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Cibao Nordeste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Dominican Republic • State Map | Fully Editable Vector Shape</a:t>
            </a:r>
          </a:p>
        </p:txBody>
      </p:sp>
      <p:sp>
        <p:nvSpPr>
          <p:cNvPr id="101" name="Cibao Nordeste"/>
          <p:cNvSpPr/>
          <p:nvPr/>
        </p:nvSpPr>
        <p:spPr>
          <a:xfrm>
            <a:off x="2496897" y="1325880"/>
            <a:ext cx="7197900" cy="4937760"/>
          </a:xfrm>
          <a:custGeom>
            <a:avLst/>
            <a:gdLst/>
            <a:ahLst/>
            <a:cxnLst/>
            <a:rect l="0" t="0" r="100000" b="68600"/>
            <a:pathLst>
              <a:path w="100000" h="68600">
                <a:moveTo>
                  <a:pt x="63540" y="25020"/>
                </a:moveTo>
                <a:lnTo>
                  <a:pt x="63520" y="25210"/>
                </a:lnTo>
                <a:lnTo>
                  <a:pt x="63600" y="25910"/>
                </a:lnTo>
                <a:lnTo>
                  <a:pt x="63450" y="26700"/>
                </a:lnTo>
                <a:lnTo>
                  <a:pt x="63120" y="27450"/>
                </a:lnTo>
                <a:lnTo>
                  <a:pt x="62400" y="26910"/>
                </a:lnTo>
                <a:lnTo>
                  <a:pt x="61620" y="26460"/>
                </a:lnTo>
                <a:lnTo>
                  <a:pt x="60910" y="25930"/>
                </a:lnTo>
                <a:lnTo>
                  <a:pt x="60210" y="25390"/>
                </a:lnTo>
                <a:lnTo>
                  <a:pt x="58590" y="25330"/>
                </a:lnTo>
                <a:lnTo>
                  <a:pt x="57270" y="25490"/>
                </a:lnTo>
                <a:lnTo>
                  <a:pt x="57220" y="25780"/>
                </a:lnTo>
                <a:lnTo>
                  <a:pt x="57180" y="26180"/>
                </a:lnTo>
                <a:lnTo>
                  <a:pt x="56810" y="26680"/>
                </a:lnTo>
                <a:lnTo>
                  <a:pt x="56150" y="26660"/>
                </a:lnTo>
                <a:lnTo>
                  <a:pt x="56370" y="25930"/>
                </a:lnTo>
                <a:lnTo>
                  <a:pt x="56460" y="25240"/>
                </a:lnTo>
                <a:lnTo>
                  <a:pt x="55930" y="24900"/>
                </a:lnTo>
                <a:lnTo>
                  <a:pt x="55320" y="24710"/>
                </a:lnTo>
                <a:lnTo>
                  <a:pt x="54520" y="24650"/>
                </a:lnTo>
                <a:lnTo>
                  <a:pt x="53760" y="24650"/>
                </a:lnTo>
                <a:lnTo>
                  <a:pt x="53180" y="24460"/>
                </a:lnTo>
                <a:lnTo>
                  <a:pt x="52620" y="24200"/>
                </a:lnTo>
                <a:lnTo>
                  <a:pt x="51980" y="23910"/>
                </a:lnTo>
                <a:lnTo>
                  <a:pt x="51280" y="23860"/>
                </a:lnTo>
                <a:lnTo>
                  <a:pt x="50200" y="23730"/>
                </a:lnTo>
                <a:lnTo>
                  <a:pt x="49100" y="23750"/>
                </a:lnTo>
                <a:lnTo>
                  <a:pt x="48600" y="23840"/>
                </a:lnTo>
                <a:lnTo>
                  <a:pt x="48080" y="23750"/>
                </a:lnTo>
                <a:lnTo>
                  <a:pt x="47600" y="23610"/>
                </a:lnTo>
                <a:lnTo>
                  <a:pt x="47140" y="23770"/>
                </a:lnTo>
                <a:lnTo>
                  <a:pt x="47220" y="23740"/>
                </a:lnTo>
                <a:lnTo>
                  <a:pt x="47230" y="23850"/>
                </a:lnTo>
                <a:lnTo>
                  <a:pt x="46000" y="23040"/>
                </a:lnTo>
                <a:lnTo>
                  <a:pt x="45200" y="21800"/>
                </a:lnTo>
                <a:lnTo>
                  <a:pt x="44190" y="21730"/>
                </a:lnTo>
                <a:lnTo>
                  <a:pt x="43500" y="21060"/>
                </a:lnTo>
                <a:lnTo>
                  <a:pt x="43000" y="20230"/>
                </a:lnTo>
                <a:lnTo>
                  <a:pt x="42640" y="19350"/>
                </a:lnTo>
                <a:lnTo>
                  <a:pt x="43170" y="17810"/>
                </a:lnTo>
                <a:lnTo>
                  <a:pt x="43270" y="16340"/>
                </a:lnTo>
                <a:lnTo>
                  <a:pt x="43260" y="14590"/>
                </a:lnTo>
                <a:lnTo>
                  <a:pt x="44080" y="13570"/>
                </a:lnTo>
                <a:lnTo>
                  <a:pt x="44530" y="13740"/>
                </a:lnTo>
                <a:lnTo>
                  <a:pt x="44940" y="13940"/>
                </a:lnTo>
                <a:lnTo>
                  <a:pt x="45230" y="14640"/>
                </a:lnTo>
                <a:lnTo>
                  <a:pt x="45810" y="14240"/>
                </a:lnTo>
                <a:lnTo>
                  <a:pt x="46320" y="13500"/>
                </a:lnTo>
                <a:lnTo>
                  <a:pt x="47060" y="13070"/>
                </a:lnTo>
                <a:lnTo>
                  <a:pt x="47770" y="13700"/>
                </a:lnTo>
                <a:lnTo>
                  <a:pt x="48340" y="14620"/>
                </a:lnTo>
                <a:lnTo>
                  <a:pt x="48600" y="14620"/>
                </a:lnTo>
                <a:lnTo>
                  <a:pt x="48870" y="14670"/>
                </a:lnTo>
                <a:lnTo>
                  <a:pt x="48940" y="13920"/>
                </a:lnTo>
                <a:lnTo>
                  <a:pt x="49090" y="13250"/>
                </a:lnTo>
                <a:lnTo>
                  <a:pt x="49610" y="13210"/>
                </a:lnTo>
                <a:lnTo>
                  <a:pt x="50190" y="13250"/>
                </a:lnTo>
                <a:lnTo>
                  <a:pt x="51410" y="12540"/>
                </a:lnTo>
                <a:lnTo>
                  <a:pt x="51870" y="11180"/>
                </a:lnTo>
                <a:lnTo>
                  <a:pt x="51860" y="11020"/>
                </a:lnTo>
                <a:lnTo>
                  <a:pt x="52670" y="10140"/>
                </a:lnTo>
                <a:lnTo>
                  <a:pt x="53140" y="9920"/>
                </a:lnTo>
                <a:lnTo>
                  <a:pt x="54510" y="9950"/>
                </a:lnTo>
                <a:lnTo>
                  <a:pt x="55180" y="9880"/>
                </a:lnTo>
                <a:lnTo>
                  <a:pt x="55480" y="9920"/>
                </a:lnTo>
                <a:lnTo>
                  <a:pt x="55860" y="10140"/>
                </a:lnTo>
                <a:lnTo>
                  <a:pt x="56700" y="11040"/>
                </a:lnTo>
                <a:lnTo>
                  <a:pt x="56960" y="11650"/>
                </a:lnTo>
                <a:lnTo>
                  <a:pt x="56950" y="12310"/>
                </a:lnTo>
                <a:lnTo>
                  <a:pt x="56550" y="13750"/>
                </a:lnTo>
                <a:lnTo>
                  <a:pt x="57040" y="13960"/>
                </a:lnTo>
                <a:lnTo>
                  <a:pt x="57230" y="14430"/>
                </a:lnTo>
                <a:lnTo>
                  <a:pt x="57220" y="15620"/>
                </a:lnTo>
                <a:lnTo>
                  <a:pt x="57280" y="16140"/>
                </a:lnTo>
                <a:lnTo>
                  <a:pt x="57440" y="16560"/>
                </a:lnTo>
                <a:lnTo>
                  <a:pt x="59080" y="19030"/>
                </a:lnTo>
                <a:lnTo>
                  <a:pt x="59820" y="19750"/>
                </a:lnTo>
                <a:lnTo>
                  <a:pt x="59920" y="19840"/>
                </a:lnTo>
                <a:lnTo>
                  <a:pt x="60760" y="20190"/>
                </a:lnTo>
                <a:lnTo>
                  <a:pt x="61260" y="20110"/>
                </a:lnTo>
                <a:lnTo>
                  <a:pt x="62220" y="19740"/>
                </a:lnTo>
                <a:lnTo>
                  <a:pt x="62710" y="19650"/>
                </a:lnTo>
                <a:lnTo>
                  <a:pt x="63830" y="19610"/>
                </a:lnTo>
                <a:lnTo>
                  <a:pt x="64320" y="19500"/>
                </a:lnTo>
                <a:lnTo>
                  <a:pt x="64820" y="19300"/>
                </a:lnTo>
                <a:lnTo>
                  <a:pt x="65550" y="18810"/>
                </a:lnTo>
                <a:lnTo>
                  <a:pt x="65840" y="18740"/>
                </a:lnTo>
                <a:lnTo>
                  <a:pt x="66090" y="18800"/>
                </a:lnTo>
                <a:lnTo>
                  <a:pt x="66610" y="19060"/>
                </a:lnTo>
                <a:lnTo>
                  <a:pt x="66940" y="19120"/>
                </a:lnTo>
                <a:lnTo>
                  <a:pt x="67540" y="18970"/>
                </a:lnTo>
                <a:lnTo>
                  <a:pt x="67800" y="18940"/>
                </a:lnTo>
                <a:lnTo>
                  <a:pt x="67940" y="18940"/>
                </a:lnTo>
                <a:lnTo>
                  <a:pt x="68070" y="18980"/>
                </a:lnTo>
                <a:lnTo>
                  <a:pt x="68170" y="19060"/>
                </a:lnTo>
                <a:lnTo>
                  <a:pt x="68210" y="19210"/>
                </a:lnTo>
                <a:lnTo>
                  <a:pt x="68290" y="19330"/>
                </a:lnTo>
                <a:lnTo>
                  <a:pt x="68460" y="19290"/>
                </a:lnTo>
                <a:lnTo>
                  <a:pt x="68730" y="19120"/>
                </a:lnTo>
                <a:lnTo>
                  <a:pt x="70160" y="19700"/>
                </a:lnTo>
                <a:lnTo>
                  <a:pt x="70590" y="20010"/>
                </a:lnTo>
                <a:lnTo>
                  <a:pt x="70870" y="19440"/>
                </a:lnTo>
                <a:lnTo>
                  <a:pt x="71320" y="19020"/>
                </a:lnTo>
                <a:lnTo>
                  <a:pt x="72440" y="18400"/>
                </a:lnTo>
                <a:lnTo>
                  <a:pt x="73160" y="18180"/>
                </a:lnTo>
                <a:lnTo>
                  <a:pt x="73330" y="18480"/>
                </a:lnTo>
                <a:lnTo>
                  <a:pt x="73140" y="19110"/>
                </a:lnTo>
                <a:lnTo>
                  <a:pt x="72780" y="19850"/>
                </a:lnTo>
                <a:lnTo>
                  <a:pt x="73270" y="20030"/>
                </a:lnTo>
                <a:lnTo>
                  <a:pt x="73830" y="20030"/>
                </a:lnTo>
                <a:lnTo>
                  <a:pt x="74370" y="19890"/>
                </a:lnTo>
                <a:lnTo>
                  <a:pt x="74820" y="19650"/>
                </a:lnTo>
                <a:lnTo>
                  <a:pt x="74960" y="20230"/>
                </a:lnTo>
                <a:lnTo>
                  <a:pt x="74640" y="20680"/>
                </a:lnTo>
                <a:lnTo>
                  <a:pt x="74200" y="21090"/>
                </a:lnTo>
                <a:lnTo>
                  <a:pt x="73970" y="21540"/>
                </a:lnTo>
                <a:lnTo>
                  <a:pt x="73870" y="22010"/>
                </a:lnTo>
                <a:lnTo>
                  <a:pt x="73580" y="22440"/>
                </a:lnTo>
                <a:lnTo>
                  <a:pt x="73150" y="22750"/>
                </a:lnTo>
                <a:lnTo>
                  <a:pt x="72610" y="22880"/>
                </a:lnTo>
                <a:lnTo>
                  <a:pt x="70670" y="22530"/>
                </a:lnTo>
                <a:lnTo>
                  <a:pt x="68550" y="22690"/>
                </a:lnTo>
                <a:lnTo>
                  <a:pt x="68050" y="22550"/>
                </a:lnTo>
                <a:lnTo>
                  <a:pt x="67130" y="22090"/>
                </a:lnTo>
                <a:lnTo>
                  <a:pt x="63980" y="21700"/>
                </a:lnTo>
                <a:lnTo>
                  <a:pt x="63630" y="21790"/>
                </a:lnTo>
                <a:lnTo>
                  <a:pt x="63490" y="22140"/>
                </a:lnTo>
                <a:lnTo>
                  <a:pt x="63410" y="23390"/>
                </a:lnTo>
                <a:lnTo>
                  <a:pt x="63230" y="24450"/>
                </a:lnTo>
                <a:lnTo>
                  <a:pt x="63310" y="24850"/>
                </a:lnTo>
                <a:lnTo>
                  <a:pt x="63540" y="25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