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Dominican Republic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Cibao Noroeste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24010" y="5830"/>
                </a:moveTo>
                <a:lnTo>
                  <a:pt x="24170" y="6720"/>
                </a:lnTo>
                <a:lnTo>
                  <a:pt x="24670" y="7480"/>
                </a:lnTo>
                <a:lnTo>
                  <a:pt x="25440" y="7700"/>
                </a:lnTo>
                <a:lnTo>
                  <a:pt x="26180" y="8000"/>
                </a:lnTo>
                <a:lnTo>
                  <a:pt x="27020" y="8300"/>
                </a:lnTo>
                <a:lnTo>
                  <a:pt x="27820" y="8700"/>
                </a:lnTo>
                <a:lnTo>
                  <a:pt x="28370" y="9120"/>
                </a:lnTo>
                <a:lnTo>
                  <a:pt x="29030" y="9290"/>
                </a:lnTo>
                <a:lnTo>
                  <a:pt x="30040" y="9610"/>
                </a:lnTo>
                <a:lnTo>
                  <a:pt x="30870" y="10280"/>
                </a:lnTo>
                <a:lnTo>
                  <a:pt x="31800" y="10750"/>
                </a:lnTo>
                <a:lnTo>
                  <a:pt x="32840" y="10890"/>
                </a:lnTo>
                <a:lnTo>
                  <a:pt x="32680" y="11760"/>
                </a:lnTo>
                <a:lnTo>
                  <a:pt x="32320" y="12560"/>
                </a:lnTo>
                <a:lnTo>
                  <a:pt x="31690" y="12650"/>
                </a:lnTo>
                <a:lnTo>
                  <a:pt x="31070" y="12210"/>
                </a:lnTo>
                <a:lnTo>
                  <a:pt x="31120" y="12740"/>
                </a:lnTo>
                <a:lnTo>
                  <a:pt x="31310" y="13210"/>
                </a:lnTo>
                <a:lnTo>
                  <a:pt x="31670" y="13380"/>
                </a:lnTo>
                <a:lnTo>
                  <a:pt x="32040" y="13610"/>
                </a:lnTo>
                <a:lnTo>
                  <a:pt x="32020" y="14330"/>
                </a:lnTo>
                <a:lnTo>
                  <a:pt x="31840" y="15080"/>
                </a:lnTo>
                <a:lnTo>
                  <a:pt x="32410" y="15510"/>
                </a:lnTo>
                <a:lnTo>
                  <a:pt x="32310" y="15980"/>
                </a:lnTo>
                <a:lnTo>
                  <a:pt x="31220" y="15980"/>
                </a:lnTo>
                <a:lnTo>
                  <a:pt x="30200" y="15540"/>
                </a:lnTo>
                <a:lnTo>
                  <a:pt x="29980" y="15820"/>
                </a:lnTo>
                <a:lnTo>
                  <a:pt x="29750" y="16160"/>
                </a:lnTo>
                <a:lnTo>
                  <a:pt x="29390" y="16210"/>
                </a:lnTo>
                <a:lnTo>
                  <a:pt x="29030" y="16130"/>
                </a:lnTo>
                <a:lnTo>
                  <a:pt x="28310" y="15820"/>
                </a:lnTo>
                <a:lnTo>
                  <a:pt x="27630" y="15440"/>
                </a:lnTo>
                <a:lnTo>
                  <a:pt x="27300" y="15880"/>
                </a:lnTo>
                <a:lnTo>
                  <a:pt x="27250" y="16400"/>
                </a:lnTo>
                <a:lnTo>
                  <a:pt x="27580" y="16640"/>
                </a:lnTo>
                <a:lnTo>
                  <a:pt x="27790" y="16890"/>
                </a:lnTo>
                <a:lnTo>
                  <a:pt x="26840" y="17220"/>
                </a:lnTo>
                <a:lnTo>
                  <a:pt x="25950" y="17640"/>
                </a:lnTo>
                <a:lnTo>
                  <a:pt x="25480" y="17670"/>
                </a:lnTo>
                <a:lnTo>
                  <a:pt x="25020" y="17620"/>
                </a:lnTo>
                <a:lnTo>
                  <a:pt x="24640" y="17870"/>
                </a:lnTo>
                <a:lnTo>
                  <a:pt x="24330" y="18230"/>
                </a:lnTo>
                <a:lnTo>
                  <a:pt x="23880" y="18600"/>
                </a:lnTo>
                <a:lnTo>
                  <a:pt x="23530" y="19080"/>
                </a:lnTo>
                <a:lnTo>
                  <a:pt x="23450" y="19870"/>
                </a:lnTo>
                <a:lnTo>
                  <a:pt x="23380" y="20680"/>
                </a:lnTo>
                <a:lnTo>
                  <a:pt x="23470" y="21230"/>
                </a:lnTo>
                <a:lnTo>
                  <a:pt x="23880" y="21620"/>
                </a:lnTo>
                <a:lnTo>
                  <a:pt x="23910" y="22410"/>
                </a:lnTo>
                <a:lnTo>
                  <a:pt x="23780" y="23230"/>
                </a:lnTo>
                <a:lnTo>
                  <a:pt x="22470" y="23220"/>
                </a:lnTo>
                <a:lnTo>
                  <a:pt x="21400" y="22690"/>
                </a:lnTo>
                <a:lnTo>
                  <a:pt x="20320" y="22110"/>
                </a:lnTo>
                <a:lnTo>
                  <a:pt x="19210" y="21550"/>
                </a:lnTo>
                <a:lnTo>
                  <a:pt x="18450" y="20530"/>
                </a:lnTo>
                <a:lnTo>
                  <a:pt x="17430" y="19870"/>
                </a:lnTo>
                <a:lnTo>
                  <a:pt x="17000" y="20310"/>
                </a:lnTo>
                <a:lnTo>
                  <a:pt x="16500" y="20620"/>
                </a:lnTo>
                <a:lnTo>
                  <a:pt x="15910" y="20420"/>
                </a:lnTo>
                <a:lnTo>
                  <a:pt x="15310" y="20260"/>
                </a:lnTo>
                <a:lnTo>
                  <a:pt x="15000" y="20620"/>
                </a:lnTo>
                <a:lnTo>
                  <a:pt x="14820" y="21100"/>
                </a:lnTo>
                <a:lnTo>
                  <a:pt x="14300" y="21290"/>
                </a:lnTo>
                <a:lnTo>
                  <a:pt x="13800" y="21590"/>
                </a:lnTo>
                <a:lnTo>
                  <a:pt x="13390" y="21980"/>
                </a:lnTo>
                <a:lnTo>
                  <a:pt x="11790" y="21200"/>
                </a:lnTo>
                <a:lnTo>
                  <a:pt x="10970" y="20370"/>
                </a:lnTo>
                <a:lnTo>
                  <a:pt x="10870" y="20260"/>
                </a:lnTo>
                <a:lnTo>
                  <a:pt x="10430" y="19640"/>
                </a:lnTo>
                <a:lnTo>
                  <a:pt x="10310" y="19120"/>
                </a:lnTo>
                <a:lnTo>
                  <a:pt x="10470" y="18950"/>
                </a:lnTo>
                <a:lnTo>
                  <a:pt x="11140" y="18570"/>
                </a:lnTo>
                <a:lnTo>
                  <a:pt x="11370" y="18390"/>
                </a:lnTo>
                <a:lnTo>
                  <a:pt x="11680" y="17590"/>
                </a:lnTo>
                <a:lnTo>
                  <a:pt x="11820" y="17440"/>
                </a:lnTo>
                <a:lnTo>
                  <a:pt x="12100" y="16840"/>
                </a:lnTo>
                <a:lnTo>
                  <a:pt x="12120" y="15670"/>
                </a:lnTo>
                <a:lnTo>
                  <a:pt x="11820" y="13620"/>
                </a:lnTo>
                <a:lnTo>
                  <a:pt x="11130" y="11980"/>
                </a:lnTo>
                <a:lnTo>
                  <a:pt x="11020" y="11380"/>
                </a:lnTo>
                <a:lnTo>
                  <a:pt x="11060" y="10700"/>
                </a:lnTo>
                <a:lnTo>
                  <a:pt x="11080" y="10280"/>
                </a:lnTo>
                <a:lnTo>
                  <a:pt x="11000" y="9820"/>
                </a:lnTo>
                <a:lnTo>
                  <a:pt x="10780" y="9090"/>
                </a:lnTo>
                <a:lnTo>
                  <a:pt x="11250" y="9200"/>
                </a:lnTo>
                <a:lnTo>
                  <a:pt x="11700" y="9430"/>
                </a:lnTo>
                <a:lnTo>
                  <a:pt x="11600" y="8910"/>
                </a:lnTo>
                <a:lnTo>
                  <a:pt x="11160" y="7890"/>
                </a:lnTo>
                <a:lnTo>
                  <a:pt x="11190" y="7640"/>
                </a:lnTo>
                <a:lnTo>
                  <a:pt x="11190" y="7440"/>
                </a:lnTo>
                <a:lnTo>
                  <a:pt x="10530" y="7400"/>
                </a:lnTo>
                <a:lnTo>
                  <a:pt x="10440" y="7120"/>
                </a:lnTo>
                <a:lnTo>
                  <a:pt x="10710" y="6710"/>
                </a:lnTo>
                <a:lnTo>
                  <a:pt x="11100" y="6280"/>
                </a:lnTo>
                <a:lnTo>
                  <a:pt x="11210" y="6200"/>
                </a:lnTo>
                <a:lnTo>
                  <a:pt x="11340" y="6180"/>
                </a:lnTo>
                <a:lnTo>
                  <a:pt x="11610" y="6180"/>
                </a:lnTo>
                <a:lnTo>
                  <a:pt x="11780" y="6110"/>
                </a:lnTo>
                <a:lnTo>
                  <a:pt x="12050" y="5780"/>
                </a:lnTo>
                <a:lnTo>
                  <a:pt x="12200" y="5650"/>
                </a:lnTo>
                <a:lnTo>
                  <a:pt x="12500" y="5530"/>
                </a:lnTo>
                <a:lnTo>
                  <a:pt x="12710" y="5470"/>
                </a:lnTo>
                <a:lnTo>
                  <a:pt x="12930" y="5370"/>
                </a:lnTo>
                <a:lnTo>
                  <a:pt x="13210" y="5110"/>
                </a:lnTo>
                <a:lnTo>
                  <a:pt x="13050" y="4780"/>
                </a:lnTo>
                <a:lnTo>
                  <a:pt x="13020" y="4490"/>
                </a:lnTo>
                <a:lnTo>
                  <a:pt x="13150" y="4280"/>
                </a:lnTo>
                <a:lnTo>
                  <a:pt x="13470" y="4200"/>
                </a:lnTo>
                <a:lnTo>
                  <a:pt x="13660" y="4230"/>
                </a:lnTo>
                <a:lnTo>
                  <a:pt x="13950" y="4360"/>
                </a:lnTo>
                <a:lnTo>
                  <a:pt x="14140" y="4390"/>
                </a:lnTo>
                <a:lnTo>
                  <a:pt x="14220" y="4330"/>
                </a:lnTo>
                <a:lnTo>
                  <a:pt x="14400" y="4090"/>
                </a:lnTo>
                <a:lnTo>
                  <a:pt x="14490" y="4030"/>
                </a:lnTo>
                <a:lnTo>
                  <a:pt x="17020" y="3840"/>
                </a:lnTo>
                <a:lnTo>
                  <a:pt x="17670" y="3930"/>
                </a:lnTo>
                <a:lnTo>
                  <a:pt x="18300" y="4160"/>
                </a:lnTo>
                <a:lnTo>
                  <a:pt x="20660" y="5390"/>
                </a:lnTo>
                <a:lnTo>
                  <a:pt x="21350" y="5530"/>
                </a:lnTo>
                <a:lnTo>
                  <a:pt x="22010" y="5270"/>
                </a:lnTo>
                <a:lnTo>
                  <a:pt x="22510" y="5640"/>
                </a:lnTo>
                <a:lnTo>
                  <a:pt x="22860" y="5800"/>
                </a:lnTo>
                <a:lnTo>
                  <a:pt x="23960" y="5840"/>
                </a:lnTo>
                <a:lnTo>
                  <a:pt x="24010" y="5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El Valle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13390" y="21980"/>
                </a:moveTo>
                <a:lnTo>
                  <a:pt x="13800" y="21590"/>
                </a:lnTo>
                <a:lnTo>
                  <a:pt x="14300" y="21290"/>
                </a:lnTo>
                <a:lnTo>
                  <a:pt x="14820" y="21100"/>
                </a:lnTo>
                <a:lnTo>
                  <a:pt x="15000" y="20620"/>
                </a:lnTo>
                <a:lnTo>
                  <a:pt x="15310" y="20260"/>
                </a:lnTo>
                <a:lnTo>
                  <a:pt x="15910" y="20420"/>
                </a:lnTo>
                <a:lnTo>
                  <a:pt x="16500" y="20620"/>
                </a:lnTo>
                <a:lnTo>
                  <a:pt x="17000" y="20310"/>
                </a:lnTo>
                <a:lnTo>
                  <a:pt x="17430" y="19870"/>
                </a:lnTo>
                <a:lnTo>
                  <a:pt x="18450" y="20530"/>
                </a:lnTo>
                <a:lnTo>
                  <a:pt x="19210" y="21550"/>
                </a:lnTo>
                <a:lnTo>
                  <a:pt x="20320" y="22110"/>
                </a:lnTo>
                <a:lnTo>
                  <a:pt x="21400" y="22690"/>
                </a:lnTo>
                <a:lnTo>
                  <a:pt x="22470" y="23220"/>
                </a:lnTo>
                <a:lnTo>
                  <a:pt x="23780" y="23230"/>
                </a:lnTo>
                <a:lnTo>
                  <a:pt x="24710" y="23780"/>
                </a:lnTo>
                <a:lnTo>
                  <a:pt x="25720" y="24280"/>
                </a:lnTo>
                <a:lnTo>
                  <a:pt x="26130" y="24490"/>
                </a:lnTo>
                <a:lnTo>
                  <a:pt x="26340" y="24880"/>
                </a:lnTo>
                <a:lnTo>
                  <a:pt x="26420" y="25530"/>
                </a:lnTo>
                <a:lnTo>
                  <a:pt x="26890" y="25950"/>
                </a:lnTo>
                <a:lnTo>
                  <a:pt x="27990" y="26660"/>
                </a:lnTo>
                <a:lnTo>
                  <a:pt x="29100" y="27010"/>
                </a:lnTo>
                <a:lnTo>
                  <a:pt x="29670" y="26730"/>
                </a:lnTo>
                <a:lnTo>
                  <a:pt x="30270" y="26600"/>
                </a:lnTo>
                <a:lnTo>
                  <a:pt x="30910" y="26800"/>
                </a:lnTo>
                <a:lnTo>
                  <a:pt x="31550" y="27000"/>
                </a:lnTo>
                <a:lnTo>
                  <a:pt x="31960" y="27420"/>
                </a:lnTo>
                <a:lnTo>
                  <a:pt x="32170" y="27980"/>
                </a:lnTo>
                <a:lnTo>
                  <a:pt x="31960" y="28540"/>
                </a:lnTo>
                <a:lnTo>
                  <a:pt x="31450" y="28800"/>
                </a:lnTo>
                <a:lnTo>
                  <a:pt x="31350" y="29300"/>
                </a:lnTo>
                <a:lnTo>
                  <a:pt x="31000" y="29640"/>
                </a:lnTo>
                <a:lnTo>
                  <a:pt x="30390" y="30060"/>
                </a:lnTo>
                <a:lnTo>
                  <a:pt x="30090" y="30720"/>
                </a:lnTo>
                <a:lnTo>
                  <a:pt x="29930" y="32010"/>
                </a:lnTo>
                <a:lnTo>
                  <a:pt x="29920" y="33350"/>
                </a:lnTo>
                <a:lnTo>
                  <a:pt x="29720" y="33800"/>
                </a:lnTo>
                <a:lnTo>
                  <a:pt x="29390" y="34120"/>
                </a:lnTo>
                <a:lnTo>
                  <a:pt x="29030" y="33970"/>
                </a:lnTo>
                <a:lnTo>
                  <a:pt x="28820" y="33520"/>
                </a:lnTo>
                <a:lnTo>
                  <a:pt x="28020" y="33780"/>
                </a:lnTo>
                <a:lnTo>
                  <a:pt x="28170" y="34760"/>
                </a:lnTo>
                <a:lnTo>
                  <a:pt x="28140" y="35090"/>
                </a:lnTo>
                <a:lnTo>
                  <a:pt x="27890" y="35440"/>
                </a:lnTo>
                <a:lnTo>
                  <a:pt x="28050" y="35730"/>
                </a:lnTo>
                <a:lnTo>
                  <a:pt x="28110" y="36060"/>
                </a:lnTo>
                <a:lnTo>
                  <a:pt x="27640" y="36280"/>
                </a:lnTo>
                <a:lnTo>
                  <a:pt x="27240" y="36440"/>
                </a:lnTo>
                <a:lnTo>
                  <a:pt x="26580" y="37410"/>
                </a:lnTo>
                <a:lnTo>
                  <a:pt x="25500" y="37700"/>
                </a:lnTo>
                <a:lnTo>
                  <a:pt x="24600" y="37190"/>
                </a:lnTo>
                <a:lnTo>
                  <a:pt x="23430" y="37550"/>
                </a:lnTo>
                <a:lnTo>
                  <a:pt x="22750" y="37660"/>
                </a:lnTo>
                <a:lnTo>
                  <a:pt x="22070" y="37590"/>
                </a:lnTo>
                <a:lnTo>
                  <a:pt x="21500" y="37780"/>
                </a:lnTo>
                <a:lnTo>
                  <a:pt x="20970" y="38130"/>
                </a:lnTo>
                <a:lnTo>
                  <a:pt x="19760" y="38030"/>
                </a:lnTo>
                <a:lnTo>
                  <a:pt x="18660" y="37470"/>
                </a:lnTo>
                <a:lnTo>
                  <a:pt x="17430" y="37220"/>
                </a:lnTo>
                <a:lnTo>
                  <a:pt x="16270" y="36790"/>
                </a:lnTo>
                <a:lnTo>
                  <a:pt x="14720" y="36460"/>
                </a:lnTo>
                <a:lnTo>
                  <a:pt x="13140" y="36330"/>
                </a:lnTo>
                <a:lnTo>
                  <a:pt x="11470" y="36070"/>
                </a:lnTo>
                <a:lnTo>
                  <a:pt x="10100" y="35910"/>
                </a:lnTo>
                <a:lnTo>
                  <a:pt x="10760" y="35500"/>
                </a:lnTo>
                <a:lnTo>
                  <a:pt x="11110" y="35210"/>
                </a:lnTo>
                <a:lnTo>
                  <a:pt x="11400" y="34720"/>
                </a:lnTo>
                <a:lnTo>
                  <a:pt x="11570" y="34280"/>
                </a:lnTo>
                <a:lnTo>
                  <a:pt x="11690" y="33800"/>
                </a:lnTo>
                <a:lnTo>
                  <a:pt x="11730" y="33310"/>
                </a:lnTo>
                <a:lnTo>
                  <a:pt x="11530" y="32290"/>
                </a:lnTo>
                <a:lnTo>
                  <a:pt x="11510" y="31230"/>
                </a:lnTo>
                <a:lnTo>
                  <a:pt x="11370" y="30750"/>
                </a:lnTo>
                <a:lnTo>
                  <a:pt x="11190" y="30510"/>
                </a:lnTo>
                <a:lnTo>
                  <a:pt x="10620" y="29990"/>
                </a:lnTo>
                <a:lnTo>
                  <a:pt x="10400" y="29720"/>
                </a:lnTo>
                <a:lnTo>
                  <a:pt x="10050" y="28990"/>
                </a:lnTo>
                <a:lnTo>
                  <a:pt x="9820" y="28800"/>
                </a:lnTo>
                <a:lnTo>
                  <a:pt x="9240" y="28780"/>
                </a:lnTo>
                <a:lnTo>
                  <a:pt x="8630" y="28990"/>
                </a:lnTo>
                <a:lnTo>
                  <a:pt x="8190" y="29060"/>
                </a:lnTo>
                <a:lnTo>
                  <a:pt x="8110" y="28610"/>
                </a:lnTo>
                <a:lnTo>
                  <a:pt x="8540" y="28320"/>
                </a:lnTo>
                <a:lnTo>
                  <a:pt x="9810" y="27980"/>
                </a:lnTo>
                <a:lnTo>
                  <a:pt x="10130" y="27780"/>
                </a:lnTo>
                <a:lnTo>
                  <a:pt x="11200" y="26590"/>
                </a:lnTo>
                <a:lnTo>
                  <a:pt x="11940" y="25550"/>
                </a:lnTo>
                <a:lnTo>
                  <a:pt x="12310" y="25210"/>
                </a:lnTo>
                <a:lnTo>
                  <a:pt x="13150" y="24610"/>
                </a:lnTo>
                <a:lnTo>
                  <a:pt x="13460" y="24150"/>
                </a:lnTo>
                <a:lnTo>
                  <a:pt x="13590" y="23700"/>
                </a:lnTo>
                <a:lnTo>
                  <a:pt x="13700" y="22140"/>
                </a:lnTo>
                <a:lnTo>
                  <a:pt x="13390" y="21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Enriquillo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10100" y="35910"/>
                </a:moveTo>
                <a:lnTo>
                  <a:pt x="11470" y="36070"/>
                </a:lnTo>
                <a:lnTo>
                  <a:pt x="13140" y="36330"/>
                </a:lnTo>
                <a:lnTo>
                  <a:pt x="14720" y="36460"/>
                </a:lnTo>
                <a:lnTo>
                  <a:pt x="16270" y="36790"/>
                </a:lnTo>
                <a:lnTo>
                  <a:pt x="17430" y="37220"/>
                </a:lnTo>
                <a:lnTo>
                  <a:pt x="18660" y="37470"/>
                </a:lnTo>
                <a:lnTo>
                  <a:pt x="19760" y="38030"/>
                </a:lnTo>
                <a:lnTo>
                  <a:pt x="20970" y="38130"/>
                </a:lnTo>
                <a:lnTo>
                  <a:pt x="21500" y="37780"/>
                </a:lnTo>
                <a:lnTo>
                  <a:pt x="22070" y="37590"/>
                </a:lnTo>
                <a:lnTo>
                  <a:pt x="22750" y="37660"/>
                </a:lnTo>
                <a:lnTo>
                  <a:pt x="23430" y="37550"/>
                </a:lnTo>
                <a:lnTo>
                  <a:pt x="24600" y="37190"/>
                </a:lnTo>
                <a:lnTo>
                  <a:pt x="25500" y="37700"/>
                </a:lnTo>
                <a:lnTo>
                  <a:pt x="26670" y="38890"/>
                </a:lnTo>
                <a:lnTo>
                  <a:pt x="28210" y="39430"/>
                </a:lnTo>
                <a:lnTo>
                  <a:pt x="28990" y="39570"/>
                </a:lnTo>
                <a:lnTo>
                  <a:pt x="29650" y="40010"/>
                </a:lnTo>
                <a:lnTo>
                  <a:pt x="29640" y="40470"/>
                </a:lnTo>
                <a:lnTo>
                  <a:pt x="29120" y="40670"/>
                </a:lnTo>
                <a:lnTo>
                  <a:pt x="29370" y="41090"/>
                </a:lnTo>
                <a:lnTo>
                  <a:pt x="29450" y="41920"/>
                </a:lnTo>
                <a:lnTo>
                  <a:pt x="28950" y="42570"/>
                </a:lnTo>
                <a:lnTo>
                  <a:pt x="28190" y="43230"/>
                </a:lnTo>
                <a:lnTo>
                  <a:pt x="28310" y="43520"/>
                </a:lnTo>
                <a:lnTo>
                  <a:pt x="28430" y="43830"/>
                </a:lnTo>
                <a:lnTo>
                  <a:pt x="28660" y="44000"/>
                </a:lnTo>
                <a:lnTo>
                  <a:pt x="28970" y="44120"/>
                </a:lnTo>
                <a:lnTo>
                  <a:pt x="29770" y="44350"/>
                </a:lnTo>
                <a:lnTo>
                  <a:pt x="30490" y="44520"/>
                </a:lnTo>
                <a:lnTo>
                  <a:pt x="30430" y="44900"/>
                </a:lnTo>
                <a:lnTo>
                  <a:pt x="30510" y="45450"/>
                </a:lnTo>
                <a:lnTo>
                  <a:pt x="30700" y="46290"/>
                </a:lnTo>
                <a:lnTo>
                  <a:pt x="30330" y="46910"/>
                </a:lnTo>
                <a:lnTo>
                  <a:pt x="30170" y="46700"/>
                </a:lnTo>
                <a:lnTo>
                  <a:pt x="30040" y="46440"/>
                </a:lnTo>
                <a:lnTo>
                  <a:pt x="29880" y="46210"/>
                </a:lnTo>
                <a:lnTo>
                  <a:pt x="29630" y="46010"/>
                </a:lnTo>
                <a:lnTo>
                  <a:pt x="29360" y="45900"/>
                </a:lnTo>
                <a:lnTo>
                  <a:pt x="28290" y="45670"/>
                </a:lnTo>
                <a:lnTo>
                  <a:pt x="27800" y="45660"/>
                </a:lnTo>
                <a:lnTo>
                  <a:pt x="27410" y="45810"/>
                </a:lnTo>
                <a:lnTo>
                  <a:pt x="27260" y="46210"/>
                </a:lnTo>
                <a:lnTo>
                  <a:pt x="27200" y="46430"/>
                </a:lnTo>
                <a:lnTo>
                  <a:pt x="26980" y="46810"/>
                </a:lnTo>
                <a:lnTo>
                  <a:pt x="26930" y="47100"/>
                </a:lnTo>
                <a:lnTo>
                  <a:pt x="26980" y="47430"/>
                </a:lnTo>
                <a:lnTo>
                  <a:pt x="27100" y="47610"/>
                </a:lnTo>
                <a:lnTo>
                  <a:pt x="27260" y="47780"/>
                </a:lnTo>
                <a:lnTo>
                  <a:pt x="27440" y="48070"/>
                </a:lnTo>
                <a:lnTo>
                  <a:pt x="27840" y="49480"/>
                </a:lnTo>
                <a:lnTo>
                  <a:pt x="27970" y="49720"/>
                </a:lnTo>
                <a:lnTo>
                  <a:pt x="27970" y="50030"/>
                </a:lnTo>
                <a:lnTo>
                  <a:pt x="27490" y="50760"/>
                </a:lnTo>
                <a:lnTo>
                  <a:pt x="27080" y="51810"/>
                </a:lnTo>
                <a:lnTo>
                  <a:pt x="24750" y="55230"/>
                </a:lnTo>
                <a:lnTo>
                  <a:pt x="24540" y="55820"/>
                </a:lnTo>
                <a:lnTo>
                  <a:pt x="24440" y="56030"/>
                </a:lnTo>
                <a:lnTo>
                  <a:pt x="24210" y="56190"/>
                </a:lnTo>
                <a:lnTo>
                  <a:pt x="23710" y="56450"/>
                </a:lnTo>
                <a:lnTo>
                  <a:pt x="23410" y="56710"/>
                </a:lnTo>
                <a:lnTo>
                  <a:pt x="23190" y="56960"/>
                </a:lnTo>
                <a:lnTo>
                  <a:pt x="23020" y="57270"/>
                </a:lnTo>
                <a:lnTo>
                  <a:pt x="22870" y="57700"/>
                </a:lnTo>
                <a:lnTo>
                  <a:pt x="22690" y="57640"/>
                </a:lnTo>
                <a:lnTo>
                  <a:pt x="22620" y="57600"/>
                </a:lnTo>
                <a:lnTo>
                  <a:pt x="22540" y="57530"/>
                </a:lnTo>
                <a:lnTo>
                  <a:pt x="22520" y="57510"/>
                </a:lnTo>
                <a:lnTo>
                  <a:pt x="22480" y="57700"/>
                </a:lnTo>
                <a:lnTo>
                  <a:pt x="22440" y="57770"/>
                </a:lnTo>
                <a:lnTo>
                  <a:pt x="22350" y="57850"/>
                </a:lnTo>
                <a:lnTo>
                  <a:pt x="22520" y="57850"/>
                </a:lnTo>
                <a:lnTo>
                  <a:pt x="22420" y="58070"/>
                </a:lnTo>
                <a:lnTo>
                  <a:pt x="22290" y="58230"/>
                </a:lnTo>
                <a:lnTo>
                  <a:pt x="22130" y="58340"/>
                </a:lnTo>
                <a:lnTo>
                  <a:pt x="21940" y="58380"/>
                </a:lnTo>
                <a:lnTo>
                  <a:pt x="21850" y="58490"/>
                </a:lnTo>
                <a:lnTo>
                  <a:pt x="21680" y="59000"/>
                </a:lnTo>
                <a:lnTo>
                  <a:pt x="21590" y="59190"/>
                </a:lnTo>
                <a:lnTo>
                  <a:pt x="21290" y="59630"/>
                </a:lnTo>
                <a:lnTo>
                  <a:pt x="20460" y="62060"/>
                </a:lnTo>
                <a:lnTo>
                  <a:pt x="20200" y="62540"/>
                </a:lnTo>
                <a:lnTo>
                  <a:pt x="19180" y="63970"/>
                </a:lnTo>
                <a:lnTo>
                  <a:pt x="18930" y="63860"/>
                </a:lnTo>
                <a:lnTo>
                  <a:pt x="18720" y="63650"/>
                </a:lnTo>
                <a:lnTo>
                  <a:pt x="18710" y="63550"/>
                </a:lnTo>
                <a:lnTo>
                  <a:pt x="18470" y="63340"/>
                </a:lnTo>
                <a:lnTo>
                  <a:pt x="16770" y="60530"/>
                </a:lnTo>
                <a:lnTo>
                  <a:pt x="16360" y="60080"/>
                </a:lnTo>
                <a:lnTo>
                  <a:pt x="15520" y="59750"/>
                </a:lnTo>
                <a:lnTo>
                  <a:pt x="13550" y="60020"/>
                </a:lnTo>
                <a:lnTo>
                  <a:pt x="12710" y="59810"/>
                </a:lnTo>
                <a:lnTo>
                  <a:pt x="12950" y="59630"/>
                </a:lnTo>
                <a:lnTo>
                  <a:pt x="13730" y="58810"/>
                </a:lnTo>
                <a:lnTo>
                  <a:pt x="13900" y="58480"/>
                </a:lnTo>
                <a:lnTo>
                  <a:pt x="13870" y="57920"/>
                </a:lnTo>
                <a:lnTo>
                  <a:pt x="13760" y="57530"/>
                </a:lnTo>
                <a:lnTo>
                  <a:pt x="13380" y="56790"/>
                </a:lnTo>
                <a:lnTo>
                  <a:pt x="13110" y="56380"/>
                </a:lnTo>
                <a:lnTo>
                  <a:pt x="13060" y="56230"/>
                </a:lnTo>
                <a:lnTo>
                  <a:pt x="13050" y="55920"/>
                </a:lnTo>
                <a:lnTo>
                  <a:pt x="13210" y="54930"/>
                </a:lnTo>
                <a:lnTo>
                  <a:pt x="13030" y="54480"/>
                </a:lnTo>
                <a:lnTo>
                  <a:pt x="12600" y="53980"/>
                </a:lnTo>
                <a:lnTo>
                  <a:pt x="11700" y="53230"/>
                </a:lnTo>
                <a:lnTo>
                  <a:pt x="10310" y="52700"/>
                </a:lnTo>
                <a:lnTo>
                  <a:pt x="10610" y="51920"/>
                </a:lnTo>
                <a:lnTo>
                  <a:pt x="10700" y="51470"/>
                </a:lnTo>
                <a:lnTo>
                  <a:pt x="10640" y="50710"/>
                </a:lnTo>
                <a:lnTo>
                  <a:pt x="10660" y="50280"/>
                </a:lnTo>
                <a:lnTo>
                  <a:pt x="10600" y="49990"/>
                </a:lnTo>
                <a:lnTo>
                  <a:pt x="10340" y="49250"/>
                </a:lnTo>
                <a:lnTo>
                  <a:pt x="10300" y="49000"/>
                </a:lnTo>
                <a:lnTo>
                  <a:pt x="10370" y="48490"/>
                </a:lnTo>
                <a:lnTo>
                  <a:pt x="10560" y="48000"/>
                </a:lnTo>
                <a:lnTo>
                  <a:pt x="11660" y="46110"/>
                </a:lnTo>
                <a:lnTo>
                  <a:pt x="11680" y="46080"/>
                </a:lnTo>
                <a:lnTo>
                  <a:pt x="11970" y="45580"/>
                </a:lnTo>
                <a:lnTo>
                  <a:pt x="11910" y="45510"/>
                </a:lnTo>
                <a:lnTo>
                  <a:pt x="11690" y="45300"/>
                </a:lnTo>
                <a:lnTo>
                  <a:pt x="11330" y="45070"/>
                </a:lnTo>
                <a:lnTo>
                  <a:pt x="10010" y="44570"/>
                </a:lnTo>
                <a:lnTo>
                  <a:pt x="9070" y="43940"/>
                </a:lnTo>
                <a:lnTo>
                  <a:pt x="8870" y="43710"/>
                </a:lnTo>
                <a:lnTo>
                  <a:pt x="8500" y="43160"/>
                </a:lnTo>
                <a:lnTo>
                  <a:pt x="8290" y="42970"/>
                </a:lnTo>
                <a:lnTo>
                  <a:pt x="7330" y="42730"/>
                </a:lnTo>
                <a:lnTo>
                  <a:pt x="6960" y="42520"/>
                </a:lnTo>
                <a:lnTo>
                  <a:pt x="6810" y="42040"/>
                </a:lnTo>
                <a:lnTo>
                  <a:pt x="6900" y="41760"/>
                </a:lnTo>
                <a:lnTo>
                  <a:pt x="7090" y="41650"/>
                </a:lnTo>
                <a:lnTo>
                  <a:pt x="7220" y="41510"/>
                </a:lnTo>
                <a:lnTo>
                  <a:pt x="7160" y="41120"/>
                </a:lnTo>
                <a:lnTo>
                  <a:pt x="7000" y="40870"/>
                </a:lnTo>
                <a:lnTo>
                  <a:pt x="4760" y="38570"/>
                </a:lnTo>
                <a:lnTo>
                  <a:pt x="4550" y="38150"/>
                </a:lnTo>
                <a:lnTo>
                  <a:pt x="4970" y="37830"/>
                </a:lnTo>
                <a:lnTo>
                  <a:pt x="5890" y="37630"/>
                </a:lnTo>
                <a:lnTo>
                  <a:pt x="7740" y="37970"/>
                </a:lnTo>
                <a:lnTo>
                  <a:pt x="8700" y="37650"/>
                </a:lnTo>
                <a:lnTo>
                  <a:pt x="9020" y="37300"/>
                </a:lnTo>
                <a:lnTo>
                  <a:pt x="9530" y="36430"/>
                </a:lnTo>
                <a:lnTo>
                  <a:pt x="9870" y="36050"/>
                </a:lnTo>
                <a:lnTo>
                  <a:pt x="9930" y="36010"/>
                </a:lnTo>
                <a:lnTo>
                  <a:pt x="10100" y="35910"/>
                </a:lnTo>
                <a:close/>
                <a:moveTo>
                  <a:pt x="16340" y="64060"/>
                </a:moveTo>
                <a:lnTo>
                  <a:pt x="16620" y="63550"/>
                </a:lnTo>
                <a:lnTo>
                  <a:pt x="16960" y="63740"/>
                </a:lnTo>
                <a:lnTo>
                  <a:pt x="17320" y="64000"/>
                </a:lnTo>
                <a:lnTo>
                  <a:pt x="17950" y="64610"/>
                </a:lnTo>
                <a:lnTo>
                  <a:pt x="17570" y="64730"/>
                </a:lnTo>
                <a:lnTo>
                  <a:pt x="16950" y="65360"/>
                </a:lnTo>
                <a:lnTo>
                  <a:pt x="16530" y="65510"/>
                </a:lnTo>
                <a:lnTo>
                  <a:pt x="16120" y="65270"/>
                </a:lnTo>
                <a:lnTo>
                  <a:pt x="16110" y="64710"/>
                </a:lnTo>
                <a:lnTo>
                  <a:pt x="16340" y="64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Yuma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88780" y="49400"/>
                </a:moveTo>
                <a:lnTo>
                  <a:pt x="89030" y="49740"/>
                </a:lnTo>
                <a:lnTo>
                  <a:pt x="89310" y="50250"/>
                </a:lnTo>
                <a:lnTo>
                  <a:pt x="89490" y="50720"/>
                </a:lnTo>
                <a:lnTo>
                  <a:pt x="89450" y="50920"/>
                </a:lnTo>
                <a:lnTo>
                  <a:pt x="89070" y="50840"/>
                </a:lnTo>
                <a:lnTo>
                  <a:pt x="88280" y="50470"/>
                </a:lnTo>
                <a:lnTo>
                  <a:pt x="87860" y="50390"/>
                </a:lnTo>
                <a:lnTo>
                  <a:pt x="87420" y="50440"/>
                </a:lnTo>
                <a:lnTo>
                  <a:pt x="86660" y="50690"/>
                </a:lnTo>
                <a:lnTo>
                  <a:pt x="86240" y="50740"/>
                </a:lnTo>
                <a:lnTo>
                  <a:pt x="85370" y="50510"/>
                </a:lnTo>
                <a:lnTo>
                  <a:pt x="84750" y="49950"/>
                </a:lnTo>
                <a:lnTo>
                  <a:pt x="84350" y="49250"/>
                </a:lnTo>
                <a:lnTo>
                  <a:pt x="84140" y="48610"/>
                </a:lnTo>
                <a:lnTo>
                  <a:pt x="84500" y="48500"/>
                </a:lnTo>
                <a:lnTo>
                  <a:pt x="84940" y="48590"/>
                </a:lnTo>
                <a:lnTo>
                  <a:pt x="85360" y="48800"/>
                </a:lnTo>
                <a:lnTo>
                  <a:pt x="85730" y="49060"/>
                </a:lnTo>
                <a:lnTo>
                  <a:pt x="86020" y="49170"/>
                </a:lnTo>
                <a:lnTo>
                  <a:pt x="87170" y="49320"/>
                </a:lnTo>
                <a:lnTo>
                  <a:pt x="88450" y="49280"/>
                </a:lnTo>
                <a:lnTo>
                  <a:pt x="88780" y="49400"/>
                </a:lnTo>
                <a:close/>
                <a:moveTo>
                  <a:pt x="76760" y="43430"/>
                </a:moveTo>
                <a:lnTo>
                  <a:pt x="76640" y="42700"/>
                </a:lnTo>
                <a:lnTo>
                  <a:pt x="76330" y="41950"/>
                </a:lnTo>
                <a:lnTo>
                  <a:pt x="76030" y="41700"/>
                </a:lnTo>
                <a:lnTo>
                  <a:pt x="75870" y="41360"/>
                </a:lnTo>
                <a:lnTo>
                  <a:pt x="76190" y="40660"/>
                </a:lnTo>
                <a:lnTo>
                  <a:pt x="76580" y="40010"/>
                </a:lnTo>
                <a:lnTo>
                  <a:pt x="76770" y="39330"/>
                </a:lnTo>
                <a:lnTo>
                  <a:pt x="76890" y="38730"/>
                </a:lnTo>
                <a:lnTo>
                  <a:pt x="76170" y="38650"/>
                </a:lnTo>
                <a:lnTo>
                  <a:pt x="75390" y="38760"/>
                </a:lnTo>
                <a:lnTo>
                  <a:pt x="74690" y="38240"/>
                </a:lnTo>
                <a:lnTo>
                  <a:pt x="74090" y="37580"/>
                </a:lnTo>
                <a:lnTo>
                  <a:pt x="73690" y="37470"/>
                </a:lnTo>
                <a:lnTo>
                  <a:pt x="73270" y="37510"/>
                </a:lnTo>
                <a:lnTo>
                  <a:pt x="72940" y="37310"/>
                </a:lnTo>
                <a:lnTo>
                  <a:pt x="72610" y="37070"/>
                </a:lnTo>
                <a:lnTo>
                  <a:pt x="72910" y="36110"/>
                </a:lnTo>
                <a:lnTo>
                  <a:pt x="73340" y="35110"/>
                </a:lnTo>
                <a:lnTo>
                  <a:pt x="73450" y="34000"/>
                </a:lnTo>
                <a:lnTo>
                  <a:pt x="73060" y="32950"/>
                </a:lnTo>
                <a:lnTo>
                  <a:pt x="71650" y="31480"/>
                </a:lnTo>
                <a:lnTo>
                  <a:pt x="70760" y="29660"/>
                </a:lnTo>
                <a:lnTo>
                  <a:pt x="72160" y="29410"/>
                </a:lnTo>
                <a:lnTo>
                  <a:pt x="74190" y="29890"/>
                </a:lnTo>
                <a:lnTo>
                  <a:pt x="73510" y="28660"/>
                </a:lnTo>
                <a:lnTo>
                  <a:pt x="73630" y="27240"/>
                </a:lnTo>
                <a:lnTo>
                  <a:pt x="73630" y="27230"/>
                </a:lnTo>
                <a:lnTo>
                  <a:pt x="73650" y="27130"/>
                </a:lnTo>
                <a:lnTo>
                  <a:pt x="74600" y="27390"/>
                </a:lnTo>
                <a:lnTo>
                  <a:pt x="74990" y="27360"/>
                </a:lnTo>
                <a:lnTo>
                  <a:pt x="75450" y="27100"/>
                </a:lnTo>
                <a:lnTo>
                  <a:pt x="75300" y="26910"/>
                </a:lnTo>
                <a:lnTo>
                  <a:pt x="74990" y="26720"/>
                </a:lnTo>
                <a:lnTo>
                  <a:pt x="74990" y="26470"/>
                </a:lnTo>
                <a:lnTo>
                  <a:pt x="75430" y="26340"/>
                </a:lnTo>
                <a:lnTo>
                  <a:pt x="75810" y="26690"/>
                </a:lnTo>
                <a:lnTo>
                  <a:pt x="76330" y="27540"/>
                </a:lnTo>
                <a:lnTo>
                  <a:pt x="76670" y="27740"/>
                </a:lnTo>
                <a:lnTo>
                  <a:pt x="77040" y="27850"/>
                </a:lnTo>
                <a:lnTo>
                  <a:pt x="77360" y="27990"/>
                </a:lnTo>
                <a:lnTo>
                  <a:pt x="77530" y="28270"/>
                </a:lnTo>
                <a:lnTo>
                  <a:pt x="77830" y="28030"/>
                </a:lnTo>
                <a:lnTo>
                  <a:pt x="78430" y="27750"/>
                </a:lnTo>
                <a:lnTo>
                  <a:pt x="78710" y="27540"/>
                </a:lnTo>
                <a:lnTo>
                  <a:pt x="78520" y="27330"/>
                </a:lnTo>
                <a:lnTo>
                  <a:pt x="78610" y="27280"/>
                </a:lnTo>
                <a:lnTo>
                  <a:pt x="78840" y="27270"/>
                </a:lnTo>
                <a:lnTo>
                  <a:pt x="79050" y="27200"/>
                </a:lnTo>
                <a:lnTo>
                  <a:pt x="79310" y="26930"/>
                </a:lnTo>
                <a:lnTo>
                  <a:pt x="79380" y="26820"/>
                </a:lnTo>
                <a:lnTo>
                  <a:pt x="79480" y="26810"/>
                </a:lnTo>
                <a:lnTo>
                  <a:pt x="80370" y="26860"/>
                </a:lnTo>
                <a:lnTo>
                  <a:pt x="80880" y="26970"/>
                </a:lnTo>
                <a:lnTo>
                  <a:pt x="81350" y="27130"/>
                </a:lnTo>
                <a:lnTo>
                  <a:pt x="81760" y="27360"/>
                </a:lnTo>
                <a:lnTo>
                  <a:pt x="81810" y="27430"/>
                </a:lnTo>
                <a:lnTo>
                  <a:pt x="81810" y="27530"/>
                </a:lnTo>
                <a:lnTo>
                  <a:pt x="81830" y="27630"/>
                </a:lnTo>
                <a:lnTo>
                  <a:pt x="81930" y="27720"/>
                </a:lnTo>
                <a:lnTo>
                  <a:pt x="82430" y="27900"/>
                </a:lnTo>
                <a:lnTo>
                  <a:pt x="82480" y="27890"/>
                </a:lnTo>
                <a:lnTo>
                  <a:pt x="83360" y="28070"/>
                </a:lnTo>
                <a:lnTo>
                  <a:pt x="83910" y="28100"/>
                </a:lnTo>
                <a:lnTo>
                  <a:pt x="84140" y="28180"/>
                </a:lnTo>
                <a:lnTo>
                  <a:pt x="84180" y="28210"/>
                </a:lnTo>
                <a:lnTo>
                  <a:pt x="84380" y="28350"/>
                </a:lnTo>
                <a:lnTo>
                  <a:pt x="84610" y="28480"/>
                </a:lnTo>
                <a:lnTo>
                  <a:pt x="85050" y="28510"/>
                </a:lnTo>
                <a:lnTo>
                  <a:pt x="85300" y="28610"/>
                </a:lnTo>
                <a:lnTo>
                  <a:pt x="88170" y="31290"/>
                </a:lnTo>
                <a:lnTo>
                  <a:pt x="89230" y="32570"/>
                </a:lnTo>
                <a:lnTo>
                  <a:pt x="90720" y="33710"/>
                </a:lnTo>
                <a:lnTo>
                  <a:pt x="91780" y="34460"/>
                </a:lnTo>
                <a:lnTo>
                  <a:pt x="92090" y="34600"/>
                </a:lnTo>
                <a:lnTo>
                  <a:pt x="92250" y="34700"/>
                </a:lnTo>
                <a:lnTo>
                  <a:pt x="93360" y="35780"/>
                </a:lnTo>
                <a:lnTo>
                  <a:pt x="94770" y="36640"/>
                </a:lnTo>
                <a:lnTo>
                  <a:pt x="95450" y="37680"/>
                </a:lnTo>
                <a:lnTo>
                  <a:pt x="95320" y="38710"/>
                </a:lnTo>
                <a:lnTo>
                  <a:pt x="93000" y="42250"/>
                </a:lnTo>
                <a:lnTo>
                  <a:pt x="92830" y="42390"/>
                </a:lnTo>
                <a:lnTo>
                  <a:pt x="92670" y="42570"/>
                </a:lnTo>
                <a:lnTo>
                  <a:pt x="92600" y="42820"/>
                </a:lnTo>
                <a:lnTo>
                  <a:pt x="92640" y="43720"/>
                </a:lnTo>
                <a:lnTo>
                  <a:pt x="92600" y="43980"/>
                </a:lnTo>
                <a:lnTo>
                  <a:pt x="92320" y="44420"/>
                </a:lnTo>
                <a:lnTo>
                  <a:pt x="91910" y="44630"/>
                </a:lnTo>
                <a:lnTo>
                  <a:pt x="91400" y="44690"/>
                </a:lnTo>
                <a:lnTo>
                  <a:pt x="90810" y="44690"/>
                </a:lnTo>
                <a:lnTo>
                  <a:pt x="90360" y="44540"/>
                </a:lnTo>
                <a:lnTo>
                  <a:pt x="89380" y="43890"/>
                </a:lnTo>
                <a:lnTo>
                  <a:pt x="89030" y="43780"/>
                </a:lnTo>
                <a:lnTo>
                  <a:pt x="88620" y="44060"/>
                </a:lnTo>
                <a:lnTo>
                  <a:pt x="88680" y="44480"/>
                </a:lnTo>
                <a:lnTo>
                  <a:pt x="88810" y="44970"/>
                </a:lnTo>
                <a:lnTo>
                  <a:pt x="88600" y="45480"/>
                </a:lnTo>
                <a:lnTo>
                  <a:pt x="88300" y="45890"/>
                </a:lnTo>
                <a:lnTo>
                  <a:pt x="88110" y="46360"/>
                </a:lnTo>
                <a:lnTo>
                  <a:pt x="87730" y="47870"/>
                </a:lnTo>
                <a:lnTo>
                  <a:pt x="87590" y="48140"/>
                </a:lnTo>
                <a:lnTo>
                  <a:pt x="87310" y="48240"/>
                </a:lnTo>
                <a:lnTo>
                  <a:pt x="85220" y="48410"/>
                </a:lnTo>
                <a:lnTo>
                  <a:pt x="84800" y="48260"/>
                </a:lnTo>
                <a:lnTo>
                  <a:pt x="84740" y="47300"/>
                </a:lnTo>
                <a:lnTo>
                  <a:pt x="84140" y="46050"/>
                </a:lnTo>
                <a:lnTo>
                  <a:pt x="83320" y="44820"/>
                </a:lnTo>
                <a:lnTo>
                  <a:pt x="82590" y="43980"/>
                </a:lnTo>
                <a:lnTo>
                  <a:pt x="81810" y="43440"/>
                </a:lnTo>
                <a:lnTo>
                  <a:pt x="81320" y="43230"/>
                </a:lnTo>
                <a:lnTo>
                  <a:pt x="80790" y="43000"/>
                </a:lnTo>
                <a:lnTo>
                  <a:pt x="79750" y="42860"/>
                </a:lnTo>
                <a:lnTo>
                  <a:pt x="78560" y="43350"/>
                </a:lnTo>
                <a:lnTo>
                  <a:pt x="76760" y="43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Higuamo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73650" y="27130"/>
                </a:moveTo>
                <a:lnTo>
                  <a:pt x="73630" y="27230"/>
                </a:lnTo>
                <a:lnTo>
                  <a:pt x="73630" y="27240"/>
                </a:lnTo>
                <a:lnTo>
                  <a:pt x="73510" y="28660"/>
                </a:lnTo>
                <a:lnTo>
                  <a:pt x="74190" y="29890"/>
                </a:lnTo>
                <a:lnTo>
                  <a:pt x="72160" y="29410"/>
                </a:lnTo>
                <a:lnTo>
                  <a:pt x="70760" y="29660"/>
                </a:lnTo>
                <a:lnTo>
                  <a:pt x="71650" y="31480"/>
                </a:lnTo>
                <a:lnTo>
                  <a:pt x="73060" y="32950"/>
                </a:lnTo>
                <a:lnTo>
                  <a:pt x="73450" y="34000"/>
                </a:lnTo>
                <a:lnTo>
                  <a:pt x="73340" y="35110"/>
                </a:lnTo>
                <a:lnTo>
                  <a:pt x="72910" y="36110"/>
                </a:lnTo>
                <a:lnTo>
                  <a:pt x="72610" y="37070"/>
                </a:lnTo>
                <a:lnTo>
                  <a:pt x="72940" y="37310"/>
                </a:lnTo>
                <a:lnTo>
                  <a:pt x="73270" y="37510"/>
                </a:lnTo>
                <a:lnTo>
                  <a:pt x="73690" y="37470"/>
                </a:lnTo>
                <a:lnTo>
                  <a:pt x="74090" y="37580"/>
                </a:lnTo>
                <a:lnTo>
                  <a:pt x="74690" y="38240"/>
                </a:lnTo>
                <a:lnTo>
                  <a:pt x="75390" y="38760"/>
                </a:lnTo>
                <a:lnTo>
                  <a:pt x="76170" y="38650"/>
                </a:lnTo>
                <a:lnTo>
                  <a:pt x="76890" y="38730"/>
                </a:lnTo>
                <a:lnTo>
                  <a:pt x="76770" y="39330"/>
                </a:lnTo>
                <a:lnTo>
                  <a:pt x="76580" y="40010"/>
                </a:lnTo>
                <a:lnTo>
                  <a:pt x="76190" y="40660"/>
                </a:lnTo>
                <a:lnTo>
                  <a:pt x="75870" y="41360"/>
                </a:lnTo>
                <a:lnTo>
                  <a:pt x="76030" y="41700"/>
                </a:lnTo>
                <a:lnTo>
                  <a:pt x="76330" y="41950"/>
                </a:lnTo>
                <a:lnTo>
                  <a:pt x="76640" y="42700"/>
                </a:lnTo>
                <a:lnTo>
                  <a:pt x="76760" y="43430"/>
                </a:lnTo>
                <a:lnTo>
                  <a:pt x="76300" y="43350"/>
                </a:lnTo>
                <a:lnTo>
                  <a:pt x="75210" y="42980"/>
                </a:lnTo>
                <a:lnTo>
                  <a:pt x="74720" y="42900"/>
                </a:lnTo>
                <a:lnTo>
                  <a:pt x="74300" y="42760"/>
                </a:lnTo>
                <a:lnTo>
                  <a:pt x="73580" y="42150"/>
                </a:lnTo>
                <a:lnTo>
                  <a:pt x="73040" y="42010"/>
                </a:lnTo>
                <a:lnTo>
                  <a:pt x="72560" y="42110"/>
                </a:lnTo>
                <a:lnTo>
                  <a:pt x="72080" y="42270"/>
                </a:lnTo>
                <a:lnTo>
                  <a:pt x="71590" y="42310"/>
                </a:lnTo>
                <a:lnTo>
                  <a:pt x="71090" y="42010"/>
                </a:lnTo>
                <a:lnTo>
                  <a:pt x="70580" y="42490"/>
                </a:lnTo>
                <a:lnTo>
                  <a:pt x="67370" y="42740"/>
                </a:lnTo>
                <a:lnTo>
                  <a:pt x="66410" y="43090"/>
                </a:lnTo>
                <a:lnTo>
                  <a:pt x="65900" y="43100"/>
                </a:lnTo>
                <a:lnTo>
                  <a:pt x="65830" y="43060"/>
                </a:lnTo>
                <a:lnTo>
                  <a:pt x="65920" y="42370"/>
                </a:lnTo>
                <a:lnTo>
                  <a:pt x="66080" y="41540"/>
                </a:lnTo>
                <a:lnTo>
                  <a:pt x="64630" y="41250"/>
                </a:lnTo>
                <a:lnTo>
                  <a:pt x="63650" y="40200"/>
                </a:lnTo>
                <a:lnTo>
                  <a:pt x="64050" y="39520"/>
                </a:lnTo>
                <a:lnTo>
                  <a:pt x="64550" y="38860"/>
                </a:lnTo>
                <a:lnTo>
                  <a:pt x="64600" y="38200"/>
                </a:lnTo>
                <a:lnTo>
                  <a:pt x="64490" y="37550"/>
                </a:lnTo>
                <a:lnTo>
                  <a:pt x="64360" y="37610"/>
                </a:lnTo>
                <a:lnTo>
                  <a:pt x="64220" y="37600"/>
                </a:lnTo>
                <a:lnTo>
                  <a:pt x="64360" y="37200"/>
                </a:lnTo>
                <a:lnTo>
                  <a:pt x="64670" y="36860"/>
                </a:lnTo>
                <a:lnTo>
                  <a:pt x="63780" y="36520"/>
                </a:lnTo>
                <a:lnTo>
                  <a:pt x="62940" y="36700"/>
                </a:lnTo>
                <a:lnTo>
                  <a:pt x="62480" y="37000"/>
                </a:lnTo>
                <a:lnTo>
                  <a:pt x="61940" y="37120"/>
                </a:lnTo>
                <a:lnTo>
                  <a:pt x="60500" y="37650"/>
                </a:lnTo>
                <a:lnTo>
                  <a:pt x="59370" y="38850"/>
                </a:lnTo>
                <a:lnTo>
                  <a:pt x="59170" y="38110"/>
                </a:lnTo>
                <a:lnTo>
                  <a:pt x="58650" y="37610"/>
                </a:lnTo>
                <a:lnTo>
                  <a:pt x="58510" y="37090"/>
                </a:lnTo>
                <a:lnTo>
                  <a:pt x="58170" y="36640"/>
                </a:lnTo>
                <a:lnTo>
                  <a:pt x="57610" y="36000"/>
                </a:lnTo>
                <a:lnTo>
                  <a:pt x="56940" y="35470"/>
                </a:lnTo>
                <a:lnTo>
                  <a:pt x="56370" y="35440"/>
                </a:lnTo>
                <a:lnTo>
                  <a:pt x="55790" y="35420"/>
                </a:lnTo>
                <a:lnTo>
                  <a:pt x="55480" y="35430"/>
                </a:lnTo>
                <a:lnTo>
                  <a:pt x="55190" y="35530"/>
                </a:lnTo>
                <a:lnTo>
                  <a:pt x="55080" y="35770"/>
                </a:lnTo>
                <a:lnTo>
                  <a:pt x="55010" y="36010"/>
                </a:lnTo>
                <a:lnTo>
                  <a:pt x="53960" y="36490"/>
                </a:lnTo>
                <a:lnTo>
                  <a:pt x="52790" y="36260"/>
                </a:lnTo>
                <a:lnTo>
                  <a:pt x="51980" y="36040"/>
                </a:lnTo>
                <a:lnTo>
                  <a:pt x="51200" y="35750"/>
                </a:lnTo>
                <a:lnTo>
                  <a:pt x="50750" y="34930"/>
                </a:lnTo>
                <a:lnTo>
                  <a:pt x="50050" y="34680"/>
                </a:lnTo>
                <a:lnTo>
                  <a:pt x="49450" y="34240"/>
                </a:lnTo>
                <a:lnTo>
                  <a:pt x="48810" y="33880"/>
                </a:lnTo>
                <a:lnTo>
                  <a:pt x="48380" y="33380"/>
                </a:lnTo>
                <a:lnTo>
                  <a:pt x="47980" y="32860"/>
                </a:lnTo>
                <a:lnTo>
                  <a:pt x="48140" y="32040"/>
                </a:lnTo>
                <a:lnTo>
                  <a:pt x="48650" y="31470"/>
                </a:lnTo>
                <a:lnTo>
                  <a:pt x="49930" y="31200"/>
                </a:lnTo>
                <a:lnTo>
                  <a:pt x="50980" y="30950"/>
                </a:lnTo>
                <a:lnTo>
                  <a:pt x="51450" y="30520"/>
                </a:lnTo>
                <a:lnTo>
                  <a:pt x="52100" y="30360"/>
                </a:lnTo>
                <a:lnTo>
                  <a:pt x="52620" y="30470"/>
                </a:lnTo>
                <a:lnTo>
                  <a:pt x="53060" y="30540"/>
                </a:lnTo>
                <a:lnTo>
                  <a:pt x="53360" y="30080"/>
                </a:lnTo>
                <a:lnTo>
                  <a:pt x="53860" y="30170"/>
                </a:lnTo>
                <a:lnTo>
                  <a:pt x="54660" y="30570"/>
                </a:lnTo>
                <a:lnTo>
                  <a:pt x="55350" y="30030"/>
                </a:lnTo>
                <a:lnTo>
                  <a:pt x="55780" y="28330"/>
                </a:lnTo>
                <a:lnTo>
                  <a:pt x="56150" y="26660"/>
                </a:lnTo>
                <a:lnTo>
                  <a:pt x="56810" y="26680"/>
                </a:lnTo>
                <a:lnTo>
                  <a:pt x="57180" y="26180"/>
                </a:lnTo>
                <a:lnTo>
                  <a:pt x="57220" y="25780"/>
                </a:lnTo>
                <a:lnTo>
                  <a:pt x="57270" y="25490"/>
                </a:lnTo>
                <a:lnTo>
                  <a:pt x="58590" y="25330"/>
                </a:lnTo>
                <a:lnTo>
                  <a:pt x="60210" y="25390"/>
                </a:lnTo>
                <a:lnTo>
                  <a:pt x="60910" y="25930"/>
                </a:lnTo>
                <a:lnTo>
                  <a:pt x="61620" y="26460"/>
                </a:lnTo>
                <a:lnTo>
                  <a:pt x="62400" y="26910"/>
                </a:lnTo>
                <a:lnTo>
                  <a:pt x="63120" y="27450"/>
                </a:lnTo>
                <a:lnTo>
                  <a:pt x="63450" y="26700"/>
                </a:lnTo>
                <a:lnTo>
                  <a:pt x="63600" y="25910"/>
                </a:lnTo>
                <a:lnTo>
                  <a:pt x="63520" y="25210"/>
                </a:lnTo>
                <a:lnTo>
                  <a:pt x="63540" y="25020"/>
                </a:lnTo>
                <a:lnTo>
                  <a:pt x="63850" y="25240"/>
                </a:lnTo>
                <a:lnTo>
                  <a:pt x="65210" y="25030"/>
                </a:lnTo>
                <a:lnTo>
                  <a:pt x="65680" y="25200"/>
                </a:lnTo>
                <a:lnTo>
                  <a:pt x="66270" y="25010"/>
                </a:lnTo>
                <a:lnTo>
                  <a:pt x="67430" y="25470"/>
                </a:lnTo>
                <a:lnTo>
                  <a:pt x="68040" y="25400"/>
                </a:lnTo>
                <a:lnTo>
                  <a:pt x="67890" y="25270"/>
                </a:lnTo>
                <a:lnTo>
                  <a:pt x="67690" y="25150"/>
                </a:lnTo>
                <a:lnTo>
                  <a:pt x="67460" y="25060"/>
                </a:lnTo>
                <a:lnTo>
                  <a:pt x="67180" y="25030"/>
                </a:lnTo>
                <a:lnTo>
                  <a:pt x="67180" y="24850"/>
                </a:lnTo>
                <a:lnTo>
                  <a:pt x="68500" y="24780"/>
                </a:lnTo>
                <a:lnTo>
                  <a:pt x="68890" y="24850"/>
                </a:lnTo>
                <a:lnTo>
                  <a:pt x="69320" y="25170"/>
                </a:lnTo>
                <a:lnTo>
                  <a:pt x="69660" y="25970"/>
                </a:lnTo>
                <a:lnTo>
                  <a:pt x="70080" y="26290"/>
                </a:lnTo>
                <a:lnTo>
                  <a:pt x="70500" y="26400"/>
                </a:lnTo>
                <a:lnTo>
                  <a:pt x="71350" y="26510"/>
                </a:lnTo>
                <a:lnTo>
                  <a:pt x="73650" y="27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Cibao Nordeste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63540" y="25020"/>
                </a:moveTo>
                <a:lnTo>
                  <a:pt x="63520" y="25210"/>
                </a:lnTo>
                <a:lnTo>
                  <a:pt x="63600" y="25910"/>
                </a:lnTo>
                <a:lnTo>
                  <a:pt x="63450" y="26700"/>
                </a:lnTo>
                <a:lnTo>
                  <a:pt x="63120" y="27450"/>
                </a:lnTo>
                <a:lnTo>
                  <a:pt x="62400" y="26910"/>
                </a:lnTo>
                <a:lnTo>
                  <a:pt x="61620" y="26460"/>
                </a:lnTo>
                <a:lnTo>
                  <a:pt x="60910" y="25930"/>
                </a:lnTo>
                <a:lnTo>
                  <a:pt x="60210" y="25390"/>
                </a:lnTo>
                <a:lnTo>
                  <a:pt x="58590" y="25330"/>
                </a:lnTo>
                <a:lnTo>
                  <a:pt x="57270" y="25490"/>
                </a:lnTo>
                <a:lnTo>
                  <a:pt x="57220" y="25780"/>
                </a:lnTo>
                <a:lnTo>
                  <a:pt x="57180" y="26180"/>
                </a:lnTo>
                <a:lnTo>
                  <a:pt x="56810" y="26680"/>
                </a:lnTo>
                <a:lnTo>
                  <a:pt x="56150" y="26660"/>
                </a:lnTo>
                <a:lnTo>
                  <a:pt x="56370" y="25930"/>
                </a:lnTo>
                <a:lnTo>
                  <a:pt x="56460" y="25240"/>
                </a:lnTo>
                <a:lnTo>
                  <a:pt x="55930" y="24900"/>
                </a:lnTo>
                <a:lnTo>
                  <a:pt x="55320" y="24710"/>
                </a:lnTo>
                <a:lnTo>
                  <a:pt x="54520" y="24650"/>
                </a:lnTo>
                <a:lnTo>
                  <a:pt x="53760" y="24650"/>
                </a:lnTo>
                <a:lnTo>
                  <a:pt x="53180" y="24460"/>
                </a:lnTo>
                <a:lnTo>
                  <a:pt x="52620" y="24200"/>
                </a:lnTo>
                <a:lnTo>
                  <a:pt x="51980" y="23910"/>
                </a:lnTo>
                <a:lnTo>
                  <a:pt x="51280" y="23860"/>
                </a:lnTo>
                <a:lnTo>
                  <a:pt x="50200" y="23730"/>
                </a:lnTo>
                <a:lnTo>
                  <a:pt x="49100" y="23750"/>
                </a:lnTo>
                <a:lnTo>
                  <a:pt x="48600" y="23840"/>
                </a:lnTo>
                <a:lnTo>
                  <a:pt x="48080" y="23750"/>
                </a:lnTo>
                <a:lnTo>
                  <a:pt x="47600" y="23610"/>
                </a:lnTo>
                <a:lnTo>
                  <a:pt x="47140" y="23770"/>
                </a:lnTo>
                <a:lnTo>
                  <a:pt x="47220" y="23740"/>
                </a:lnTo>
                <a:lnTo>
                  <a:pt x="47230" y="23850"/>
                </a:lnTo>
                <a:lnTo>
                  <a:pt x="46000" y="23040"/>
                </a:lnTo>
                <a:lnTo>
                  <a:pt x="45200" y="21800"/>
                </a:lnTo>
                <a:lnTo>
                  <a:pt x="44190" y="21730"/>
                </a:lnTo>
                <a:lnTo>
                  <a:pt x="43500" y="21060"/>
                </a:lnTo>
                <a:lnTo>
                  <a:pt x="43000" y="20230"/>
                </a:lnTo>
                <a:lnTo>
                  <a:pt x="42640" y="19350"/>
                </a:lnTo>
                <a:lnTo>
                  <a:pt x="43170" y="17810"/>
                </a:lnTo>
                <a:lnTo>
                  <a:pt x="43270" y="16340"/>
                </a:lnTo>
                <a:lnTo>
                  <a:pt x="43260" y="14590"/>
                </a:lnTo>
                <a:lnTo>
                  <a:pt x="44080" y="13570"/>
                </a:lnTo>
                <a:lnTo>
                  <a:pt x="44530" y="13740"/>
                </a:lnTo>
                <a:lnTo>
                  <a:pt x="44940" y="13940"/>
                </a:lnTo>
                <a:lnTo>
                  <a:pt x="45230" y="14640"/>
                </a:lnTo>
                <a:lnTo>
                  <a:pt x="45810" y="14240"/>
                </a:lnTo>
                <a:lnTo>
                  <a:pt x="46320" y="13500"/>
                </a:lnTo>
                <a:lnTo>
                  <a:pt x="47060" y="13070"/>
                </a:lnTo>
                <a:lnTo>
                  <a:pt x="47770" y="13700"/>
                </a:lnTo>
                <a:lnTo>
                  <a:pt x="48340" y="14620"/>
                </a:lnTo>
                <a:lnTo>
                  <a:pt x="48600" y="14620"/>
                </a:lnTo>
                <a:lnTo>
                  <a:pt x="48870" y="14670"/>
                </a:lnTo>
                <a:lnTo>
                  <a:pt x="48940" y="13920"/>
                </a:lnTo>
                <a:lnTo>
                  <a:pt x="49090" y="13250"/>
                </a:lnTo>
                <a:lnTo>
                  <a:pt x="49610" y="13210"/>
                </a:lnTo>
                <a:lnTo>
                  <a:pt x="50190" y="13250"/>
                </a:lnTo>
                <a:lnTo>
                  <a:pt x="51410" y="12540"/>
                </a:lnTo>
                <a:lnTo>
                  <a:pt x="51870" y="11180"/>
                </a:lnTo>
                <a:lnTo>
                  <a:pt x="51860" y="11020"/>
                </a:lnTo>
                <a:lnTo>
                  <a:pt x="52670" y="10140"/>
                </a:lnTo>
                <a:lnTo>
                  <a:pt x="53140" y="9920"/>
                </a:lnTo>
                <a:lnTo>
                  <a:pt x="54510" y="9950"/>
                </a:lnTo>
                <a:lnTo>
                  <a:pt x="55180" y="9880"/>
                </a:lnTo>
                <a:lnTo>
                  <a:pt x="55480" y="9920"/>
                </a:lnTo>
                <a:lnTo>
                  <a:pt x="55860" y="10140"/>
                </a:lnTo>
                <a:lnTo>
                  <a:pt x="56700" y="11040"/>
                </a:lnTo>
                <a:lnTo>
                  <a:pt x="56960" y="11650"/>
                </a:lnTo>
                <a:lnTo>
                  <a:pt x="56950" y="12310"/>
                </a:lnTo>
                <a:lnTo>
                  <a:pt x="56550" y="13750"/>
                </a:lnTo>
                <a:lnTo>
                  <a:pt x="57040" y="13960"/>
                </a:lnTo>
                <a:lnTo>
                  <a:pt x="57230" y="14430"/>
                </a:lnTo>
                <a:lnTo>
                  <a:pt x="57220" y="15620"/>
                </a:lnTo>
                <a:lnTo>
                  <a:pt x="57280" y="16140"/>
                </a:lnTo>
                <a:lnTo>
                  <a:pt x="57440" y="16560"/>
                </a:lnTo>
                <a:lnTo>
                  <a:pt x="59080" y="19030"/>
                </a:lnTo>
                <a:lnTo>
                  <a:pt x="59820" y="19750"/>
                </a:lnTo>
                <a:lnTo>
                  <a:pt x="59920" y="19840"/>
                </a:lnTo>
                <a:lnTo>
                  <a:pt x="60760" y="20190"/>
                </a:lnTo>
                <a:lnTo>
                  <a:pt x="61260" y="20110"/>
                </a:lnTo>
                <a:lnTo>
                  <a:pt x="62220" y="19740"/>
                </a:lnTo>
                <a:lnTo>
                  <a:pt x="62710" y="19650"/>
                </a:lnTo>
                <a:lnTo>
                  <a:pt x="63830" y="19610"/>
                </a:lnTo>
                <a:lnTo>
                  <a:pt x="64320" y="19500"/>
                </a:lnTo>
                <a:lnTo>
                  <a:pt x="64820" y="19300"/>
                </a:lnTo>
                <a:lnTo>
                  <a:pt x="65550" y="18810"/>
                </a:lnTo>
                <a:lnTo>
                  <a:pt x="65840" y="18740"/>
                </a:lnTo>
                <a:lnTo>
                  <a:pt x="66090" y="18800"/>
                </a:lnTo>
                <a:lnTo>
                  <a:pt x="66610" y="19060"/>
                </a:lnTo>
                <a:lnTo>
                  <a:pt x="66940" y="19120"/>
                </a:lnTo>
                <a:lnTo>
                  <a:pt x="67540" y="18970"/>
                </a:lnTo>
                <a:lnTo>
                  <a:pt x="67800" y="18940"/>
                </a:lnTo>
                <a:lnTo>
                  <a:pt x="67940" y="18940"/>
                </a:lnTo>
                <a:lnTo>
                  <a:pt x="68070" y="18980"/>
                </a:lnTo>
                <a:lnTo>
                  <a:pt x="68170" y="19060"/>
                </a:lnTo>
                <a:lnTo>
                  <a:pt x="68210" y="19210"/>
                </a:lnTo>
                <a:lnTo>
                  <a:pt x="68290" y="19330"/>
                </a:lnTo>
                <a:lnTo>
                  <a:pt x="68460" y="19290"/>
                </a:lnTo>
                <a:lnTo>
                  <a:pt x="68730" y="19120"/>
                </a:lnTo>
                <a:lnTo>
                  <a:pt x="70160" y="19700"/>
                </a:lnTo>
                <a:lnTo>
                  <a:pt x="70590" y="20010"/>
                </a:lnTo>
                <a:lnTo>
                  <a:pt x="70870" y="19440"/>
                </a:lnTo>
                <a:lnTo>
                  <a:pt x="71320" y="19020"/>
                </a:lnTo>
                <a:lnTo>
                  <a:pt x="72440" y="18400"/>
                </a:lnTo>
                <a:lnTo>
                  <a:pt x="73160" y="18180"/>
                </a:lnTo>
                <a:lnTo>
                  <a:pt x="73330" y="18480"/>
                </a:lnTo>
                <a:lnTo>
                  <a:pt x="73140" y="19110"/>
                </a:lnTo>
                <a:lnTo>
                  <a:pt x="72780" y="19850"/>
                </a:lnTo>
                <a:lnTo>
                  <a:pt x="73270" y="20030"/>
                </a:lnTo>
                <a:lnTo>
                  <a:pt x="73830" y="20030"/>
                </a:lnTo>
                <a:lnTo>
                  <a:pt x="74370" y="19890"/>
                </a:lnTo>
                <a:lnTo>
                  <a:pt x="74820" y="19650"/>
                </a:lnTo>
                <a:lnTo>
                  <a:pt x="74960" y="20230"/>
                </a:lnTo>
                <a:lnTo>
                  <a:pt x="74640" y="20680"/>
                </a:lnTo>
                <a:lnTo>
                  <a:pt x="74200" y="21090"/>
                </a:lnTo>
                <a:lnTo>
                  <a:pt x="73970" y="21540"/>
                </a:lnTo>
                <a:lnTo>
                  <a:pt x="73870" y="22010"/>
                </a:lnTo>
                <a:lnTo>
                  <a:pt x="73580" y="22440"/>
                </a:lnTo>
                <a:lnTo>
                  <a:pt x="73150" y="22750"/>
                </a:lnTo>
                <a:lnTo>
                  <a:pt x="72610" y="22880"/>
                </a:lnTo>
                <a:lnTo>
                  <a:pt x="70670" y="22530"/>
                </a:lnTo>
                <a:lnTo>
                  <a:pt x="68550" y="22690"/>
                </a:lnTo>
                <a:lnTo>
                  <a:pt x="68050" y="22550"/>
                </a:lnTo>
                <a:lnTo>
                  <a:pt x="67130" y="22090"/>
                </a:lnTo>
                <a:lnTo>
                  <a:pt x="63980" y="21700"/>
                </a:lnTo>
                <a:lnTo>
                  <a:pt x="63630" y="21790"/>
                </a:lnTo>
                <a:lnTo>
                  <a:pt x="63490" y="22140"/>
                </a:lnTo>
                <a:lnTo>
                  <a:pt x="63410" y="23390"/>
                </a:lnTo>
                <a:lnTo>
                  <a:pt x="63230" y="24450"/>
                </a:lnTo>
                <a:lnTo>
                  <a:pt x="63310" y="24850"/>
                </a:lnTo>
                <a:lnTo>
                  <a:pt x="63540" y="25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ibao Norte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23780" y="23230"/>
                </a:moveTo>
                <a:lnTo>
                  <a:pt x="23910" y="22410"/>
                </a:lnTo>
                <a:lnTo>
                  <a:pt x="23880" y="21620"/>
                </a:lnTo>
                <a:lnTo>
                  <a:pt x="23470" y="21230"/>
                </a:lnTo>
                <a:lnTo>
                  <a:pt x="23380" y="20680"/>
                </a:lnTo>
                <a:lnTo>
                  <a:pt x="23450" y="19870"/>
                </a:lnTo>
                <a:lnTo>
                  <a:pt x="23530" y="19080"/>
                </a:lnTo>
                <a:lnTo>
                  <a:pt x="23880" y="18600"/>
                </a:lnTo>
                <a:lnTo>
                  <a:pt x="24330" y="18230"/>
                </a:lnTo>
                <a:lnTo>
                  <a:pt x="24640" y="17870"/>
                </a:lnTo>
                <a:lnTo>
                  <a:pt x="25020" y="17620"/>
                </a:lnTo>
                <a:lnTo>
                  <a:pt x="25480" y="17670"/>
                </a:lnTo>
                <a:lnTo>
                  <a:pt x="25950" y="17640"/>
                </a:lnTo>
                <a:lnTo>
                  <a:pt x="26840" y="17220"/>
                </a:lnTo>
                <a:lnTo>
                  <a:pt x="27790" y="16890"/>
                </a:lnTo>
                <a:lnTo>
                  <a:pt x="27580" y="16640"/>
                </a:lnTo>
                <a:lnTo>
                  <a:pt x="27250" y="16400"/>
                </a:lnTo>
                <a:lnTo>
                  <a:pt x="27300" y="15880"/>
                </a:lnTo>
                <a:lnTo>
                  <a:pt x="27630" y="15440"/>
                </a:lnTo>
                <a:lnTo>
                  <a:pt x="28310" y="15820"/>
                </a:lnTo>
                <a:lnTo>
                  <a:pt x="29030" y="16130"/>
                </a:lnTo>
                <a:lnTo>
                  <a:pt x="29390" y="16210"/>
                </a:lnTo>
                <a:lnTo>
                  <a:pt x="29750" y="16160"/>
                </a:lnTo>
                <a:lnTo>
                  <a:pt x="29980" y="15820"/>
                </a:lnTo>
                <a:lnTo>
                  <a:pt x="30200" y="15540"/>
                </a:lnTo>
                <a:lnTo>
                  <a:pt x="31220" y="15980"/>
                </a:lnTo>
                <a:lnTo>
                  <a:pt x="32310" y="15980"/>
                </a:lnTo>
                <a:lnTo>
                  <a:pt x="32410" y="15510"/>
                </a:lnTo>
                <a:lnTo>
                  <a:pt x="31840" y="15080"/>
                </a:lnTo>
                <a:lnTo>
                  <a:pt x="32020" y="14330"/>
                </a:lnTo>
                <a:lnTo>
                  <a:pt x="32040" y="13610"/>
                </a:lnTo>
                <a:lnTo>
                  <a:pt x="31670" y="13380"/>
                </a:lnTo>
                <a:lnTo>
                  <a:pt x="31310" y="13210"/>
                </a:lnTo>
                <a:lnTo>
                  <a:pt x="31120" y="12740"/>
                </a:lnTo>
                <a:lnTo>
                  <a:pt x="31070" y="12210"/>
                </a:lnTo>
                <a:lnTo>
                  <a:pt x="31690" y="12650"/>
                </a:lnTo>
                <a:lnTo>
                  <a:pt x="32320" y="12560"/>
                </a:lnTo>
                <a:lnTo>
                  <a:pt x="32680" y="11760"/>
                </a:lnTo>
                <a:lnTo>
                  <a:pt x="32840" y="10890"/>
                </a:lnTo>
                <a:lnTo>
                  <a:pt x="31800" y="10750"/>
                </a:lnTo>
                <a:lnTo>
                  <a:pt x="30870" y="10280"/>
                </a:lnTo>
                <a:lnTo>
                  <a:pt x="30040" y="9610"/>
                </a:lnTo>
                <a:lnTo>
                  <a:pt x="29030" y="9290"/>
                </a:lnTo>
                <a:lnTo>
                  <a:pt x="28370" y="9120"/>
                </a:lnTo>
                <a:lnTo>
                  <a:pt x="27820" y="8700"/>
                </a:lnTo>
                <a:lnTo>
                  <a:pt x="27020" y="8300"/>
                </a:lnTo>
                <a:lnTo>
                  <a:pt x="26180" y="8000"/>
                </a:lnTo>
                <a:lnTo>
                  <a:pt x="25440" y="7700"/>
                </a:lnTo>
                <a:lnTo>
                  <a:pt x="24670" y="7480"/>
                </a:lnTo>
                <a:lnTo>
                  <a:pt x="24170" y="6720"/>
                </a:lnTo>
                <a:lnTo>
                  <a:pt x="24010" y="5830"/>
                </a:lnTo>
                <a:lnTo>
                  <a:pt x="24250" y="5760"/>
                </a:lnTo>
                <a:lnTo>
                  <a:pt x="24310" y="5560"/>
                </a:lnTo>
                <a:lnTo>
                  <a:pt x="24330" y="5290"/>
                </a:lnTo>
                <a:lnTo>
                  <a:pt x="24460" y="5020"/>
                </a:lnTo>
                <a:lnTo>
                  <a:pt x="24750" y="4910"/>
                </a:lnTo>
                <a:lnTo>
                  <a:pt x="24960" y="5150"/>
                </a:lnTo>
                <a:lnTo>
                  <a:pt x="25230" y="5840"/>
                </a:lnTo>
                <a:lnTo>
                  <a:pt x="25420" y="5720"/>
                </a:lnTo>
                <a:lnTo>
                  <a:pt x="25570" y="5590"/>
                </a:lnTo>
                <a:lnTo>
                  <a:pt x="25670" y="5450"/>
                </a:lnTo>
                <a:lnTo>
                  <a:pt x="25740" y="5270"/>
                </a:lnTo>
                <a:lnTo>
                  <a:pt x="25530" y="5210"/>
                </a:lnTo>
                <a:lnTo>
                  <a:pt x="25480" y="5170"/>
                </a:lnTo>
                <a:lnTo>
                  <a:pt x="25480" y="5110"/>
                </a:lnTo>
                <a:lnTo>
                  <a:pt x="25400" y="4930"/>
                </a:lnTo>
                <a:lnTo>
                  <a:pt x="25790" y="5080"/>
                </a:lnTo>
                <a:lnTo>
                  <a:pt x="26110" y="5060"/>
                </a:lnTo>
                <a:lnTo>
                  <a:pt x="26440" y="4980"/>
                </a:lnTo>
                <a:lnTo>
                  <a:pt x="26840" y="4930"/>
                </a:lnTo>
                <a:lnTo>
                  <a:pt x="27090" y="4730"/>
                </a:lnTo>
                <a:lnTo>
                  <a:pt x="27550" y="3870"/>
                </a:lnTo>
                <a:lnTo>
                  <a:pt x="27850" y="3670"/>
                </a:lnTo>
                <a:lnTo>
                  <a:pt x="28230" y="3580"/>
                </a:lnTo>
                <a:lnTo>
                  <a:pt x="29030" y="3180"/>
                </a:lnTo>
                <a:lnTo>
                  <a:pt x="29460" y="3120"/>
                </a:lnTo>
                <a:lnTo>
                  <a:pt x="29860" y="3220"/>
                </a:lnTo>
                <a:lnTo>
                  <a:pt x="30240" y="3450"/>
                </a:lnTo>
                <a:lnTo>
                  <a:pt x="30450" y="3780"/>
                </a:lnTo>
                <a:lnTo>
                  <a:pt x="30320" y="4200"/>
                </a:lnTo>
                <a:lnTo>
                  <a:pt x="30800" y="4390"/>
                </a:lnTo>
                <a:lnTo>
                  <a:pt x="30980" y="4390"/>
                </a:lnTo>
                <a:lnTo>
                  <a:pt x="30860" y="3990"/>
                </a:lnTo>
                <a:lnTo>
                  <a:pt x="30800" y="3840"/>
                </a:lnTo>
                <a:lnTo>
                  <a:pt x="31990" y="4030"/>
                </a:lnTo>
                <a:lnTo>
                  <a:pt x="32340" y="4000"/>
                </a:lnTo>
                <a:lnTo>
                  <a:pt x="33070" y="3820"/>
                </a:lnTo>
                <a:lnTo>
                  <a:pt x="33350" y="3840"/>
                </a:lnTo>
                <a:lnTo>
                  <a:pt x="33660" y="4040"/>
                </a:lnTo>
                <a:lnTo>
                  <a:pt x="34740" y="5350"/>
                </a:lnTo>
                <a:lnTo>
                  <a:pt x="34830" y="5600"/>
                </a:lnTo>
                <a:lnTo>
                  <a:pt x="34700" y="5840"/>
                </a:lnTo>
                <a:lnTo>
                  <a:pt x="35630" y="5850"/>
                </a:lnTo>
                <a:lnTo>
                  <a:pt x="35990" y="6020"/>
                </a:lnTo>
                <a:lnTo>
                  <a:pt x="36930" y="6820"/>
                </a:lnTo>
                <a:lnTo>
                  <a:pt x="37830" y="7280"/>
                </a:lnTo>
                <a:lnTo>
                  <a:pt x="38780" y="7610"/>
                </a:lnTo>
                <a:lnTo>
                  <a:pt x="39880" y="7780"/>
                </a:lnTo>
                <a:lnTo>
                  <a:pt x="41370" y="7790"/>
                </a:lnTo>
                <a:lnTo>
                  <a:pt x="41490" y="7720"/>
                </a:lnTo>
                <a:lnTo>
                  <a:pt x="41620" y="7540"/>
                </a:lnTo>
                <a:lnTo>
                  <a:pt x="41920" y="7330"/>
                </a:lnTo>
                <a:lnTo>
                  <a:pt x="42260" y="7160"/>
                </a:lnTo>
                <a:lnTo>
                  <a:pt x="42500" y="7080"/>
                </a:lnTo>
                <a:lnTo>
                  <a:pt x="43470" y="7390"/>
                </a:lnTo>
                <a:lnTo>
                  <a:pt x="44970" y="8990"/>
                </a:lnTo>
                <a:lnTo>
                  <a:pt x="45880" y="9950"/>
                </a:lnTo>
                <a:lnTo>
                  <a:pt x="46290" y="10240"/>
                </a:lnTo>
                <a:lnTo>
                  <a:pt x="46740" y="10470"/>
                </a:lnTo>
                <a:lnTo>
                  <a:pt x="47240" y="10620"/>
                </a:lnTo>
                <a:lnTo>
                  <a:pt x="48370" y="10740"/>
                </a:lnTo>
                <a:lnTo>
                  <a:pt x="49280" y="11070"/>
                </a:lnTo>
                <a:lnTo>
                  <a:pt x="50930" y="11400"/>
                </a:lnTo>
                <a:lnTo>
                  <a:pt x="51300" y="11390"/>
                </a:lnTo>
                <a:lnTo>
                  <a:pt x="51550" y="11300"/>
                </a:lnTo>
                <a:lnTo>
                  <a:pt x="51770" y="11110"/>
                </a:lnTo>
                <a:lnTo>
                  <a:pt x="51860" y="11020"/>
                </a:lnTo>
                <a:lnTo>
                  <a:pt x="51870" y="11180"/>
                </a:lnTo>
                <a:lnTo>
                  <a:pt x="51410" y="12540"/>
                </a:lnTo>
                <a:lnTo>
                  <a:pt x="50190" y="13250"/>
                </a:lnTo>
                <a:lnTo>
                  <a:pt x="49610" y="13210"/>
                </a:lnTo>
                <a:lnTo>
                  <a:pt x="49090" y="13250"/>
                </a:lnTo>
                <a:lnTo>
                  <a:pt x="48940" y="13920"/>
                </a:lnTo>
                <a:lnTo>
                  <a:pt x="48870" y="14670"/>
                </a:lnTo>
                <a:lnTo>
                  <a:pt x="48600" y="14620"/>
                </a:lnTo>
                <a:lnTo>
                  <a:pt x="48340" y="14620"/>
                </a:lnTo>
                <a:lnTo>
                  <a:pt x="47770" y="13700"/>
                </a:lnTo>
                <a:lnTo>
                  <a:pt x="47060" y="13070"/>
                </a:lnTo>
                <a:lnTo>
                  <a:pt x="46320" y="13500"/>
                </a:lnTo>
                <a:lnTo>
                  <a:pt x="45810" y="14240"/>
                </a:lnTo>
                <a:lnTo>
                  <a:pt x="45230" y="14640"/>
                </a:lnTo>
                <a:lnTo>
                  <a:pt x="44940" y="13940"/>
                </a:lnTo>
                <a:lnTo>
                  <a:pt x="44530" y="13740"/>
                </a:lnTo>
                <a:lnTo>
                  <a:pt x="44080" y="13570"/>
                </a:lnTo>
                <a:lnTo>
                  <a:pt x="43260" y="14590"/>
                </a:lnTo>
                <a:lnTo>
                  <a:pt x="43270" y="16340"/>
                </a:lnTo>
                <a:lnTo>
                  <a:pt x="43170" y="17810"/>
                </a:lnTo>
                <a:lnTo>
                  <a:pt x="42640" y="19350"/>
                </a:lnTo>
                <a:lnTo>
                  <a:pt x="41940" y="19480"/>
                </a:lnTo>
                <a:lnTo>
                  <a:pt x="41450" y="18230"/>
                </a:lnTo>
                <a:lnTo>
                  <a:pt x="40940" y="18340"/>
                </a:lnTo>
                <a:lnTo>
                  <a:pt x="40390" y="18560"/>
                </a:lnTo>
                <a:lnTo>
                  <a:pt x="39610" y="18480"/>
                </a:lnTo>
                <a:lnTo>
                  <a:pt x="39020" y="18040"/>
                </a:lnTo>
                <a:lnTo>
                  <a:pt x="37720" y="18460"/>
                </a:lnTo>
                <a:lnTo>
                  <a:pt x="36480" y="19120"/>
                </a:lnTo>
                <a:lnTo>
                  <a:pt x="35860" y="19290"/>
                </a:lnTo>
                <a:lnTo>
                  <a:pt x="35690" y="19820"/>
                </a:lnTo>
                <a:lnTo>
                  <a:pt x="36280" y="20280"/>
                </a:lnTo>
                <a:lnTo>
                  <a:pt x="37040" y="20490"/>
                </a:lnTo>
                <a:lnTo>
                  <a:pt x="37430" y="21180"/>
                </a:lnTo>
                <a:lnTo>
                  <a:pt x="37250" y="22070"/>
                </a:lnTo>
                <a:lnTo>
                  <a:pt x="37320" y="22820"/>
                </a:lnTo>
                <a:lnTo>
                  <a:pt x="36680" y="22690"/>
                </a:lnTo>
                <a:lnTo>
                  <a:pt x="36140" y="22720"/>
                </a:lnTo>
                <a:lnTo>
                  <a:pt x="35840" y="23430"/>
                </a:lnTo>
                <a:lnTo>
                  <a:pt x="34550" y="24410"/>
                </a:lnTo>
                <a:lnTo>
                  <a:pt x="33010" y="25160"/>
                </a:lnTo>
                <a:lnTo>
                  <a:pt x="32200" y="25510"/>
                </a:lnTo>
                <a:lnTo>
                  <a:pt x="31480" y="25870"/>
                </a:lnTo>
                <a:lnTo>
                  <a:pt x="31660" y="26420"/>
                </a:lnTo>
                <a:lnTo>
                  <a:pt x="31550" y="27000"/>
                </a:lnTo>
                <a:lnTo>
                  <a:pt x="30910" y="26800"/>
                </a:lnTo>
                <a:lnTo>
                  <a:pt x="30270" y="26600"/>
                </a:lnTo>
                <a:lnTo>
                  <a:pt x="29670" y="26730"/>
                </a:lnTo>
                <a:lnTo>
                  <a:pt x="29100" y="27010"/>
                </a:lnTo>
                <a:lnTo>
                  <a:pt x="27990" y="26660"/>
                </a:lnTo>
                <a:lnTo>
                  <a:pt x="26890" y="25950"/>
                </a:lnTo>
                <a:lnTo>
                  <a:pt x="26420" y="25530"/>
                </a:lnTo>
                <a:lnTo>
                  <a:pt x="26340" y="24880"/>
                </a:lnTo>
                <a:lnTo>
                  <a:pt x="26130" y="24490"/>
                </a:lnTo>
                <a:lnTo>
                  <a:pt x="25720" y="24280"/>
                </a:lnTo>
                <a:lnTo>
                  <a:pt x="24710" y="23780"/>
                </a:lnTo>
                <a:lnTo>
                  <a:pt x="23780" y="23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Valdesia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25500" y="37700"/>
                </a:moveTo>
                <a:lnTo>
                  <a:pt x="26580" y="37410"/>
                </a:lnTo>
                <a:lnTo>
                  <a:pt x="27240" y="36440"/>
                </a:lnTo>
                <a:lnTo>
                  <a:pt x="27640" y="36280"/>
                </a:lnTo>
                <a:lnTo>
                  <a:pt x="28110" y="36060"/>
                </a:lnTo>
                <a:lnTo>
                  <a:pt x="28050" y="35730"/>
                </a:lnTo>
                <a:lnTo>
                  <a:pt x="27890" y="35440"/>
                </a:lnTo>
                <a:lnTo>
                  <a:pt x="28140" y="35090"/>
                </a:lnTo>
                <a:lnTo>
                  <a:pt x="28170" y="34760"/>
                </a:lnTo>
                <a:lnTo>
                  <a:pt x="28020" y="33780"/>
                </a:lnTo>
                <a:lnTo>
                  <a:pt x="28820" y="33520"/>
                </a:lnTo>
                <a:lnTo>
                  <a:pt x="29030" y="33970"/>
                </a:lnTo>
                <a:lnTo>
                  <a:pt x="29390" y="34120"/>
                </a:lnTo>
                <a:lnTo>
                  <a:pt x="29720" y="33800"/>
                </a:lnTo>
                <a:lnTo>
                  <a:pt x="29920" y="33350"/>
                </a:lnTo>
                <a:lnTo>
                  <a:pt x="29930" y="32010"/>
                </a:lnTo>
                <a:lnTo>
                  <a:pt x="30090" y="30720"/>
                </a:lnTo>
                <a:lnTo>
                  <a:pt x="30390" y="30060"/>
                </a:lnTo>
                <a:lnTo>
                  <a:pt x="31000" y="29640"/>
                </a:lnTo>
                <a:lnTo>
                  <a:pt x="31350" y="29300"/>
                </a:lnTo>
                <a:lnTo>
                  <a:pt x="31450" y="28800"/>
                </a:lnTo>
                <a:lnTo>
                  <a:pt x="31960" y="28540"/>
                </a:lnTo>
                <a:lnTo>
                  <a:pt x="32170" y="27980"/>
                </a:lnTo>
                <a:lnTo>
                  <a:pt x="33470" y="28870"/>
                </a:lnTo>
                <a:lnTo>
                  <a:pt x="33750" y="31280"/>
                </a:lnTo>
                <a:lnTo>
                  <a:pt x="34800" y="32710"/>
                </a:lnTo>
                <a:lnTo>
                  <a:pt x="36310" y="33480"/>
                </a:lnTo>
                <a:lnTo>
                  <a:pt x="37240" y="34620"/>
                </a:lnTo>
                <a:lnTo>
                  <a:pt x="36890" y="36110"/>
                </a:lnTo>
                <a:lnTo>
                  <a:pt x="38010" y="36090"/>
                </a:lnTo>
                <a:lnTo>
                  <a:pt x="39100" y="36100"/>
                </a:lnTo>
                <a:lnTo>
                  <a:pt x="39480" y="35680"/>
                </a:lnTo>
                <a:lnTo>
                  <a:pt x="40000" y="35200"/>
                </a:lnTo>
                <a:lnTo>
                  <a:pt x="40650" y="34370"/>
                </a:lnTo>
                <a:lnTo>
                  <a:pt x="41000" y="33220"/>
                </a:lnTo>
                <a:lnTo>
                  <a:pt x="42040" y="33820"/>
                </a:lnTo>
                <a:lnTo>
                  <a:pt x="43030" y="34550"/>
                </a:lnTo>
                <a:lnTo>
                  <a:pt x="43650" y="34490"/>
                </a:lnTo>
                <a:lnTo>
                  <a:pt x="44240" y="34270"/>
                </a:lnTo>
                <a:lnTo>
                  <a:pt x="44900" y="34540"/>
                </a:lnTo>
                <a:lnTo>
                  <a:pt x="45540" y="34980"/>
                </a:lnTo>
                <a:lnTo>
                  <a:pt x="46450" y="35000"/>
                </a:lnTo>
                <a:lnTo>
                  <a:pt x="46780" y="34010"/>
                </a:lnTo>
                <a:lnTo>
                  <a:pt x="47130" y="33260"/>
                </a:lnTo>
                <a:lnTo>
                  <a:pt x="47980" y="32860"/>
                </a:lnTo>
                <a:lnTo>
                  <a:pt x="48380" y="33380"/>
                </a:lnTo>
                <a:lnTo>
                  <a:pt x="48810" y="33880"/>
                </a:lnTo>
                <a:lnTo>
                  <a:pt x="49450" y="34240"/>
                </a:lnTo>
                <a:lnTo>
                  <a:pt x="50050" y="34680"/>
                </a:lnTo>
                <a:lnTo>
                  <a:pt x="50070" y="35850"/>
                </a:lnTo>
                <a:lnTo>
                  <a:pt x="50740" y="36930"/>
                </a:lnTo>
                <a:lnTo>
                  <a:pt x="50520" y="37510"/>
                </a:lnTo>
                <a:lnTo>
                  <a:pt x="50400" y="38150"/>
                </a:lnTo>
                <a:lnTo>
                  <a:pt x="50670" y="39080"/>
                </a:lnTo>
                <a:lnTo>
                  <a:pt x="51130" y="39910"/>
                </a:lnTo>
                <a:lnTo>
                  <a:pt x="51730" y="40360"/>
                </a:lnTo>
                <a:lnTo>
                  <a:pt x="52190" y="40920"/>
                </a:lnTo>
                <a:lnTo>
                  <a:pt x="52260" y="41370"/>
                </a:lnTo>
                <a:lnTo>
                  <a:pt x="52540" y="41670"/>
                </a:lnTo>
                <a:lnTo>
                  <a:pt x="53100" y="41660"/>
                </a:lnTo>
                <a:lnTo>
                  <a:pt x="53650" y="41680"/>
                </a:lnTo>
                <a:lnTo>
                  <a:pt x="53970" y="42140"/>
                </a:lnTo>
                <a:lnTo>
                  <a:pt x="53990" y="42710"/>
                </a:lnTo>
                <a:lnTo>
                  <a:pt x="54080" y="42870"/>
                </a:lnTo>
                <a:lnTo>
                  <a:pt x="53770" y="43030"/>
                </a:lnTo>
                <a:lnTo>
                  <a:pt x="53220" y="43520"/>
                </a:lnTo>
                <a:lnTo>
                  <a:pt x="52800" y="44180"/>
                </a:lnTo>
                <a:lnTo>
                  <a:pt x="52640" y="44960"/>
                </a:lnTo>
                <a:lnTo>
                  <a:pt x="52510" y="45170"/>
                </a:lnTo>
                <a:lnTo>
                  <a:pt x="51940" y="45470"/>
                </a:lnTo>
                <a:lnTo>
                  <a:pt x="51810" y="45660"/>
                </a:lnTo>
                <a:lnTo>
                  <a:pt x="51710" y="45950"/>
                </a:lnTo>
                <a:lnTo>
                  <a:pt x="50880" y="46720"/>
                </a:lnTo>
                <a:lnTo>
                  <a:pt x="50280" y="47420"/>
                </a:lnTo>
                <a:lnTo>
                  <a:pt x="49940" y="47710"/>
                </a:lnTo>
                <a:lnTo>
                  <a:pt x="49790" y="47640"/>
                </a:lnTo>
                <a:lnTo>
                  <a:pt x="49720" y="47640"/>
                </a:lnTo>
                <a:lnTo>
                  <a:pt x="49190" y="47650"/>
                </a:lnTo>
                <a:lnTo>
                  <a:pt x="48730" y="47730"/>
                </a:lnTo>
                <a:lnTo>
                  <a:pt x="48420" y="47900"/>
                </a:lnTo>
                <a:lnTo>
                  <a:pt x="47990" y="47630"/>
                </a:lnTo>
                <a:lnTo>
                  <a:pt x="47520" y="47540"/>
                </a:lnTo>
                <a:lnTo>
                  <a:pt x="44360" y="47550"/>
                </a:lnTo>
                <a:lnTo>
                  <a:pt x="43830" y="47720"/>
                </a:lnTo>
                <a:lnTo>
                  <a:pt x="42810" y="48290"/>
                </a:lnTo>
                <a:lnTo>
                  <a:pt x="42240" y="48420"/>
                </a:lnTo>
                <a:lnTo>
                  <a:pt x="40530" y="48420"/>
                </a:lnTo>
                <a:lnTo>
                  <a:pt x="40130" y="48260"/>
                </a:lnTo>
                <a:lnTo>
                  <a:pt x="40100" y="48030"/>
                </a:lnTo>
                <a:lnTo>
                  <a:pt x="40270" y="47860"/>
                </a:lnTo>
                <a:lnTo>
                  <a:pt x="40510" y="47710"/>
                </a:lnTo>
                <a:lnTo>
                  <a:pt x="40620" y="47550"/>
                </a:lnTo>
                <a:lnTo>
                  <a:pt x="40550" y="47270"/>
                </a:lnTo>
                <a:lnTo>
                  <a:pt x="40380" y="47110"/>
                </a:lnTo>
                <a:lnTo>
                  <a:pt x="40210" y="47010"/>
                </a:lnTo>
                <a:lnTo>
                  <a:pt x="40020" y="46760"/>
                </a:lnTo>
                <a:lnTo>
                  <a:pt x="39870" y="46660"/>
                </a:lnTo>
                <a:lnTo>
                  <a:pt x="39550" y="46450"/>
                </a:lnTo>
                <a:lnTo>
                  <a:pt x="39440" y="46210"/>
                </a:lnTo>
                <a:lnTo>
                  <a:pt x="39500" y="45950"/>
                </a:lnTo>
                <a:lnTo>
                  <a:pt x="39650" y="45830"/>
                </a:lnTo>
                <a:lnTo>
                  <a:pt x="39810" y="45740"/>
                </a:lnTo>
                <a:lnTo>
                  <a:pt x="39940" y="45560"/>
                </a:lnTo>
                <a:lnTo>
                  <a:pt x="40060" y="45040"/>
                </a:lnTo>
                <a:lnTo>
                  <a:pt x="40070" y="44490"/>
                </a:lnTo>
                <a:lnTo>
                  <a:pt x="40010" y="44010"/>
                </a:lnTo>
                <a:lnTo>
                  <a:pt x="39870" y="43700"/>
                </a:lnTo>
                <a:lnTo>
                  <a:pt x="39330" y="43020"/>
                </a:lnTo>
                <a:lnTo>
                  <a:pt x="39000" y="42780"/>
                </a:lnTo>
                <a:lnTo>
                  <a:pt x="38430" y="42560"/>
                </a:lnTo>
                <a:lnTo>
                  <a:pt x="37940" y="42440"/>
                </a:lnTo>
                <a:lnTo>
                  <a:pt x="37320" y="42400"/>
                </a:lnTo>
                <a:lnTo>
                  <a:pt x="36800" y="42540"/>
                </a:lnTo>
                <a:lnTo>
                  <a:pt x="36570" y="42990"/>
                </a:lnTo>
                <a:lnTo>
                  <a:pt x="36660" y="43540"/>
                </a:lnTo>
                <a:lnTo>
                  <a:pt x="36600" y="43760"/>
                </a:lnTo>
                <a:lnTo>
                  <a:pt x="35860" y="44480"/>
                </a:lnTo>
                <a:lnTo>
                  <a:pt x="35660" y="44610"/>
                </a:lnTo>
                <a:lnTo>
                  <a:pt x="35390" y="44690"/>
                </a:lnTo>
                <a:lnTo>
                  <a:pt x="35110" y="44680"/>
                </a:lnTo>
                <a:lnTo>
                  <a:pt x="34590" y="44520"/>
                </a:lnTo>
                <a:lnTo>
                  <a:pt x="34370" y="44500"/>
                </a:lnTo>
                <a:lnTo>
                  <a:pt x="34170" y="44570"/>
                </a:lnTo>
                <a:lnTo>
                  <a:pt x="33830" y="44820"/>
                </a:lnTo>
                <a:lnTo>
                  <a:pt x="33600" y="44870"/>
                </a:lnTo>
                <a:lnTo>
                  <a:pt x="33290" y="44830"/>
                </a:lnTo>
                <a:lnTo>
                  <a:pt x="33180" y="44900"/>
                </a:lnTo>
                <a:lnTo>
                  <a:pt x="32930" y="45130"/>
                </a:lnTo>
                <a:lnTo>
                  <a:pt x="32860" y="45220"/>
                </a:lnTo>
                <a:lnTo>
                  <a:pt x="32710" y="45550"/>
                </a:lnTo>
                <a:lnTo>
                  <a:pt x="32680" y="45660"/>
                </a:lnTo>
                <a:lnTo>
                  <a:pt x="32610" y="45760"/>
                </a:lnTo>
                <a:lnTo>
                  <a:pt x="32280" y="45870"/>
                </a:lnTo>
                <a:lnTo>
                  <a:pt x="32160" y="45930"/>
                </a:lnTo>
                <a:lnTo>
                  <a:pt x="31500" y="46720"/>
                </a:lnTo>
                <a:lnTo>
                  <a:pt x="31150" y="46930"/>
                </a:lnTo>
                <a:lnTo>
                  <a:pt x="30570" y="47000"/>
                </a:lnTo>
                <a:lnTo>
                  <a:pt x="30330" y="46910"/>
                </a:lnTo>
                <a:lnTo>
                  <a:pt x="30700" y="46290"/>
                </a:lnTo>
                <a:lnTo>
                  <a:pt x="30510" y="45450"/>
                </a:lnTo>
                <a:lnTo>
                  <a:pt x="30430" y="44900"/>
                </a:lnTo>
                <a:lnTo>
                  <a:pt x="30490" y="44520"/>
                </a:lnTo>
                <a:lnTo>
                  <a:pt x="29770" y="44350"/>
                </a:lnTo>
                <a:lnTo>
                  <a:pt x="28970" y="44120"/>
                </a:lnTo>
                <a:lnTo>
                  <a:pt x="28660" y="44000"/>
                </a:lnTo>
                <a:lnTo>
                  <a:pt x="28430" y="43830"/>
                </a:lnTo>
                <a:lnTo>
                  <a:pt x="28310" y="43520"/>
                </a:lnTo>
                <a:lnTo>
                  <a:pt x="28190" y="43230"/>
                </a:lnTo>
                <a:lnTo>
                  <a:pt x="28950" y="42570"/>
                </a:lnTo>
                <a:lnTo>
                  <a:pt x="29450" y="41920"/>
                </a:lnTo>
                <a:lnTo>
                  <a:pt x="29370" y="41090"/>
                </a:lnTo>
                <a:lnTo>
                  <a:pt x="29120" y="40670"/>
                </a:lnTo>
                <a:lnTo>
                  <a:pt x="29640" y="40470"/>
                </a:lnTo>
                <a:lnTo>
                  <a:pt x="29650" y="40010"/>
                </a:lnTo>
                <a:lnTo>
                  <a:pt x="28990" y="39570"/>
                </a:lnTo>
                <a:lnTo>
                  <a:pt x="28210" y="39430"/>
                </a:lnTo>
                <a:lnTo>
                  <a:pt x="26670" y="38890"/>
                </a:lnTo>
                <a:lnTo>
                  <a:pt x="25500" y="37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Ozama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50050" y="34680"/>
                </a:moveTo>
                <a:lnTo>
                  <a:pt x="50750" y="34930"/>
                </a:lnTo>
                <a:lnTo>
                  <a:pt x="51200" y="35750"/>
                </a:lnTo>
                <a:lnTo>
                  <a:pt x="51980" y="36040"/>
                </a:lnTo>
                <a:lnTo>
                  <a:pt x="52790" y="36260"/>
                </a:lnTo>
                <a:lnTo>
                  <a:pt x="53960" y="36490"/>
                </a:lnTo>
                <a:lnTo>
                  <a:pt x="55010" y="36010"/>
                </a:lnTo>
                <a:lnTo>
                  <a:pt x="55080" y="35770"/>
                </a:lnTo>
                <a:lnTo>
                  <a:pt x="55190" y="35530"/>
                </a:lnTo>
                <a:lnTo>
                  <a:pt x="55480" y="35430"/>
                </a:lnTo>
                <a:lnTo>
                  <a:pt x="55790" y="35420"/>
                </a:lnTo>
                <a:lnTo>
                  <a:pt x="56370" y="35440"/>
                </a:lnTo>
                <a:lnTo>
                  <a:pt x="56940" y="35470"/>
                </a:lnTo>
                <a:lnTo>
                  <a:pt x="57610" y="36000"/>
                </a:lnTo>
                <a:lnTo>
                  <a:pt x="58170" y="36640"/>
                </a:lnTo>
                <a:lnTo>
                  <a:pt x="58510" y="37090"/>
                </a:lnTo>
                <a:lnTo>
                  <a:pt x="58650" y="37610"/>
                </a:lnTo>
                <a:lnTo>
                  <a:pt x="59170" y="38110"/>
                </a:lnTo>
                <a:lnTo>
                  <a:pt x="59370" y="38850"/>
                </a:lnTo>
                <a:lnTo>
                  <a:pt x="60500" y="37650"/>
                </a:lnTo>
                <a:lnTo>
                  <a:pt x="61940" y="37120"/>
                </a:lnTo>
                <a:lnTo>
                  <a:pt x="62480" y="37000"/>
                </a:lnTo>
                <a:lnTo>
                  <a:pt x="62940" y="36700"/>
                </a:lnTo>
                <a:lnTo>
                  <a:pt x="63780" y="36520"/>
                </a:lnTo>
                <a:lnTo>
                  <a:pt x="64670" y="36860"/>
                </a:lnTo>
                <a:lnTo>
                  <a:pt x="64360" y="37200"/>
                </a:lnTo>
                <a:lnTo>
                  <a:pt x="64220" y="37600"/>
                </a:lnTo>
                <a:lnTo>
                  <a:pt x="64360" y="37610"/>
                </a:lnTo>
                <a:lnTo>
                  <a:pt x="64490" y="37550"/>
                </a:lnTo>
                <a:lnTo>
                  <a:pt x="64600" y="38200"/>
                </a:lnTo>
                <a:lnTo>
                  <a:pt x="64550" y="38860"/>
                </a:lnTo>
                <a:lnTo>
                  <a:pt x="64050" y="39520"/>
                </a:lnTo>
                <a:lnTo>
                  <a:pt x="63650" y="40200"/>
                </a:lnTo>
                <a:lnTo>
                  <a:pt x="64630" y="41250"/>
                </a:lnTo>
                <a:lnTo>
                  <a:pt x="66080" y="41540"/>
                </a:lnTo>
                <a:lnTo>
                  <a:pt x="65920" y="42370"/>
                </a:lnTo>
                <a:lnTo>
                  <a:pt x="65830" y="43060"/>
                </a:lnTo>
                <a:lnTo>
                  <a:pt x="64550" y="42170"/>
                </a:lnTo>
                <a:lnTo>
                  <a:pt x="64000" y="41870"/>
                </a:lnTo>
                <a:lnTo>
                  <a:pt x="63640" y="41830"/>
                </a:lnTo>
                <a:lnTo>
                  <a:pt x="63490" y="42070"/>
                </a:lnTo>
                <a:lnTo>
                  <a:pt x="63500" y="42370"/>
                </a:lnTo>
                <a:lnTo>
                  <a:pt x="63540" y="42660"/>
                </a:lnTo>
                <a:lnTo>
                  <a:pt x="63470" y="42900"/>
                </a:lnTo>
                <a:lnTo>
                  <a:pt x="63250" y="42970"/>
                </a:lnTo>
                <a:lnTo>
                  <a:pt x="62910" y="42970"/>
                </a:lnTo>
                <a:lnTo>
                  <a:pt x="62590" y="42910"/>
                </a:lnTo>
                <a:lnTo>
                  <a:pt x="62450" y="42820"/>
                </a:lnTo>
                <a:lnTo>
                  <a:pt x="62030" y="42110"/>
                </a:lnTo>
                <a:lnTo>
                  <a:pt x="61840" y="41920"/>
                </a:lnTo>
                <a:lnTo>
                  <a:pt x="61650" y="41860"/>
                </a:lnTo>
                <a:lnTo>
                  <a:pt x="57850" y="41440"/>
                </a:lnTo>
                <a:lnTo>
                  <a:pt x="57160" y="41470"/>
                </a:lnTo>
                <a:lnTo>
                  <a:pt x="57050" y="41470"/>
                </a:lnTo>
                <a:lnTo>
                  <a:pt x="56650" y="41590"/>
                </a:lnTo>
                <a:lnTo>
                  <a:pt x="55880" y="41970"/>
                </a:lnTo>
                <a:lnTo>
                  <a:pt x="55240" y="42410"/>
                </a:lnTo>
                <a:lnTo>
                  <a:pt x="55000" y="42520"/>
                </a:lnTo>
                <a:lnTo>
                  <a:pt x="54650" y="42630"/>
                </a:lnTo>
                <a:lnTo>
                  <a:pt x="54340" y="42740"/>
                </a:lnTo>
                <a:lnTo>
                  <a:pt x="54080" y="42870"/>
                </a:lnTo>
                <a:lnTo>
                  <a:pt x="53990" y="42710"/>
                </a:lnTo>
                <a:lnTo>
                  <a:pt x="53970" y="42140"/>
                </a:lnTo>
                <a:lnTo>
                  <a:pt x="53650" y="41680"/>
                </a:lnTo>
                <a:lnTo>
                  <a:pt x="53100" y="41660"/>
                </a:lnTo>
                <a:lnTo>
                  <a:pt x="52540" y="41670"/>
                </a:lnTo>
                <a:lnTo>
                  <a:pt x="52260" y="41370"/>
                </a:lnTo>
                <a:lnTo>
                  <a:pt x="52190" y="40920"/>
                </a:lnTo>
                <a:lnTo>
                  <a:pt x="51730" y="40360"/>
                </a:lnTo>
                <a:lnTo>
                  <a:pt x="51130" y="39910"/>
                </a:lnTo>
                <a:lnTo>
                  <a:pt x="50670" y="39080"/>
                </a:lnTo>
                <a:lnTo>
                  <a:pt x="50400" y="38150"/>
                </a:lnTo>
                <a:lnTo>
                  <a:pt x="50520" y="37510"/>
                </a:lnTo>
                <a:lnTo>
                  <a:pt x="50740" y="36930"/>
                </a:lnTo>
                <a:lnTo>
                  <a:pt x="50070" y="35850"/>
                </a:lnTo>
                <a:lnTo>
                  <a:pt x="50050" y="34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Cibao Sur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32170" y="27980"/>
                </a:moveTo>
                <a:lnTo>
                  <a:pt x="31960" y="27420"/>
                </a:lnTo>
                <a:lnTo>
                  <a:pt x="31550" y="27000"/>
                </a:lnTo>
                <a:lnTo>
                  <a:pt x="31660" y="26420"/>
                </a:lnTo>
                <a:lnTo>
                  <a:pt x="31480" y="25870"/>
                </a:lnTo>
                <a:lnTo>
                  <a:pt x="32200" y="25510"/>
                </a:lnTo>
                <a:lnTo>
                  <a:pt x="33010" y="25160"/>
                </a:lnTo>
                <a:lnTo>
                  <a:pt x="34550" y="24410"/>
                </a:lnTo>
                <a:lnTo>
                  <a:pt x="35840" y="23430"/>
                </a:lnTo>
                <a:lnTo>
                  <a:pt x="36140" y="22720"/>
                </a:lnTo>
                <a:lnTo>
                  <a:pt x="36680" y="22690"/>
                </a:lnTo>
                <a:lnTo>
                  <a:pt x="37320" y="22820"/>
                </a:lnTo>
                <a:lnTo>
                  <a:pt x="37250" y="22070"/>
                </a:lnTo>
                <a:lnTo>
                  <a:pt x="37430" y="21180"/>
                </a:lnTo>
                <a:lnTo>
                  <a:pt x="37040" y="20490"/>
                </a:lnTo>
                <a:lnTo>
                  <a:pt x="36280" y="20280"/>
                </a:lnTo>
                <a:lnTo>
                  <a:pt x="35690" y="19820"/>
                </a:lnTo>
                <a:lnTo>
                  <a:pt x="35860" y="19290"/>
                </a:lnTo>
                <a:lnTo>
                  <a:pt x="36480" y="19120"/>
                </a:lnTo>
                <a:lnTo>
                  <a:pt x="37720" y="18460"/>
                </a:lnTo>
                <a:lnTo>
                  <a:pt x="39020" y="18040"/>
                </a:lnTo>
                <a:lnTo>
                  <a:pt x="39610" y="18480"/>
                </a:lnTo>
                <a:lnTo>
                  <a:pt x="40390" y="18560"/>
                </a:lnTo>
                <a:lnTo>
                  <a:pt x="40940" y="18340"/>
                </a:lnTo>
                <a:lnTo>
                  <a:pt x="41450" y="18230"/>
                </a:lnTo>
                <a:lnTo>
                  <a:pt x="41940" y="19480"/>
                </a:lnTo>
                <a:lnTo>
                  <a:pt x="42640" y="19350"/>
                </a:lnTo>
                <a:lnTo>
                  <a:pt x="43000" y="20230"/>
                </a:lnTo>
                <a:lnTo>
                  <a:pt x="43500" y="21060"/>
                </a:lnTo>
                <a:lnTo>
                  <a:pt x="44190" y="21730"/>
                </a:lnTo>
                <a:lnTo>
                  <a:pt x="45200" y="21800"/>
                </a:lnTo>
                <a:lnTo>
                  <a:pt x="46000" y="23040"/>
                </a:lnTo>
                <a:lnTo>
                  <a:pt x="47230" y="23850"/>
                </a:lnTo>
                <a:lnTo>
                  <a:pt x="47220" y="23740"/>
                </a:lnTo>
                <a:lnTo>
                  <a:pt x="47140" y="23770"/>
                </a:lnTo>
                <a:lnTo>
                  <a:pt x="47600" y="23610"/>
                </a:lnTo>
                <a:lnTo>
                  <a:pt x="48080" y="23750"/>
                </a:lnTo>
                <a:lnTo>
                  <a:pt x="48600" y="23840"/>
                </a:lnTo>
                <a:lnTo>
                  <a:pt x="49100" y="23750"/>
                </a:lnTo>
                <a:lnTo>
                  <a:pt x="50200" y="23730"/>
                </a:lnTo>
                <a:lnTo>
                  <a:pt x="51280" y="23860"/>
                </a:lnTo>
                <a:lnTo>
                  <a:pt x="51980" y="23910"/>
                </a:lnTo>
                <a:lnTo>
                  <a:pt x="52620" y="24200"/>
                </a:lnTo>
                <a:lnTo>
                  <a:pt x="53180" y="24460"/>
                </a:lnTo>
                <a:lnTo>
                  <a:pt x="53760" y="24650"/>
                </a:lnTo>
                <a:lnTo>
                  <a:pt x="54520" y="24650"/>
                </a:lnTo>
                <a:lnTo>
                  <a:pt x="55320" y="24710"/>
                </a:lnTo>
                <a:lnTo>
                  <a:pt x="55930" y="24900"/>
                </a:lnTo>
                <a:lnTo>
                  <a:pt x="56460" y="25240"/>
                </a:lnTo>
                <a:lnTo>
                  <a:pt x="56370" y="25930"/>
                </a:lnTo>
                <a:lnTo>
                  <a:pt x="56150" y="26660"/>
                </a:lnTo>
                <a:lnTo>
                  <a:pt x="55780" y="28330"/>
                </a:lnTo>
                <a:lnTo>
                  <a:pt x="55350" y="30030"/>
                </a:lnTo>
                <a:lnTo>
                  <a:pt x="54660" y="30570"/>
                </a:lnTo>
                <a:lnTo>
                  <a:pt x="53860" y="30170"/>
                </a:lnTo>
                <a:lnTo>
                  <a:pt x="53360" y="30080"/>
                </a:lnTo>
                <a:lnTo>
                  <a:pt x="53060" y="30540"/>
                </a:lnTo>
                <a:lnTo>
                  <a:pt x="52620" y="30470"/>
                </a:lnTo>
                <a:lnTo>
                  <a:pt x="52100" y="30360"/>
                </a:lnTo>
                <a:lnTo>
                  <a:pt x="51450" y="30520"/>
                </a:lnTo>
                <a:lnTo>
                  <a:pt x="50980" y="30950"/>
                </a:lnTo>
                <a:lnTo>
                  <a:pt x="49930" y="31200"/>
                </a:lnTo>
                <a:lnTo>
                  <a:pt x="48650" y="31470"/>
                </a:lnTo>
                <a:lnTo>
                  <a:pt x="48140" y="32040"/>
                </a:lnTo>
                <a:lnTo>
                  <a:pt x="47980" y="32860"/>
                </a:lnTo>
                <a:lnTo>
                  <a:pt x="47130" y="33260"/>
                </a:lnTo>
                <a:lnTo>
                  <a:pt x="46780" y="34010"/>
                </a:lnTo>
                <a:lnTo>
                  <a:pt x="46450" y="35000"/>
                </a:lnTo>
                <a:lnTo>
                  <a:pt x="45540" y="34980"/>
                </a:lnTo>
                <a:lnTo>
                  <a:pt x="44900" y="34540"/>
                </a:lnTo>
                <a:lnTo>
                  <a:pt x="44240" y="34270"/>
                </a:lnTo>
                <a:lnTo>
                  <a:pt x="43650" y="34490"/>
                </a:lnTo>
                <a:lnTo>
                  <a:pt x="43030" y="34550"/>
                </a:lnTo>
                <a:lnTo>
                  <a:pt x="42040" y="33820"/>
                </a:lnTo>
                <a:lnTo>
                  <a:pt x="41000" y="33220"/>
                </a:lnTo>
                <a:lnTo>
                  <a:pt x="40650" y="34370"/>
                </a:lnTo>
                <a:lnTo>
                  <a:pt x="40000" y="35200"/>
                </a:lnTo>
                <a:lnTo>
                  <a:pt x="39480" y="35680"/>
                </a:lnTo>
                <a:lnTo>
                  <a:pt x="39100" y="36100"/>
                </a:lnTo>
                <a:lnTo>
                  <a:pt x="38010" y="36090"/>
                </a:lnTo>
                <a:lnTo>
                  <a:pt x="36890" y="36110"/>
                </a:lnTo>
                <a:lnTo>
                  <a:pt x="37240" y="34620"/>
                </a:lnTo>
                <a:lnTo>
                  <a:pt x="36310" y="33480"/>
                </a:lnTo>
                <a:lnTo>
                  <a:pt x="34800" y="32710"/>
                </a:lnTo>
                <a:lnTo>
                  <a:pt x="33750" y="31280"/>
                </a:lnTo>
                <a:lnTo>
                  <a:pt x="33470" y="28870"/>
                </a:lnTo>
                <a:lnTo>
                  <a:pt x="32170" y="27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