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Peter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 • State Map | Fully Editable Vector Shape</a:t>
            </a:r>
          </a:p>
        </p:txBody>
      </p:sp>
      <p:sp>
        <p:nvSpPr>
          <p:cNvPr id="101" name="Saint Pet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160" y="32100"/>
                </a:moveTo>
                <a:lnTo>
                  <a:pt x="42580" y="33900"/>
                </a:lnTo>
                <a:lnTo>
                  <a:pt x="38890" y="34400"/>
                </a:lnTo>
                <a:lnTo>
                  <a:pt x="37510" y="35070"/>
                </a:lnTo>
                <a:lnTo>
                  <a:pt x="37220" y="35440"/>
                </a:lnTo>
                <a:lnTo>
                  <a:pt x="37020" y="35790"/>
                </a:lnTo>
                <a:lnTo>
                  <a:pt x="35790" y="37040"/>
                </a:lnTo>
                <a:lnTo>
                  <a:pt x="32510" y="39820"/>
                </a:lnTo>
                <a:lnTo>
                  <a:pt x="31550" y="38440"/>
                </a:lnTo>
                <a:lnTo>
                  <a:pt x="30430" y="37750"/>
                </a:lnTo>
                <a:lnTo>
                  <a:pt x="29110" y="36650"/>
                </a:lnTo>
                <a:lnTo>
                  <a:pt x="28660" y="34100"/>
                </a:lnTo>
                <a:lnTo>
                  <a:pt x="28470" y="28990"/>
                </a:lnTo>
                <a:lnTo>
                  <a:pt x="27630" y="27370"/>
                </a:lnTo>
                <a:lnTo>
                  <a:pt x="26690" y="26500"/>
                </a:lnTo>
                <a:lnTo>
                  <a:pt x="27360" y="25700"/>
                </a:lnTo>
                <a:lnTo>
                  <a:pt x="27440" y="25630"/>
                </a:lnTo>
                <a:lnTo>
                  <a:pt x="27600" y="25540"/>
                </a:lnTo>
                <a:lnTo>
                  <a:pt x="28050" y="25650"/>
                </a:lnTo>
                <a:lnTo>
                  <a:pt x="28180" y="25650"/>
                </a:lnTo>
                <a:lnTo>
                  <a:pt x="28360" y="25610"/>
                </a:lnTo>
                <a:lnTo>
                  <a:pt x="28530" y="25640"/>
                </a:lnTo>
                <a:lnTo>
                  <a:pt x="29590" y="25910"/>
                </a:lnTo>
                <a:lnTo>
                  <a:pt x="29680" y="25910"/>
                </a:lnTo>
                <a:lnTo>
                  <a:pt x="30540" y="26080"/>
                </a:lnTo>
                <a:lnTo>
                  <a:pt x="30700" y="26090"/>
                </a:lnTo>
                <a:lnTo>
                  <a:pt x="30830" y="26070"/>
                </a:lnTo>
                <a:lnTo>
                  <a:pt x="30910" y="26040"/>
                </a:lnTo>
                <a:lnTo>
                  <a:pt x="42160" y="32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