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Pa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00" y="52730"/>
                </a:moveTo>
                <a:lnTo>
                  <a:pt x="58450" y="56350"/>
                </a:lnTo>
                <a:lnTo>
                  <a:pt x="58420" y="65240"/>
                </a:lnTo>
                <a:lnTo>
                  <a:pt x="50060" y="69570"/>
                </a:lnTo>
                <a:lnTo>
                  <a:pt x="49990" y="69720"/>
                </a:lnTo>
                <a:lnTo>
                  <a:pt x="49960" y="69800"/>
                </a:lnTo>
                <a:lnTo>
                  <a:pt x="49930" y="69890"/>
                </a:lnTo>
                <a:lnTo>
                  <a:pt x="49480" y="71370"/>
                </a:lnTo>
                <a:lnTo>
                  <a:pt x="49290" y="71700"/>
                </a:lnTo>
                <a:lnTo>
                  <a:pt x="48990" y="71960"/>
                </a:lnTo>
                <a:lnTo>
                  <a:pt x="48830" y="72010"/>
                </a:lnTo>
                <a:lnTo>
                  <a:pt x="48690" y="72040"/>
                </a:lnTo>
                <a:lnTo>
                  <a:pt x="48610" y="72030"/>
                </a:lnTo>
                <a:lnTo>
                  <a:pt x="48520" y="72000"/>
                </a:lnTo>
                <a:lnTo>
                  <a:pt x="48430" y="72000"/>
                </a:lnTo>
                <a:lnTo>
                  <a:pt x="48320" y="72000"/>
                </a:lnTo>
                <a:lnTo>
                  <a:pt x="47930" y="72100"/>
                </a:lnTo>
                <a:lnTo>
                  <a:pt x="47810" y="72120"/>
                </a:lnTo>
                <a:lnTo>
                  <a:pt x="47450" y="72090"/>
                </a:lnTo>
                <a:lnTo>
                  <a:pt x="47390" y="72100"/>
                </a:lnTo>
                <a:lnTo>
                  <a:pt x="45030" y="71960"/>
                </a:lnTo>
                <a:lnTo>
                  <a:pt x="44740" y="67850"/>
                </a:lnTo>
                <a:lnTo>
                  <a:pt x="43820" y="64050"/>
                </a:lnTo>
                <a:lnTo>
                  <a:pt x="40950" y="57870"/>
                </a:lnTo>
                <a:lnTo>
                  <a:pt x="40550" y="56380"/>
                </a:lnTo>
                <a:lnTo>
                  <a:pt x="40480" y="55850"/>
                </a:lnTo>
                <a:lnTo>
                  <a:pt x="42740" y="55120"/>
                </a:lnTo>
                <a:lnTo>
                  <a:pt x="45240" y="55060"/>
                </a:lnTo>
                <a:lnTo>
                  <a:pt x="48710" y="55890"/>
                </a:lnTo>
                <a:lnTo>
                  <a:pt x="49590" y="56020"/>
                </a:lnTo>
                <a:lnTo>
                  <a:pt x="50210" y="55940"/>
                </a:lnTo>
                <a:lnTo>
                  <a:pt x="57000" y="5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