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Patrick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Dominica • State Map | Fully Editable Vector Shape</a:t>
            </a:r>
          </a:p>
        </p:txBody>
      </p:sp>
      <p:sp>
        <p:nvSpPr>
          <p:cNvPr id="101" name="Saint Patric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3330" y="67940"/>
                </a:moveTo>
                <a:lnTo>
                  <a:pt x="73400" y="69620"/>
                </a:lnTo>
                <a:lnTo>
                  <a:pt x="72800" y="77890"/>
                </a:lnTo>
                <a:lnTo>
                  <a:pt x="68640" y="85280"/>
                </a:lnTo>
                <a:lnTo>
                  <a:pt x="67180" y="86410"/>
                </a:lnTo>
                <a:lnTo>
                  <a:pt x="66190" y="86670"/>
                </a:lnTo>
                <a:lnTo>
                  <a:pt x="65390" y="86610"/>
                </a:lnTo>
                <a:lnTo>
                  <a:pt x="63330" y="86880"/>
                </a:lnTo>
                <a:lnTo>
                  <a:pt x="61600" y="86470"/>
                </a:lnTo>
                <a:lnTo>
                  <a:pt x="60330" y="86710"/>
                </a:lnTo>
                <a:lnTo>
                  <a:pt x="59230" y="87720"/>
                </a:lnTo>
                <a:lnTo>
                  <a:pt x="58190" y="90460"/>
                </a:lnTo>
                <a:lnTo>
                  <a:pt x="55360" y="91700"/>
                </a:lnTo>
                <a:lnTo>
                  <a:pt x="54700" y="93240"/>
                </a:lnTo>
                <a:lnTo>
                  <a:pt x="54610" y="93380"/>
                </a:lnTo>
                <a:lnTo>
                  <a:pt x="52730" y="86630"/>
                </a:lnTo>
                <a:lnTo>
                  <a:pt x="52530" y="84530"/>
                </a:lnTo>
                <a:lnTo>
                  <a:pt x="55360" y="80210"/>
                </a:lnTo>
                <a:lnTo>
                  <a:pt x="57380" y="78580"/>
                </a:lnTo>
                <a:lnTo>
                  <a:pt x="59260" y="77590"/>
                </a:lnTo>
                <a:lnTo>
                  <a:pt x="60070" y="77020"/>
                </a:lnTo>
                <a:lnTo>
                  <a:pt x="60650" y="76450"/>
                </a:lnTo>
                <a:lnTo>
                  <a:pt x="63140" y="72280"/>
                </a:lnTo>
                <a:lnTo>
                  <a:pt x="63170" y="71960"/>
                </a:lnTo>
                <a:lnTo>
                  <a:pt x="63080" y="71840"/>
                </a:lnTo>
                <a:lnTo>
                  <a:pt x="62350" y="71310"/>
                </a:lnTo>
                <a:lnTo>
                  <a:pt x="63980" y="69850"/>
                </a:lnTo>
                <a:lnTo>
                  <a:pt x="64750" y="69450"/>
                </a:lnTo>
                <a:lnTo>
                  <a:pt x="73330" y="67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