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Luke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 • State Map | Fully Editable Vector Shape</a:t>
            </a:r>
          </a:p>
        </p:txBody>
      </p:sp>
      <p:sp>
        <p:nvSpPr>
          <p:cNvPr id="101" name="Saint Luk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530" y="84530"/>
                </a:moveTo>
                <a:lnTo>
                  <a:pt x="52730" y="86630"/>
                </a:lnTo>
                <a:lnTo>
                  <a:pt x="49240" y="88280"/>
                </a:lnTo>
                <a:lnTo>
                  <a:pt x="49250" y="88010"/>
                </a:lnTo>
                <a:lnTo>
                  <a:pt x="49170" y="83150"/>
                </a:lnTo>
                <a:lnTo>
                  <a:pt x="52530" y="84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