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Joseph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Josep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490" y="44330"/>
                </a:moveTo>
                <a:lnTo>
                  <a:pt x="57000" y="52730"/>
                </a:lnTo>
                <a:lnTo>
                  <a:pt x="50210" y="55940"/>
                </a:lnTo>
                <a:lnTo>
                  <a:pt x="49590" y="56020"/>
                </a:lnTo>
                <a:lnTo>
                  <a:pt x="48710" y="55890"/>
                </a:lnTo>
                <a:lnTo>
                  <a:pt x="45240" y="55060"/>
                </a:lnTo>
                <a:lnTo>
                  <a:pt x="42740" y="55120"/>
                </a:lnTo>
                <a:lnTo>
                  <a:pt x="40480" y="55850"/>
                </a:lnTo>
                <a:lnTo>
                  <a:pt x="40060" y="52520"/>
                </a:lnTo>
                <a:lnTo>
                  <a:pt x="39430" y="50670"/>
                </a:lnTo>
                <a:lnTo>
                  <a:pt x="34760" y="46030"/>
                </a:lnTo>
                <a:lnTo>
                  <a:pt x="34020" y="44280"/>
                </a:lnTo>
                <a:lnTo>
                  <a:pt x="33630" y="42270"/>
                </a:lnTo>
                <a:lnTo>
                  <a:pt x="32730" y="40130"/>
                </a:lnTo>
                <a:lnTo>
                  <a:pt x="32510" y="39820"/>
                </a:lnTo>
                <a:lnTo>
                  <a:pt x="35790" y="37040"/>
                </a:lnTo>
                <a:lnTo>
                  <a:pt x="37020" y="35790"/>
                </a:lnTo>
                <a:lnTo>
                  <a:pt x="37220" y="35440"/>
                </a:lnTo>
                <a:lnTo>
                  <a:pt x="37510" y="35070"/>
                </a:lnTo>
                <a:lnTo>
                  <a:pt x="38890" y="34400"/>
                </a:lnTo>
                <a:lnTo>
                  <a:pt x="42580" y="33900"/>
                </a:lnTo>
                <a:lnTo>
                  <a:pt x="45180" y="36500"/>
                </a:lnTo>
                <a:lnTo>
                  <a:pt x="45910" y="36970"/>
                </a:lnTo>
                <a:lnTo>
                  <a:pt x="46880" y="37410"/>
                </a:lnTo>
                <a:lnTo>
                  <a:pt x="48080" y="37280"/>
                </a:lnTo>
                <a:lnTo>
                  <a:pt x="48890" y="37020"/>
                </a:lnTo>
                <a:lnTo>
                  <a:pt x="49730" y="36600"/>
                </a:lnTo>
                <a:lnTo>
                  <a:pt x="49950" y="36550"/>
                </a:lnTo>
                <a:lnTo>
                  <a:pt x="50200" y="36610"/>
                </a:lnTo>
                <a:lnTo>
                  <a:pt x="52310" y="37540"/>
                </a:lnTo>
                <a:lnTo>
                  <a:pt x="53050" y="37800"/>
                </a:lnTo>
                <a:lnTo>
                  <a:pt x="53690" y="37930"/>
                </a:lnTo>
                <a:lnTo>
                  <a:pt x="54310" y="38000"/>
                </a:lnTo>
                <a:lnTo>
                  <a:pt x="55090" y="38340"/>
                </a:lnTo>
                <a:lnTo>
                  <a:pt x="56280" y="38990"/>
                </a:lnTo>
                <a:lnTo>
                  <a:pt x="59380" y="41500"/>
                </a:lnTo>
                <a:lnTo>
                  <a:pt x="60490" y="44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