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John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Dominica • State Map | Fully Editable Vector Shape</a:t>
            </a:r>
          </a:p>
        </p:txBody>
      </p:sp>
      <p:sp>
        <p:nvSpPr>
          <p:cNvPr id="101" name="Saint Joh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3750" y="4710"/>
                </a:moveTo>
                <a:lnTo>
                  <a:pt x="35560" y="12700"/>
                </a:lnTo>
                <a:lnTo>
                  <a:pt x="36100" y="13640"/>
                </a:lnTo>
                <a:lnTo>
                  <a:pt x="37470" y="15010"/>
                </a:lnTo>
                <a:lnTo>
                  <a:pt x="38200" y="15300"/>
                </a:lnTo>
                <a:lnTo>
                  <a:pt x="38250" y="15390"/>
                </a:lnTo>
                <a:lnTo>
                  <a:pt x="38350" y="15580"/>
                </a:lnTo>
                <a:lnTo>
                  <a:pt x="38430" y="15660"/>
                </a:lnTo>
                <a:lnTo>
                  <a:pt x="38510" y="15720"/>
                </a:lnTo>
                <a:lnTo>
                  <a:pt x="38870" y="15880"/>
                </a:lnTo>
                <a:lnTo>
                  <a:pt x="38980" y="15890"/>
                </a:lnTo>
                <a:lnTo>
                  <a:pt x="39170" y="15900"/>
                </a:lnTo>
                <a:lnTo>
                  <a:pt x="39260" y="15880"/>
                </a:lnTo>
                <a:lnTo>
                  <a:pt x="39320" y="15870"/>
                </a:lnTo>
                <a:lnTo>
                  <a:pt x="39400" y="15860"/>
                </a:lnTo>
                <a:lnTo>
                  <a:pt x="39460" y="15880"/>
                </a:lnTo>
                <a:lnTo>
                  <a:pt x="39530" y="15900"/>
                </a:lnTo>
                <a:lnTo>
                  <a:pt x="39590" y="15940"/>
                </a:lnTo>
                <a:lnTo>
                  <a:pt x="39740" y="16170"/>
                </a:lnTo>
                <a:lnTo>
                  <a:pt x="39830" y="16210"/>
                </a:lnTo>
                <a:lnTo>
                  <a:pt x="40030" y="18490"/>
                </a:lnTo>
                <a:lnTo>
                  <a:pt x="39910" y="24590"/>
                </a:lnTo>
                <a:lnTo>
                  <a:pt x="40080" y="25830"/>
                </a:lnTo>
                <a:lnTo>
                  <a:pt x="41410" y="26930"/>
                </a:lnTo>
                <a:lnTo>
                  <a:pt x="41670" y="27960"/>
                </a:lnTo>
                <a:lnTo>
                  <a:pt x="42160" y="32100"/>
                </a:lnTo>
                <a:lnTo>
                  <a:pt x="30910" y="26040"/>
                </a:lnTo>
                <a:lnTo>
                  <a:pt x="30830" y="26070"/>
                </a:lnTo>
                <a:lnTo>
                  <a:pt x="30700" y="26090"/>
                </a:lnTo>
                <a:lnTo>
                  <a:pt x="30540" y="26080"/>
                </a:lnTo>
                <a:lnTo>
                  <a:pt x="29680" y="25910"/>
                </a:lnTo>
                <a:lnTo>
                  <a:pt x="29590" y="25910"/>
                </a:lnTo>
                <a:lnTo>
                  <a:pt x="28530" y="25640"/>
                </a:lnTo>
                <a:lnTo>
                  <a:pt x="28360" y="25610"/>
                </a:lnTo>
                <a:lnTo>
                  <a:pt x="28180" y="25650"/>
                </a:lnTo>
                <a:lnTo>
                  <a:pt x="28050" y="25650"/>
                </a:lnTo>
                <a:lnTo>
                  <a:pt x="27600" y="25540"/>
                </a:lnTo>
                <a:lnTo>
                  <a:pt x="27440" y="25630"/>
                </a:lnTo>
                <a:lnTo>
                  <a:pt x="27360" y="25700"/>
                </a:lnTo>
                <a:lnTo>
                  <a:pt x="26690" y="26500"/>
                </a:lnTo>
                <a:lnTo>
                  <a:pt x="26520" y="26340"/>
                </a:lnTo>
                <a:lnTo>
                  <a:pt x="25690" y="25210"/>
                </a:lnTo>
                <a:lnTo>
                  <a:pt x="25700" y="23240"/>
                </a:lnTo>
                <a:lnTo>
                  <a:pt x="26690" y="21870"/>
                </a:lnTo>
                <a:lnTo>
                  <a:pt x="30080" y="19470"/>
                </a:lnTo>
                <a:lnTo>
                  <a:pt x="31120" y="17370"/>
                </a:lnTo>
                <a:lnTo>
                  <a:pt x="29720" y="17090"/>
                </a:lnTo>
                <a:lnTo>
                  <a:pt x="27260" y="16190"/>
                </a:lnTo>
                <a:lnTo>
                  <a:pt x="25700" y="16050"/>
                </a:lnTo>
                <a:lnTo>
                  <a:pt x="27380" y="13570"/>
                </a:lnTo>
                <a:lnTo>
                  <a:pt x="29740" y="4550"/>
                </a:lnTo>
                <a:lnTo>
                  <a:pt x="33750" y="4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