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George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Geor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50" y="71310"/>
                </a:moveTo>
                <a:lnTo>
                  <a:pt x="63080" y="71840"/>
                </a:lnTo>
                <a:lnTo>
                  <a:pt x="63170" y="71960"/>
                </a:lnTo>
                <a:lnTo>
                  <a:pt x="63140" y="72280"/>
                </a:lnTo>
                <a:lnTo>
                  <a:pt x="60650" y="76450"/>
                </a:lnTo>
                <a:lnTo>
                  <a:pt x="60070" y="77020"/>
                </a:lnTo>
                <a:lnTo>
                  <a:pt x="59260" y="77590"/>
                </a:lnTo>
                <a:lnTo>
                  <a:pt x="57380" y="78580"/>
                </a:lnTo>
                <a:lnTo>
                  <a:pt x="55360" y="80210"/>
                </a:lnTo>
                <a:lnTo>
                  <a:pt x="52530" y="84530"/>
                </a:lnTo>
                <a:lnTo>
                  <a:pt x="49170" y="83150"/>
                </a:lnTo>
                <a:lnTo>
                  <a:pt x="49150" y="81870"/>
                </a:lnTo>
                <a:lnTo>
                  <a:pt x="49250" y="80970"/>
                </a:lnTo>
                <a:lnTo>
                  <a:pt x="48130" y="78580"/>
                </a:lnTo>
                <a:lnTo>
                  <a:pt x="45570" y="75590"/>
                </a:lnTo>
                <a:lnTo>
                  <a:pt x="45110" y="73070"/>
                </a:lnTo>
                <a:lnTo>
                  <a:pt x="45030" y="71960"/>
                </a:lnTo>
                <a:lnTo>
                  <a:pt x="47390" y="72100"/>
                </a:lnTo>
                <a:lnTo>
                  <a:pt x="47450" y="72090"/>
                </a:lnTo>
                <a:lnTo>
                  <a:pt x="47810" y="72120"/>
                </a:lnTo>
                <a:lnTo>
                  <a:pt x="47930" y="72100"/>
                </a:lnTo>
                <a:lnTo>
                  <a:pt x="48320" y="72000"/>
                </a:lnTo>
                <a:lnTo>
                  <a:pt x="48430" y="72000"/>
                </a:lnTo>
                <a:lnTo>
                  <a:pt x="48520" y="72000"/>
                </a:lnTo>
                <a:lnTo>
                  <a:pt x="48610" y="72030"/>
                </a:lnTo>
                <a:lnTo>
                  <a:pt x="48690" y="72040"/>
                </a:lnTo>
                <a:lnTo>
                  <a:pt x="48830" y="72010"/>
                </a:lnTo>
                <a:lnTo>
                  <a:pt x="48990" y="71960"/>
                </a:lnTo>
                <a:lnTo>
                  <a:pt x="49290" y="71700"/>
                </a:lnTo>
                <a:lnTo>
                  <a:pt x="49480" y="71370"/>
                </a:lnTo>
                <a:lnTo>
                  <a:pt x="49930" y="69890"/>
                </a:lnTo>
                <a:lnTo>
                  <a:pt x="49960" y="69800"/>
                </a:lnTo>
                <a:lnTo>
                  <a:pt x="49990" y="69720"/>
                </a:lnTo>
                <a:lnTo>
                  <a:pt x="50060" y="69570"/>
                </a:lnTo>
                <a:lnTo>
                  <a:pt x="58420" y="65240"/>
                </a:lnTo>
                <a:lnTo>
                  <a:pt x="61730" y="67410"/>
                </a:lnTo>
                <a:lnTo>
                  <a:pt x="62410" y="68030"/>
                </a:lnTo>
                <a:lnTo>
                  <a:pt x="62330" y="68380"/>
                </a:lnTo>
                <a:lnTo>
                  <a:pt x="62340" y="68520"/>
                </a:lnTo>
                <a:lnTo>
                  <a:pt x="62370" y="68680"/>
                </a:lnTo>
                <a:lnTo>
                  <a:pt x="62540" y="69110"/>
                </a:lnTo>
                <a:lnTo>
                  <a:pt x="62630" y="69450"/>
                </a:lnTo>
                <a:lnTo>
                  <a:pt x="62670" y="69860"/>
                </a:lnTo>
                <a:lnTo>
                  <a:pt x="62660" y="70080"/>
                </a:lnTo>
                <a:lnTo>
                  <a:pt x="62350" y="71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