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David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Dav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330" y="67940"/>
                </a:moveTo>
                <a:lnTo>
                  <a:pt x="64750" y="69450"/>
                </a:lnTo>
                <a:lnTo>
                  <a:pt x="63980" y="69850"/>
                </a:lnTo>
                <a:lnTo>
                  <a:pt x="62350" y="71310"/>
                </a:lnTo>
                <a:lnTo>
                  <a:pt x="62660" y="70080"/>
                </a:lnTo>
                <a:lnTo>
                  <a:pt x="62670" y="69860"/>
                </a:lnTo>
                <a:lnTo>
                  <a:pt x="62630" y="69450"/>
                </a:lnTo>
                <a:lnTo>
                  <a:pt x="62540" y="69110"/>
                </a:lnTo>
                <a:lnTo>
                  <a:pt x="62370" y="68680"/>
                </a:lnTo>
                <a:lnTo>
                  <a:pt x="62340" y="68520"/>
                </a:lnTo>
                <a:lnTo>
                  <a:pt x="62330" y="68380"/>
                </a:lnTo>
                <a:lnTo>
                  <a:pt x="62410" y="68030"/>
                </a:lnTo>
                <a:lnTo>
                  <a:pt x="61730" y="67410"/>
                </a:lnTo>
                <a:lnTo>
                  <a:pt x="58420" y="65240"/>
                </a:lnTo>
                <a:lnTo>
                  <a:pt x="58450" y="56350"/>
                </a:lnTo>
                <a:lnTo>
                  <a:pt x="57000" y="52730"/>
                </a:lnTo>
                <a:lnTo>
                  <a:pt x="60490" y="44330"/>
                </a:lnTo>
                <a:lnTo>
                  <a:pt x="64330" y="40670"/>
                </a:lnTo>
                <a:lnTo>
                  <a:pt x="65260" y="40020"/>
                </a:lnTo>
                <a:lnTo>
                  <a:pt x="65340" y="40070"/>
                </a:lnTo>
                <a:lnTo>
                  <a:pt x="65430" y="40100"/>
                </a:lnTo>
                <a:lnTo>
                  <a:pt x="65500" y="40130"/>
                </a:lnTo>
                <a:lnTo>
                  <a:pt x="65560" y="40110"/>
                </a:lnTo>
                <a:lnTo>
                  <a:pt x="65700" y="40080"/>
                </a:lnTo>
                <a:lnTo>
                  <a:pt x="65780" y="40090"/>
                </a:lnTo>
                <a:lnTo>
                  <a:pt x="65920" y="40110"/>
                </a:lnTo>
                <a:lnTo>
                  <a:pt x="65980" y="40110"/>
                </a:lnTo>
                <a:lnTo>
                  <a:pt x="66130" y="40030"/>
                </a:lnTo>
                <a:lnTo>
                  <a:pt x="66300" y="39880"/>
                </a:lnTo>
                <a:lnTo>
                  <a:pt x="66650" y="39500"/>
                </a:lnTo>
                <a:lnTo>
                  <a:pt x="67160" y="39060"/>
                </a:lnTo>
                <a:lnTo>
                  <a:pt x="67240" y="39030"/>
                </a:lnTo>
                <a:lnTo>
                  <a:pt x="67310" y="39010"/>
                </a:lnTo>
                <a:lnTo>
                  <a:pt x="67640" y="39000"/>
                </a:lnTo>
                <a:lnTo>
                  <a:pt x="67730" y="38990"/>
                </a:lnTo>
                <a:lnTo>
                  <a:pt x="67840" y="38960"/>
                </a:lnTo>
                <a:lnTo>
                  <a:pt x="67960" y="38890"/>
                </a:lnTo>
                <a:lnTo>
                  <a:pt x="68170" y="38720"/>
                </a:lnTo>
                <a:lnTo>
                  <a:pt x="68900" y="37960"/>
                </a:lnTo>
                <a:lnTo>
                  <a:pt x="69020" y="37860"/>
                </a:lnTo>
                <a:lnTo>
                  <a:pt x="69100" y="37830"/>
                </a:lnTo>
                <a:lnTo>
                  <a:pt x="69160" y="37420"/>
                </a:lnTo>
                <a:lnTo>
                  <a:pt x="69010" y="33150"/>
                </a:lnTo>
                <a:lnTo>
                  <a:pt x="68930" y="32850"/>
                </a:lnTo>
                <a:lnTo>
                  <a:pt x="69260" y="32070"/>
                </a:lnTo>
                <a:lnTo>
                  <a:pt x="70380" y="30640"/>
                </a:lnTo>
                <a:lnTo>
                  <a:pt x="70680" y="31090"/>
                </a:lnTo>
                <a:lnTo>
                  <a:pt x="72600" y="38500"/>
                </a:lnTo>
                <a:lnTo>
                  <a:pt x="72940" y="46210"/>
                </a:lnTo>
                <a:lnTo>
                  <a:pt x="71530" y="52110"/>
                </a:lnTo>
                <a:lnTo>
                  <a:pt x="72460" y="52450"/>
                </a:lnTo>
                <a:lnTo>
                  <a:pt x="73300" y="53150"/>
                </a:lnTo>
                <a:lnTo>
                  <a:pt x="74310" y="53550"/>
                </a:lnTo>
                <a:lnTo>
                  <a:pt x="73040" y="61230"/>
                </a:lnTo>
                <a:lnTo>
                  <a:pt x="73330" y="6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