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Andrew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Dominica • State Map | Fully Editable Vector Shape</a:t>
            </a:r>
          </a:p>
        </p:txBody>
      </p:sp>
      <p:sp>
        <p:nvSpPr>
          <p:cNvPr id="101" name="Saint Andrew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0380" y="30640"/>
                </a:moveTo>
                <a:lnTo>
                  <a:pt x="69260" y="32070"/>
                </a:lnTo>
                <a:lnTo>
                  <a:pt x="68930" y="32850"/>
                </a:lnTo>
                <a:lnTo>
                  <a:pt x="69010" y="33150"/>
                </a:lnTo>
                <a:lnTo>
                  <a:pt x="69160" y="37420"/>
                </a:lnTo>
                <a:lnTo>
                  <a:pt x="69100" y="37830"/>
                </a:lnTo>
                <a:lnTo>
                  <a:pt x="69020" y="37860"/>
                </a:lnTo>
                <a:lnTo>
                  <a:pt x="68900" y="37960"/>
                </a:lnTo>
                <a:lnTo>
                  <a:pt x="68170" y="38720"/>
                </a:lnTo>
                <a:lnTo>
                  <a:pt x="67960" y="38890"/>
                </a:lnTo>
                <a:lnTo>
                  <a:pt x="67840" y="38960"/>
                </a:lnTo>
                <a:lnTo>
                  <a:pt x="67730" y="38990"/>
                </a:lnTo>
                <a:lnTo>
                  <a:pt x="67640" y="39000"/>
                </a:lnTo>
                <a:lnTo>
                  <a:pt x="67310" y="39010"/>
                </a:lnTo>
                <a:lnTo>
                  <a:pt x="67240" y="39030"/>
                </a:lnTo>
                <a:lnTo>
                  <a:pt x="67160" y="39060"/>
                </a:lnTo>
                <a:lnTo>
                  <a:pt x="66650" y="39500"/>
                </a:lnTo>
                <a:lnTo>
                  <a:pt x="66300" y="39880"/>
                </a:lnTo>
                <a:lnTo>
                  <a:pt x="66130" y="40030"/>
                </a:lnTo>
                <a:lnTo>
                  <a:pt x="65980" y="40110"/>
                </a:lnTo>
                <a:lnTo>
                  <a:pt x="65920" y="40110"/>
                </a:lnTo>
                <a:lnTo>
                  <a:pt x="65780" y="40090"/>
                </a:lnTo>
                <a:lnTo>
                  <a:pt x="65700" y="40080"/>
                </a:lnTo>
                <a:lnTo>
                  <a:pt x="65560" y="40110"/>
                </a:lnTo>
                <a:lnTo>
                  <a:pt x="65500" y="40130"/>
                </a:lnTo>
                <a:lnTo>
                  <a:pt x="65430" y="40100"/>
                </a:lnTo>
                <a:lnTo>
                  <a:pt x="65340" y="40070"/>
                </a:lnTo>
                <a:lnTo>
                  <a:pt x="65260" y="40020"/>
                </a:lnTo>
                <a:lnTo>
                  <a:pt x="64330" y="40670"/>
                </a:lnTo>
                <a:lnTo>
                  <a:pt x="60490" y="44330"/>
                </a:lnTo>
                <a:lnTo>
                  <a:pt x="59380" y="41500"/>
                </a:lnTo>
                <a:lnTo>
                  <a:pt x="56280" y="38990"/>
                </a:lnTo>
                <a:lnTo>
                  <a:pt x="55090" y="38340"/>
                </a:lnTo>
                <a:lnTo>
                  <a:pt x="54310" y="38000"/>
                </a:lnTo>
                <a:lnTo>
                  <a:pt x="53690" y="37930"/>
                </a:lnTo>
                <a:lnTo>
                  <a:pt x="53050" y="37800"/>
                </a:lnTo>
                <a:lnTo>
                  <a:pt x="52310" y="37540"/>
                </a:lnTo>
                <a:lnTo>
                  <a:pt x="50200" y="36610"/>
                </a:lnTo>
                <a:lnTo>
                  <a:pt x="49950" y="36550"/>
                </a:lnTo>
                <a:lnTo>
                  <a:pt x="49730" y="36600"/>
                </a:lnTo>
                <a:lnTo>
                  <a:pt x="48890" y="37020"/>
                </a:lnTo>
                <a:lnTo>
                  <a:pt x="48080" y="37280"/>
                </a:lnTo>
                <a:lnTo>
                  <a:pt x="46880" y="37410"/>
                </a:lnTo>
                <a:lnTo>
                  <a:pt x="45910" y="36970"/>
                </a:lnTo>
                <a:lnTo>
                  <a:pt x="45180" y="36500"/>
                </a:lnTo>
                <a:lnTo>
                  <a:pt x="42580" y="33900"/>
                </a:lnTo>
                <a:lnTo>
                  <a:pt x="42160" y="32100"/>
                </a:lnTo>
                <a:lnTo>
                  <a:pt x="41670" y="27960"/>
                </a:lnTo>
                <a:lnTo>
                  <a:pt x="41410" y="26930"/>
                </a:lnTo>
                <a:lnTo>
                  <a:pt x="40080" y="25830"/>
                </a:lnTo>
                <a:lnTo>
                  <a:pt x="39910" y="24590"/>
                </a:lnTo>
                <a:lnTo>
                  <a:pt x="40030" y="18490"/>
                </a:lnTo>
                <a:lnTo>
                  <a:pt x="39830" y="16210"/>
                </a:lnTo>
                <a:lnTo>
                  <a:pt x="39740" y="16170"/>
                </a:lnTo>
                <a:lnTo>
                  <a:pt x="39590" y="15940"/>
                </a:lnTo>
                <a:lnTo>
                  <a:pt x="39530" y="15900"/>
                </a:lnTo>
                <a:lnTo>
                  <a:pt x="39460" y="15880"/>
                </a:lnTo>
                <a:lnTo>
                  <a:pt x="39400" y="15860"/>
                </a:lnTo>
                <a:lnTo>
                  <a:pt x="39320" y="15870"/>
                </a:lnTo>
                <a:lnTo>
                  <a:pt x="39260" y="15880"/>
                </a:lnTo>
                <a:lnTo>
                  <a:pt x="39170" y="15900"/>
                </a:lnTo>
                <a:lnTo>
                  <a:pt x="38980" y="15890"/>
                </a:lnTo>
                <a:lnTo>
                  <a:pt x="38870" y="15880"/>
                </a:lnTo>
                <a:lnTo>
                  <a:pt x="38510" y="15720"/>
                </a:lnTo>
                <a:lnTo>
                  <a:pt x="38430" y="15660"/>
                </a:lnTo>
                <a:lnTo>
                  <a:pt x="38350" y="15580"/>
                </a:lnTo>
                <a:lnTo>
                  <a:pt x="38250" y="15390"/>
                </a:lnTo>
                <a:lnTo>
                  <a:pt x="38200" y="15300"/>
                </a:lnTo>
                <a:lnTo>
                  <a:pt x="37470" y="15010"/>
                </a:lnTo>
                <a:lnTo>
                  <a:pt x="36100" y="13640"/>
                </a:lnTo>
                <a:lnTo>
                  <a:pt x="35560" y="12700"/>
                </a:lnTo>
                <a:lnTo>
                  <a:pt x="33750" y="4710"/>
                </a:lnTo>
                <a:lnTo>
                  <a:pt x="36180" y="4800"/>
                </a:lnTo>
                <a:lnTo>
                  <a:pt x="38470" y="5680"/>
                </a:lnTo>
                <a:lnTo>
                  <a:pt x="40950" y="7550"/>
                </a:lnTo>
                <a:lnTo>
                  <a:pt x="44220" y="12390"/>
                </a:lnTo>
                <a:lnTo>
                  <a:pt x="46850" y="14130"/>
                </a:lnTo>
                <a:lnTo>
                  <a:pt x="49870" y="12530"/>
                </a:lnTo>
                <a:lnTo>
                  <a:pt x="52390" y="12040"/>
                </a:lnTo>
                <a:lnTo>
                  <a:pt x="62450" y="16050"/>
                </a:lnTo>
                <a:lnTo>
                  <a:pt x="62820" y="17480"/>
                </a:lnTo>
                <a:lnTo>
                  <a:pt x="64110" y="20690"/>
                </a:lnTo>
                <a:lnTo>
                  <a:pt x="66120" y="24110"/>
                </a:lnTo>
                <a:lnTo>
                  <a:pt x="67250" y="26120"/>
                </a:lnTo>
                <a:lnTo>
                  <a:pt x="70380" y="30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