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Dominica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30" y="67940"/>
                </a:moveTo>
                <a:lnTo>
                  <a:pt x="73400" y="69620"/>
                </a:lnTo>
                <a:lnTo>
                  <a:pt x="72800" y="77890"/>
                </a:lnTo>
                <a:lnTo>
                  <a:pt x="68640" y="85280"/>
                </a:lnTo>
                <a:lnTo>
                  <a:pt x="67180" y="86410"/>
                </a:lnTo>
                <a:lnTo>
                  <a:pt x="66190" y="86670"/>
                </a:lnTo>
                <a:lnTo>
                  <a:pt x="65390" y="86610"/>
                </a:lnTo>
                <a:lnTo>
                  <a:pt x="63330" y="86880"/>
                </a:lnTo>
                <a:lnTo>
                  <a:pt x="61600" y="86470"/>
                </a:lnTo>
                <a:lnTo>
                  <a:pt x="60330" y="86710"/>
                </a:lnTo>
                <a:lnTo>
                  <a:pt x="59230" y="87720"/>
                </a:lnTo>
                <a:lnTo>
                  <a:pt x="58190" y="90460"/>
                </a:lnTo>
                <a:lnTo>
                  <a:pt x="55360" y="91700"/>
                </a:lnTo>
                <a:lnTo>
                  <a:pt x="54700" y="93240"/>
                </a:lnTo>
                <a:lnTo>
                  <a:pt x="54610" y="93380"/>
                </a:lnTo>
                <a:lnTo>
                  <a:pt x="52730" y="86630"/>
                </a:lnTo>
                <a:lnTo>
                  <a:pt x="52530" y="84530"/>
                </a:lnTo>
                <a:lnTo>
                  <a:pt x="55360" y="80210"/>
                </a:lnTo>
                <a:lnTo>
                  <a:pt x="57380" y="78580"/>
                </a:lnTo>
                <a:lnTo>
                  <a:pt x="59260" y="77590"/>
                </a:lnTo>
                <a:lnTo>
                  <a:pt x="60070" y="77020"/>
                </a:lnTo>
                <a:lnTo>
                  <a:pt x="60650" y="76450"/>
                </a:lnTo>
                <a:lnTo>
                  <a:pt x="63140" y="72280"/>
                </a:lnTo>
                <a:lnTo>
                  <a:pt x="63170" y="71960"/>
                </a:lnTo>
                <a:lnTo>
                  <a:pt x="63080" y="71840"/>
                </a:lnTo>
                <a:lnTo>
                  <a:pt x="62350" y="71310"/>
                </a:lnTo>
                <a:lnTo>
                  <a:pt x="63980" y="69850"/>
                </a:lnTo>
                <a:lnTo>
                  <a:pt x="64750" y="69450"/>
                </a:lnTo>
                <a:lnTo>
                  <a:pt x="73330" y="6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aint Davi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30" y="67940"/>
                </a:moveTo>
                <a:lnTo>
                  <a:pt x="64750" y="69450"/>
                </a:lnTo>
                <a:lnTo>
                  <a:pt x="63980" y="69850"/>
                </a:lnTo>
                <a:lnTo>
                  <a:pt x="62350" y="71310"/>
                </a:lnTo>
                <a:lnTo>
                  <a:pt x="62660" y="70080"/>
                </a:lnTo>
                <a:lnTo>
                  <a:pt x="62670" y="69860"/>
                </a:lnTo>
                <a:lnTo>
                  <a:pt x="62630" y="69450"/>
                </a:lnTo>
                <a:lnTo>
                  <a:pt x="62540" y="69110"/>
                </a:lnTo>
                <a:lnTo>
                  <a:pt x="62370" y="68680"/>
                </a:lnTo>
                <a:lnTo>
                  <a:pt x="62340" y="68520"/>
                </a:lnTo>
                <a:lnTo>
                  <a:pt x="62330" y="68380"/>
                </a:lnTo>
                <a:lnTo>
                  <a:pt x="62410" y="68030"/>
                </a:lnTo>
                <a:lnTo>
                  <a:pt x="61730" y="67410"/>
                </a:lnTo>
                <a:lnTo>
                  <a:pt x="58420" y="65240"/>
                </a:lnTo>
                <a:lnTo>
                  <a:pt x="58450" y="56350"/>
                </a:lnTo>
                <a:lnTo>
                  <a:pt x="57000" y="52730"/>
                </a:lnTo>
                <a:lnTo>
                  <a:pt x="60490" y="44330"/>
                </a:lnTo>
                <a:lnTo>
                  <a:pt x="64330" y="40670"/>
                </a:lnTo>
                <a:lnTo>
                  <a:pt x="65260" y="40020"/>
                </a:lnTo>
                <a:lnTo>
                  <a:pt x="65340" y="40070"/>
                </a:lnTo>
                <a:lnTo>
                  <a:pt x="65430" y="40100"/>
                </a:lnTo>
                <a:lnTo>
                  <a:pt x="65500" y="40130"/>
                </a:lnTo>
                <a:lnTo>
                  <a:pt x="65560" y="40110"/>
                </a:lnTo>
                <a:lnTo>
                  <a:pt x="65700" y="40080"/>
                </a:lnTo>
                <a:lnTo>
                  <a:pt x="65780" y="40090"/>
                </a:lnTo>
                <a:lnTo>
                  <a:pt x="65920" y="40110"/>
                </a:lnTo>
                <a:lnTo>
                  <a:pt x="65980" y="40110"/>
                </a:lnTo>
                <a:lnTo>
                  <a:pt x="66130" y="40030"/>
                </a:lnTo>
                <a:lnTo>
                  <a:pt x="66300" y="39880"/>
                </a:lnTo>
                <a:lnTo>
                  <a:pt x="66650" y="39500"/>
                </a:lnTo>
                <a:lnTo>
                  <a:pt x="67160" y="39060"/>
                </a:lnTo>
                <a:lnTo>
                  <a:pt x="67240" y="39030"/>
                </a:lnTo>
                <a:lnTo>
                  <a:pt x="67310" y="39010"/>
                </a:lnTo>
                <a:lnTo>
                  <a:pt x="67640" y="39000"/>
                </a:lnTo>
                <a:lnTo>
                  <a:pt x="67730" y="38990"/>
                </a:lnTo>
                <a:lnTo>
                  <a:pt x="67840" y="38960"/>
                </a:lnTo>
                <a:lnTo>
                  <a:pt x="67960" y="38890"/>
                </a:lnTo>
                <a:lnTo>
                  <a:pt x="68170" y="38720"/>
                </a:lnTo>
                <a:lnTo>
                  <a:pt x="68900" y="37960"/>
                </a:lnTo>
                <a:lnTo>
                  <a:pt x="69020" y="37860"/>
                </a:lnTo>
                <a:lnTo>
                  <a:pt x="69100" y="37830"/>
                </a:lnTo>
                <a:lnTo>
                  <a:pt x="69160" y="37420"/>
                </a:lnTo>
                <a:lnTo>
                  <a:pt x="69010" y="33150"/>
                </a:lnTo>
                <a:lnTo>
                  <a:pt x="68930" y="32850"/>
                </a:lnTo>
                <a:lnTo>
                  <a:pt x="69260" y="32070"/>
                </a:lnTo>
                <a:lnTo>
                  <a:pt x="70380" y="30640"/>
                </a:lnTo>
                <a:lnTo>
                  <a:pt x="70680" y="31090"/>
                </a:lnTo>
                <a:lnTo>
                  <a:pt x="72600" y="38500"/>
                </a:lnTo>
                <a:lnTo>
                  <a:pt x="72940" y="46210"/>
                </a:lnTo>
                <a:lnTo>
                  <a:pt x="71530" y="52110"/>
                </a:lnTo>
                <a:lnTo>
                  <a:pt x="72460" y="52450"/>
                </a:lnTo>
                <a:lnTo>
                  <a:pt x="73300" y="53150"/>
                </a:lnTo>
                <a:lnTo>
                  <a:pt x="74310" y="53550"/>
                </a:lnTo>
                <a:lnTo>
                  <a:pt x="73040" y="61230"/>
                </a:lnTo>
                <a:lnTo>
                  <a:pt x="73330" y="6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80" y="30640"/>
                </a:moveTo>
                <a:lnTo>
                  <a:pt x="69260" y="32070"/>
                </a:lnTo>
                <a:lnTo>
                  <a:pt x="68930" y="32850"/>
                </a:lnTo>
                <a:lnTo>
                  <a:pt x="69010" y="33150"/>
                </a:lnTo>
                <a:lnTo>
                  <a:pt x="69160" y="37420"/>
                </a:lnTo>
                <a:lnTo>
                  <a:pt x="69100" y="37830"/>
                </a:lnTo>
                <a:lnTo>
                  <a:pt x="69020" y="37860"/>
                </a:lnTo>
                <a:lnTo>
                  <a:pt x="68900" y="37960"/>
                </a:lnTo>
                <a:lnTo>
                  <a:pt x="68170" y="38720"/>
                </a:lnTo>
                <a:lnTo>
                  <a:pt x="67960" y="38890"/>
                </a:lnTo>
                <a:lnTo>
                  <a:pt x="67840" y="38960"/>
                </a:lnTo>
                <a:lnTo>
                  <a:pt x="67730" y="38990"/>
                </a:lnTo>
                <a:lnTo>
                  <a:pt x="67640" y="39000"/>
                </a:lnTo>
                <a:lnTo>
                  <a:pt x="67310" y="39010"/>
                </a:lnTo>
                <a:lnTo>
                  <a:pt x="67240" y="39030"/>
                </a:lnTo>
                <a:lnTo>
                  <a:pt x="67160" y="39060"/>
                </a:lnTo>
                <a:lnTo>
                  <a:pt x="66650" y="39500"/>
                </a:lnTo>
                <a:lnTo>
                  <a:pt x="66300" y="39880"/>
                </a:lnTo>
                <a:lnTo>
                  <a:pt x="66130" y="40030"/>
                </a:lnTo>
                <a:lnTo>
                  <a:pt x="65980" y="40110"/>
                </a:lnTo>
                <a:lnTo>
                  <a:pt x="65920" y="40110"/>
                </a:lnTo>
                <a:lnTo>
                  <a:pt x="65780" y="40090"/>
                </a:lnTo>
                <a:lnTo>
                  <a:pt x="65700" y="40080"/>
                </a:lnTo>
                <a:lnTo>
                  <a:pt x="65560" y="40110"/>
                </a:lnTo>
                <a:lnTo>
                  <a:pt x="65500" y="40130"/>
                </a:lnTo>
                <a:lnTo>
                  <a:pt x="65430" y="40100"/>
                </a:lnTo>
                <a:lnTo>
                  <a:pt x="65340" y="40070"/>
                </a:lnTo>
                <a:lnTo>
                  <a:pt x="65260" y="40020"/>
                </a:lnTo>
                <a:lnTo>
                  <a:pt x="64330" y="40670"/>
                </a:lnTo>
                <a:lnTo>
                  <a:pt x="60490" y="44330"/>
                </a:lnTo>
                <a:lnTo>
                  <a:pt x="59380" y="41500"/>
                </a:lnTo>
                <a:lnTo>
                  <a:pt x="56280" y="38990"/>
                </a:lnTo>
                <a:lnTo>
                  <a:pt x="55090" y="38340"/>
                </a:lnTo>
                <a:lnTo>
                  <a:pt x="54310" y="38000"/>
                </a:lnTo>
                <a:lnTo>
                  <a:pt x="53690" y="37930"/>
                </a:lnTo>
                <a:lnTo>
                  <a:pt x="53050" y="37800"/>
                </a:lnTo>
                <a:lnTo>
                  <a:pt x="52310" y="37540"/>
                </a:lnTo>
                <a:lnTo>
                  <a:pt x="50200" y="36610"/>
                </a:lnTo>
                <a:lnTo>
                  <a:pt x="49950" y="36550"/>
                </a:lnTo>
                <a:lnTo>
                  <a:pt x="49730" y="36600"/>
                </a:lnTo>
                <a:lnTo>
                  <a:pt x="48890" y="37020"/>
                </a:lnTo>
                <a:lnTo>
                  <a:pt x="48080" y="37280"/>
                </a:lnTo>
                <a:lnTo>
                  <a:pt x="46880" y="37410"/>
                </a:lnTo>
                <a:lnTo>
                  <a:pt x="45910" y="36970"/>
                </a:lnTo>
                <a:lnTo>
                  <a:pt x="45180" y="36500"/>
                </a:lnTo>
                <a:lnTo>
                  <a:pt x="42580" y="33900"/>
                </a:lnTo>
                <a:lnTo>
                  <a:pt x="42160" y="32100"/>
                </a:lnTo>
                <a:lnTo>
                  <a:pt x="41670" y="27960"/>
                </a:lnTo>
                <a:lnTo>
                  <a:pt x="41410" y="26930"/>
                </a:lnTo>
                <a:lnTo>
                  <a:pt x="40080" y="25830"/>
                </a:lnTo>
                <a:lnTo>
                  <a:pt x="39910" y="24590"/>
                </a:lnTo>
                <a:lnTo>
                  <a:pt x="40030" y="18490"/>
                </a:lnTo>
                <a:lnTo>
                  <a:pt x="39830" y="16210"/>
                </a:lnTo>
                <a:lnTo>
                  <a:pt x="39740" y="16170"/>
                </a:lnTo>
                <a:lnTo>
                  <a:pt x="39590" y="15940"/>
                </a:lnTo>
                <a:lnTo>
                  <a:pt x="39530" y="15900"/>
                </a:lnTo>
                <a:lnTo>
                  <a:pt x="39460" y="15880"/>
                </a:lnTo>
                <a:lnTo>
                  <a:pt x="39400" y="15860"/>
                </a:lnTo>
                <a:lnTo>
                  <a:pt x="39320" y="15870"/>
                </a:lnTo>
                <a:lnTo>
                  <a:pt x="39260" y="15880"/>
                </a:lnTo>
                <a:lnTo>
                  <a:pt x="39170" y="15900"/>
                </a:lnTo>
                <a:lnTo>
                  <a:pt x="38980" y="15890"/>
                </a:lnTo>
                <a:lnTo>
                  <a:pt x="38870" y="15880"/>
                </a:lnTo>
                <a:lnTo>
                  <a:pt x="38510" y="15720"/>
                </a:lnTo>
                <a:lnTo>
                  <a:pt x="38430" y="15660"/>
                </a:lnTo>
                <a:lnTo>
                  <a:pt x="38350" y="15580"/>
                </a:lnTo>
                <a:lnTo>
                  <a:pt x="38250" y="15390"/>
                </a:lnTo>
                <a:lnTo>
                  <a:pt x="38200" y="15300"/>
                </a:lnTo>
                <a:lnTo>
                  <a:pt x="37470" y="15010"/>
                </a:lnTo>
                <a:lnTo>
                  <a:pt x="36100" y="13640"/>
                </a:lnTo>
                <a:lnTo>
                  <a:pt x="35560" y="12700"/>
                </a:lnTo>
                <a:lnTo>
                  <a:pt x="33750" y="4710"/>
                </a:lnTo>
                <a:lnTo>
                  <a:pt x="36180" y="4800"/>
                </a:lnTo>
                <a:lnTo>
                  <a:pt x="38470" y="5680"/>
                </a:lnTo>
                <a:lnTo>
                  <a:pt x="40950" y="7550"/>
                </a:lnTo>
                <a:lnTo>
                  <a:pt x="44220" y="12390"/>
                </a:lnTo>
                <a:lnTo>
                  <a:pt x="46850" y="14130"/>
                </a:lnTo>
                <a:lnTo>
                  <a:pt x="49870" y="12530"/>
                </a:lnTo>
                <a:lnTo>
                  <a:pt x="52390" y="12040"/>
                </a:lnTo>
                <a:lnTo>
                  <a:pt x="62450" y="16050"/>
                </a:lnTo>
                <a:lnTo>
                  <a:pt x="62820" y="17480"/>
                </a:lnTo>
                <a:lnTo>
                  <a:pt x="64110" y="20690"/>
                </a:lnTo>
                <a:lnTo>
                  <a:pt x="66120" y="24110"/>
                </a:lnTo>
                <a:lnTo>
                  <a:pt x="67250" y="26120"/>
                </a:lnTo>
                <a:lnTo>
                  <a:pt x="70380" y="3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750" y="4710"/>
                </a:moveTo>
                <a:lnTo>
                  <a:pt x="35560" y="12700"/>
                </a:lnTo>
                <a:lnTo>
                  <a:pt x="36100" y="13640"/>
                </a:lnTo>
                <a:lnTo>
                  <a:pt x="37470" y="15010"/>
                </a:lnTo>
                <a:lnTo>
                  <a:pt x="38200" y="15300"/>
                </a:lnTo>
                <a:lnTo>
                  <a:pt x="38250" y="15390"/>
                </a:lnTo>
                <a:lnTo>
                  <a:pt x="38350" y="15580"/>
                </a:lnTo>
                <a:lnTo>
                  <a:pt x="38430" y="15660"/>
                </a:lnTo>
                <a:lnTo>
                  <a:pt x="38510" y="15720"/>
                </a:lnTo>
                <a:lnTo>
                  <a:pt x="38870" y="15880"/>
                </a:lnTo>
                <a:lnTo>
                  <a:pt x="38980" y="15890"/>
                </a:lnTo>
                <a:lnTo>
                  <a:pt x="39170" y="15900"/>
                </a:lnTo>
                <a:lnTo>
                  <a:pt x="39260" y="15880"/>
                </a:lnTo>
                <a:lnTo>
                  <a:pt x="39320" y="15870"/>
                </a:lnTo>
                <a:lnTo>
                  <a:pt x="39400" y="15860"/>
                </a:lnTo>
                <a:lnTo>
                  <a:pt x="39460" y="15880"/>
                </a:lnTo>
                <a:lnTo>
                  <a:pt x="39530" y="15900"/>
                </a:lnTo>
                <a:lnTo>
                  <a:pt x="39590" y="15940"/>
                </a:lnTo>
                <a:lnTo>
                  <a:pt x="39740" y="16170"/>
                </a:lnTo>
                <a:lnTo>
                  <a:pt x="39830" y="16210"/>
                </a:lnTo>
                <a:lnTo>
                  <a:pt x="40030" y="18490"/>
                </a:lnTo>
                <a:lnTo>
                  <a:pt x="39910" y="24590"/>
                </a:lnTo>
                <a:lnTo>
                  <a:pt x="40080" y="25830"/>
                </a:lnTo>
                <a:lnTo>
                  <a:pt x="41410" y="26930"/>
                </a:lnTo>
                <a:lnTo>
                  <a:pt x="41670" y="27960"/>
                </a:lnTo>
                <a:lnTo>
                  <a:pt x="42160" y="32100"/>
                </a:lnTo>
                <a:lnTo>
                  <a:pt x="30910" y="26040"/>
                </a:lnTo>
                <a:lnTo>
                  <a:pt x="30830" y="26070"/>
                </a:lnTo>
                <a:lnTo>
                  <a:pt x="30700" y="26090"/>
                </a:lnTo>
                <a:lnTo>
                  <a:pt x="30540" y="26080"/>
                </a:lnTo>
                <a:lnTo>
                  <a:pt x="29680" y="25910"/>
                </a:lnTo>
                <a:lnTo>
                  <a:pt x="29590" y="25910"/>
                </a:lnTo>
                <a:lnTo>
                  <a:pt x="28530" y="25640"/>
                </a:lnTo>
                <a:lnTo>
                  <a:pt x="28360" y="25610"/>
                </a:lnTo>
                <a:lnTo>
                  <a:pt x="28180" y="25650"/>
                </a:lnTo>
                <a:lnTo>
                  <a:pt x="28050" y="25650"/>
                </a:lnTo>
                <a:lnTo>
                  <a:pt x="27600" y="25540"/>
                </a:lnTo>
                <a:lnTo>
                  <a:pt x="27440" y="25630"/>
                </a:lnTo>
                <a:lnTo>
                  <a:pt x="27360" y="25700"/>
                </a:lnTo>
                <a:lnTo>
                  <a:pt x="26690" y="26500"/>
                </a:lnTo>
                <a:lnTo>
                  <a:pt x="26520" y="26340"/>
                </a:lnTo>
                <a:lnTo>
                  <a:pt x="25690" y="25210"/>
                </a:lnTo>
                <a:lnTo>
                  <a:pt x="25700" y="23240"/>
                </a:lnTo>
                <a:lnTo>
                  <a:pt x="26690" y="21870"/>
                </a:lnTo>
                <a:lnTo>
                  <a:pt x="30080" y="19470"/>
                </a:lnTo>
                <a:lnTo>
                  <a:pt x="31120" y="17370"/>
                </a:lnTo>
                <a:lnTo>
                  <a:pt x="29720" y="17090"/>
                </a:lnTo>
                <a:lnTo>
                  <a:pt x="27260" y="16190"/>
                </a:lnTo>
                <a:lnTo>
                  <a:pt x="25700" y="16050"/>
                </a:lnTo>
                <a:lnTo>
                  <a:pt x="27380" y="13570"/>
                </a:lnTo>
                <a:lnTo>
                  <a:pt x="29740" y="4550"/>
                </a:lnTo>
                <a:lnTo>
                  <a:pt x="33750" y="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Saint Pet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160" y="32100"/>
                </a:moveTo>
                <a:lnTo>
                  <a:pt x="42580" y="33900"/>
                </a:lnTo>
                <a:lnTo>
                  <a:pt x="38890" y="34400"/>
                </a:lnTo>
                <a:lnTo>
                  <a:pt x="37510" y="35070"/>
                </a:lnTo>
                <a:lnTo>
                  <a:pt x="37220" y="35440"/>
                </a:lnTo>
                <a:lnTo>
                  <a:pt x="37020" y="35790"/>
                </a:lnTo>
                <a:lnTo>
                  <a:pt x="35790" y="37040"/>
                </a:lnTo>
                <a:lnTo>
                  <a:pt x="32510" y="39820"/>
                </a:lnTo>
                <a:lnTo>
                  <a:pt x="31550" y="38440"/>
                </a:lnTo>
                <a:lnTo>
                  <a:pt x="30430" y="37750"/>
                </a:lnTo>
                <a:lnTo>
                  <a:pt x="29110" y="36650"/>
                </a:lnTo>
                <a:lnTo>
                  <a:pt x="28660" y="34100"/>
                </a:lnTo>
                <a:lnTo>
                  <a:pt x="28470" y="28990"/>
                </a:lnTo>
                <a:lnTo>
                  <a:pt x="27630" y="27370"/>
                </a:lnTo>
                <a:lnTo>
                  <a:pt x="26690" y="26500"/>
                </a:lnTo>
                <a:lnTo>
                  <a:pt x="27360" y="25700"/>
                </a:lnTo>
                <a:lnTo>
                  <a:pt x="27440" y="25630"/>
                </a:lnTo>
                <a:lnTo>
                  <a:pt x="27600" y="25540"/>
                </a:lnTo>
                <a:lnTo>
                  <a:pt x="28050" y="25650"/>
                </a:lnTo>
                <a:lnTo>
                  <a:pt x="28180" y="25650"/>
                </a:lnTo>
                <a:lnTo>
                  <a:pt x="28360" y="25610"/>
                </a:lnTo>
                <a:lnTo>
                  <a:pt x="28530" y="25640"/>
                </a:lnTo>
                <a:lnTo>
                  <a:pt x="29590" y="25910"/>
                </a:lnTo>
                <a:lnTo>
                  <a:pt x="29680" y="25910"/>
                </a:lnTo>
                <a:lnTo>
                  <a:pt x="30540" y="26080"/>
                </a:lnTo>
                <a:lnTo>
                  <a:pt x="30700" y="26090"/>
                </a:lnTo>
                <a:lnTo>
                  <a:pt x="30830" y="26070"/>
                </a:lnTo>
                <a:lnTo>
                  <a:pt x="30910" y="26040"/>
                </a:lnTo>
                <a:lnTo>
                  <a:pt x="42160" y="3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int Josep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90" y="44330"/>
                </a:moveTo>
                <a:lnTo>
                  <a:pt x="57000" y="52730"/>
                </a:lnTo>
                <a:lnTo>
                  <a:pt x="50210" y="55940"/>
                </a:lnTo>
                <a:lnTo>
                  <a:pt x="49590" y="56020"/>
                </a:lnTo>
                <a:lnTo>
                  <a:pt x="48710" y="55890"/>
                </a:lnTo>
                <a:lnTo>
                  <a:pt x="45240" y="55060"/>
                </a:lnTo>
                <a:lnTo>
                  <a:pt x="42740" y="55120"/>
                </a:lnTo>
                <a:lnTo>
                  <a:pt x="40480" y="55850"/>
                </a:lnTo>
                <a:lnTo>
                  <a:pt x="40060" y="52520"/>
                </a:lnTo>
                <a:lnTo>
                  <a:pt x="39430" y="50670"/>
                </a:lnTo>
                <a:lnTo>
                  <a:pt x="34760" y="46030"/>
                </a:lnTo>
                <a:lnTo>
                  <a:pt x="34020" y="44280"/>
                </a:lnTo>
                <a:lnTo>
                  <a:pt x="33630" y="42270"/>
                </a:lnTo>
                <a:lnTo>
                  <a:pt x="32730" y="40130"/>
                </a:lnTo>
                <a:lnTo>
                  <a:pt x="32510" y="39820"/>
                </a:lnTo>
                <a:lnTo>
                  <a:pt x="35790" y="37040"/>
                </a:lnTo>
                <a:lnTo>
                  <a:pt x="37020" y="35790"/>
                </a:lnTo>
                <a:lnTo>
                  <a:pt x="37220" y="35440"/>
                </a:lnTo>
                <a:lnTo>
                  <a:pt x="37510" y="35070"/>
                </a:lnTo>
                <a:lnTo>
                  <a:pt x="38890" y="34400"/>
                </a:lnTo>
                <a:lnTo>
                  <a:pt x="42580" y="33900"/>
                </a:lnTo>
                <a:lnTo>
                  <a:pt x="45180" y="36500"/>
                </a:lnTo>
                <a:lnTo>
                  <a:pt x="45910" y="36970"/>
                </a:lnTo>
                <a:lnTo>
                  <a:pt x="46880" y="37410"/>
                </a:lnTo>
                <a:lnTo>
                  <a:pt x="48080" y="37280"/>
                </a:lnTo>
                <a:lnTo>
                  <a:pt x="48890" y="37020"/>
                </a:lnTo>
                <a:lnTo>
                  <a:pt x="49730" y="36600"/>
                </a:lnTo>
                <a:lnTo>
                  <a:pt x="49950" y="36550"/>
                </a:lnTo>
                <a:lnTo>
                  <a:pt x="50200" y="36610"/>
                </a:lnTo>
                <a:lnTo>
                  <a:pt x="52310" y="37540"/>
                </a:lnTo>
                <a:lnTo>
                  <a:pt x="53050" y="37800"/>
                </a:lnTo>
                <a:lnTo>
                  <a:pt x="53690" y="37930"/>
                </a:lnTo>
                <a:lnTo>
                  <a:pt x="54310" y="38000"/>
                </a:lnTo>
                <a:lnTo>
                  <a:pt x="55090" y="38340"/>
                </a:lnTo>
                <a:lnTo>
                  <a:pt x="56280" y="38990"/>
                </a:lnTo>
                <a:lnTo>
                  <a:pt x="59380" y="41500"/>
                </a:lnTo>
                <a:lnTo>
                  <a:pt x="60490" y="4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aint Pau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00" y="52730"/>
                </a:moveTo>
                <a:lnTo>
                  <a:pt x="58450" y="56350"/>
                </a:lnTo>
                <a:lnTo>
                  <a:pt x="58420" y="65240"/>
                </a:lnTo>
                <a:lnTo>
                  <a:pt x="50060" y="69570"/>
                </a:lnTo>
                <a:lnTo>
                  <a:pt x="49990" y="69720"/>
                </a:lnTo>
                <a:lnTo>
                  <a:pt x="49960" y="69800"/>
                </a:lnTo>
                <a:lnTo>
                  <a:pt x="49930" y="69890"/>
                </a:lnTo>
                <a:lnTo>
                  <a:pt x="49480" y="71370"/>
                </a:lnTo>
                <a:lnTo>
                  <a:pt x="49290" y="71700"/>
                </a:lnTo>
                <a:lnTo>
                  <a:pt x="48990" y="71960"/>
                </a:lnTo>
                <a:lnTo>
                  <a:pt x="48830" y="72010"/>
                </a:lnTo>
                <a:lnTo>
                  <a:pt x="48690" y="72040"/>
                </a:lnTo>
                <a:lnTo>
                  <a:pt x="48610" y="72030"/>
                </a:lnTo>
                <a:lnTo>
                  <a:pt x="48520" y="72000"/>
                </a:lnTo>
                <a:lnTo>
                  <a:pt x="48430" y="72000"/>
                </a:lnTo>
                <a:lnTo>
                  <a:pt x="48320" y="72000"/>
                </a:lnTo>
                <a:lnTo>
                  <a:pt x="47930" y="72100"/>
                </a:lnTo>
                <a:lnTo>
                  <a:pt x="47810" y="72120"/>
                </a:lnTo>
                <a:lnTo>
                  <a:pt x="47450" y="72090"/>
                </a:lnTo>
                <a:lnTo>
                  <a:pt x="47390" y="72100"/>
                </a:lnTo>
                <a:lnTo>
                  <a:pt x="45030" y="71960"/>
                </a:lnTo>
                <a:lnTo>
                  <a:pt x="44740" y="67850"/>
                </a:lnTo>
                <a:lnTo>
                  <a:pt x="43820" y="64050"/>
                </a:lnTo>
                <a:lnTo>
                  <a:pt x="40950" y="57870"/>
                </a:lnTo>
                <a:lnTo>
                  <a:pt x="40550" y="56380"/>
                </a:lnTo>
                <a:lnTo>
                  <a:pt x="40480" y="55850"/>
                </a:lnTo>
                <a:lnTo>
                  <a:pt x="42740" y="55120"/>
                </a:lnTo>
                <a:lnTo>
                  <a:pt x="45240" y="55060"/>
                </a:lnTo>
                <a:lnTo>
                  <a:pt x="48710" y="55890"/>
                </a:lnTo>
                <a:lnTo>
                  <a:pt x="49590" y="56020"/>
                </a:lnTo>
                <a:lnTo>
                  <a:pt x="50210" y="55940"/>
                </a:lnTo>
                <a:lnTo>
                  <a:pt x="57000" y="52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50" y="71310"/>
                </a:moveTo>
                <a:lnTo>
                  <a:pt x="63080" y="71840"/>
                </a:lnTo>
                <a:lnTo>
                  <a:pt x="63170" y="71960"/>
                </a:lnTo>
                <a:lnTo>
                  <a:pt x="63140" y="72280"/>
                </a:lnTo>
                <a:lnTo>
                  <a:pt x="60650" y="76450"/>
                </a:lnTo>
                <a:lnTo>
                  <a:pt x="60070" y="77020"/>
                </a:lnTo>
                <a:lnTo>
                  <a:pt x="59260" y="77590"/>
                </a:lnTo>
                <a:lnTo>
                  <a:pt x="57380" y="78580"/>
                </a:lnTo>
                <a:lnTo>
                  <a:pt x="55360" y="80210"/>
                </a:lnTo>
                <a:lnTo>
                  <a:pt x="52530" y="84530"/>
                </a:lnTo>
                <a:lnTo>
                  <a:pt x="49170" y="83150"/>
                </a:lnTo>
                <a:lnTo>
                  <a:pt x="49150" y="81870"/>
                </a:lnTo>
                <a:lnTo>
                  <a:pt x="49250" y="80970"/>
                </a:lnTo>
                <a:lnTo>
                  <a:pt x="48130" y="78580"/>
                </a:lnTo>
                <a:lnTo>
                  <a:pt x="45570" y="75590"/>
                </a:lnTo>
                <a:lnTo>
                  <a:pt x="45110" y="73070"/>
                </a:lnTo>
                <a:lnTo>
                  <a:pt x="45030" y="71960"/>
                </a:lnTo>
                <a:lnTo>
                  <a:pt x="47390" y="72100"/>
                </a:lnTo>
                <a:lnTo>
                  <a:pt x="47450" y="72090"/>
                </a:lnTo>
                <a:lnTo>
                  <a:pt x="47810" y="72120"/>
                </a:lnTo>
                <a:lnTo>
                  <a:pt x="47930" y="72100"/>
                </a:lnTo>
                <a:lnTo>
                  <a:pt x="48320" y="72000"/>
                </a:lnTo>
                <a:lnTo>
                  <a:pt x="48430" y="72000"/>
                </a:lnTo>
                <a:lnTo>
                  <a:pt x="48520" y="72000"/>
                </a:lnTo>
                <a:lnTo>
                  <a:pt x="48610" y="72030"/>
                </a:lnTo>
                <a:lnTo>
                  <a:pt x="48690" y="72040"/>
                </a:lnTo>
                <a:lnTo>
                  <a:pt x="48830" y="72010"/>
                </a:lnTo>
                <a:lnTo>
                  <a:pt x="48990" y="71960"/>
                </a:lnTo>
                <a:lnTo>
                  <a:pt x="49290" y="71700"/>
                </a:lnTo>
                <a:lnTo>
                  <a:pt x="49480" y="71370"/>
                </a:lnTo>
                <a:lnTo>
                  <a:pt x="49930" y="69890"/>
                </a:lnTo>
                <a:lnTo>
                  <a:pt x="49960" y="69800"/>
                </a:lnTo>
                <a:lnTo>
                  <a:pt x="49990" y="69720"/>
                </a:lnTo>
                <a:lnTo>
                  <a:pt x="50060" y="69570"/>
                </a:lnTo>
                <a:lnTo>
                  <a:pt x="58420" y="65240"/>
                </a:lnTo>
                <a:lnTo>
                  <a:pt x="61730" y="67410"/>
                </a:lnTo>
                <a:lnTo>
                  <a:pt x="62410" y="68030"/>
                </a:lnTo>
                <a:lnTo>
                  <a:pt x="62330" y="68380"/>
                </a:lnTo>
                <a:lnTo>
                  <a:pt x="62340" y="68520"/>
                </a:lnTo>
                <a:lnTo>
                  <a:pt x="62370" y="68680"/>
                </a:lnTo>
                <a:lnTo>
                  <a:pt x="62540" y="69110"/>
                </a:lnTo>
                <a:lnTo>
                  <a:pt x="62630" y="69450"/>
                </a:lnTo>
                <a:lnTo>
                  <a:pt x="62670" y="69860"/>
                </a:lnTo>
                <a:lnTo>
                  <a:pt x="62660" y="70080"/>
                </a:lnTo>
                <a:lnTo>
                  <a:pt x="62350" y="7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aint Luk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530" y="84530"/>
                </a:moveTo>
                <a:lnTo>
                  <a:pt x="52730" y="86630"/>
                </a:lnTo>
                <a:lnTo>
                  <a:pt x="49240" y="88280"/>
                </a:lnTo>
                <a:lnTo>
                  <a:pt x="49250" y="88010"/>
                </a:lnTo>
                <a:lnTo>
                  <a:pt x="49170" y="83150"/>
                </a:lnTo>
                <a:lnTo>
                  <a:pt x="52530" y="84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Saint Ma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730" y="86630"/>
                </a:moveTo>
                <a:lnTo>
                  <a:pt x="54610" y="93380"/>
                </a:lnTo>
                <a:lnTo>
                  <a:pt x="53720" y="94750"/>
                </a:lnTo>
                <a:lnTo>
                  <a:pt x="51260" y="95450"/>
                </a:lnTo>
                <a:lnTo>
                  <a:pt x="48980" y="94820"/>
                </a:lnTo>
                <a:lnTo>
                  <a:pt x="48570" y="93140"/>
                </a:lnTo>
                <a:lnTo>
                  <a:pt x="49250" y="88010"/>
                </a:lnTo>
                <a:lnTo>
                  <a:pt x="49240" y="88280"/>
                </a:lnTo>
                <a:lnTo>
                  <a:pt x="52730" y="86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