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Tadjourah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Djibouti • State Map | Fully Editable Vector Shape</a:t>
            </a:r>
          </a:p>
        </p:txBody>
      </p:sp>
      <p:sp>
        <p:nvSpPr>
          <p:cNvPr id="101" name="Tadjoura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140" y="64370"/>
                </a:moveTo>
                <a:lnTo>
                  <a:pt x="41260" y="61690"/>
                </a:lnTo>
                <a:lnTo>
                  <a:pt x="40490" y="61070"/>
                </a:lnTo>
                <a:lnTo>
                  <a:pt x="38710" y="58880"/>
                </a:lnTo>
                <a:lnTo>
                  <a:pt x="30110" y="50170"/>
                </a:lnTo>
                <a:lnTo>
                  <a:pt x="28010" y="49340"/>
                </a:lnTo>
                <a:lnTo>
                  <a:pt x="19850" y="47370"/>
                </a:lnTo>
                <a:lnTo>
                  <a:pt x="21560" y="44870"/>
                </a:lnTo>
                <a:lnTo>
                  <a:pt x="23250" y="42320"/>
                </a:lnTo>
                <a:lnTo>
                  <a:pt x="26710" y="36420"/>
                </a:lnTo>
                <a:lnTo>
                  <a:pt x="26770" y="36360"/>
                </a:lnTo>
                <a:lnTo>
                  <a:pt x="27270" y="35770"/>
                </a:lnTo>
                <a:lnTo>
                  <a:pt x="28810" y="34000"/>
                </a:lnTo>
                <a:lnTo>
                  <a:pt x="33180" y="27500"/>
                </a:lnTo>
                <a:lnTo>
                  <a:pt x="35030" y="25920"/>
                </a:lnTo>
                <a:lnTo>
                  <a:pt x="35840" y="25180"/>
                </a:lnTo>
                <a:lnTo>
                  <a:pt x="36710" y="22550"/>
                </a:lnTo>
                <a:lnTo>
                  <a:pt x="37410" y="20600"/>
                </a:lnTo>
                <a:lnTo>
                  <a:pt x="38750" y="18880"/>
                </a:lnTo>
                <a:lnTo>
                  <a:pt x="40440" y="16850"/>
                </a:lnTo>
                <a:lnTo>
                  <a:pt x="40010" y="16410"/>
                </a:lnTo>
                <a:lnTo>
                  <a:pt x="42020" y="14230"/>
                </a:lnTo>
                <a:lnTo>
                  <a:pt x="42900" y="14080"/>
                </a:lnTo>
                <a:lnTo>
                  <a:pt x="44270" y="14440"/>
                </a:lnTo>
                <a:lnTo>
                  <a:pt x="46590" y="15480"/>
                </a:lnTo>
                <a:lnTo>
                  <a:pt x="54480" y="22510"/>
                </a:lnTo>
                <a:lnTo>
                  <a:pt x="55150" y="21540"/>
                </a:lnTo>
                <a:lnTo>
                  <a:pt x="55390" y="21470"/>
                </a:lnTo>
                <a:lnTo>
                  <a:pt x="55510" y="22310"/>
                </a:lnTo>
                <a:lnTo>
                  <a:pt x="55360" y="23340"/>
                </a:lnTo>
                <a:lnTo>
                  <a:pt x="54690" y="23900"/>
                </a:lnTo>
                <a:lnTo>
                  <a:pt x="54500" y="24160"/>
                </a:lnTo>
                <a:lnTo>
                  <a:pt x="54350" y="24480"/>
                </a:lnTo>
                <a:lnTo>
                  <a:pt x="54270" y="24860"/>
                </a:lnTo>
                <a:lnTo>
                  <a:pt x="54280" y="25260"/>
                </a:lnTo>
                <a:lnTo>
                  <a:pt x="54400" y="25660"/>
                </a:lnTo>
                <a:lnTo>
                  <a:pt x="55580" y="28090"/>
                </a:lnTo>
                <a:lnTo>
                  <a:pt x="55850" y="28460"/>
                </a:lnTo>
                <a:lnTo>
                  <a:pt x="56220" y="28880"/>
                </a:lnTo>
                <a:lnTo>
                  <a:pt x="58730" y="31050"/>
                </a:lnTo>
                <a:lnTo>
                  <a:pt x="59190" y="31340"/>
                </a:lnTo>
                <a:lnTo>
                  <a:pt x="59710" y="31550"/>
                </a:lnTo>
                <a:lnTo>
                  <a:pt x="61000" y="31910"/>
                </a:lnTo>
                <a:lnTo>
                  <a:pt x="71400" y="43520"/>
                </a:lnTo>
                <a:lnTo>
                  <a:pt x="71990" y="44440"/>
                </a:lnTo>
                <a:lnTo>
                  <a:pt x="73420" y="47520"/>
                </a:lnTo>
                <a:lnTo>
                  <a:pt x="73840" y="48160"/>
                </a:lnTo>
                <a:lnTo>
                  <a:pt x="75040" y="49380"/>
                </a:lnTo>
                <a:lnTo>
                  <a:pt x="74540" y="49590"/>
                </a:lnTo>
                <a:lnTo>
                  <a:pt x="74190" y="49820"/>
                </a:lnTo>
                <a:lnTo>
                  <a:pt x="73960" y="50170"/>
                </a:lnTo>
                <a:lnTo>
                  <a:pt x="73770" y="50880"/>
                </a:lnTo>
                <a:lnTo>
                  <a:pt x="73500" y="51190"/>
                </a:lnTo>
                <a:lnTo>
                  <a:pt x="72790" y="51450"/>
                </a:lnTo>
                <a:lnTo>
                  <a:pt x="70040" y="51580"/>
                </a:lnTo>
                <a:lnTo>
                  <a:pt x="69320" y="51850"/>
                </a:lnTo>
                <a:lnTo>
                  <a:pt x="68560" y="52380"/>
                </a:lnTo>
                <a:lnTo>
                  <a:pt x="67810" y="52720"/>
                </a:lnTo>
                <a:lnTo>
                  <a:pt x="66440" y="52220"/>
                </a:lnTo>
                <a:lnTo>
                  <a:pt x="65480" y="52380"/>
                </a:lnTo>
                <a:lnTo>
                  <a:pt x="60790" y="54050"/>
                </a:lnTo>
                <a:lnTo>
                  <a:pt x="59470" y="54860"/>
                </a:lnTo>
                <a:lnTo>
                  <a:pt x="58310" y="56120"/>
                </a:lnTo>
                <a:lnTo>
                  <a:pt x="54780" y="62580"/>
                </a:lnTo>
                <a:lnTo>
                  <a:pt x="54440" y="63030"/>
                </a:lnTo>
                <a:lnTo>
                  <a:pt x="53970" y="63290"/>
                </a:lnTo>
                <a:lnTo>
                  <a:pt x="52400" y="63750"/>
                </a:lnTo>
                <a:lnTo>
                  <a:pt x="51940" y="63780"/>
                </a:lnTo>
                <a:lnTo>
                  <a:pt x="50730" y="63560"/>
                </a:lnTo>
                <a:lnTo>
                  <a:pt x="49400" y="63610"/>
                </a:lnTo>
                <a:lnTo>
                  <a:pt x="48980" y="63560"/>
                </a:lnTo>
                <a:lnTo>
                  <a:pt x="48700" y="63360"/>
                </a:lnTo>
                <a:lnTo>
                  <a:pt x="48220" y="62690"/>
                </a:lnTo>
                <a:lnTo>
                  <a:pt x="47950" y="62500"/>
                </a:lnTo>
                <a:lnTo>
                  <a:pt x="46850" y="62570"/>
                </a:lnTo>
                <a:lnTo>
                  <a:pt x="46260" y="63000"/>
                </a:lnTo>
                <a:lnTo>
                  <a:pt x="46250" y="63360"/>
                </a:lnTo>
                <a:lnTo>
                  <a:pt x="46920" y="63200"/>
                </a:lnTo>
                <a:lnTo>
                  <a:pt x="47140" y="64320"/>
                </a:lnTo>
                <a:lnTo>
                  <a:pt x="47140" y="64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