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Obock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Map | Fully Editable Vector Shape</a:t>
            </a:r>
          </a:p>
        </p:txBody>
      </p:sp>
      <p:sp>
        <p:nvSpPr>
          <p:cNvPr id="101" name="Obo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40" y="49380"/>
                </a:moveTo>
                <a:lnTo>
                  <a:pt x="73840" y="48160"/>
                </a:lnTo>
                <a:lnTo>
                  <a:pt x="73420" y="47520"/>
                </a:lnTo>
                <a:lnTo>
                  <a:pt x="71990" y="44440"/>
                </a:lnTo>
                <a:lnTo>
                  <a:pt x="71400" y="43520"/>
                </a:lnTo>
                <a:lnTo>
                  <a:pt x="61000" y="31910"/>
                </a:lnTo>
                <a:lnTo>
                  <a:pt x="59710" y="31550"/>
                </a:lnTo>
                <a:lnTo>
                  <a:pt x="59190" y="31340"/>
                </a:lnTo>
                <a:lnTo>
                  <a:pt x="58730" y="31050"/>
                </a:lnTo>
                <a:lnTo>
                  <a:pt x="56220" y="28880"/>
                </a:lnTo>
                <a:lnTo>
                  <a:pt x="55850" y="28460"/>
                </a:lnTo>
                <a:lnTo>
                  <a:pt x="55580" y="28090"/>
                </a:lnTo>
                <a:lnTo>
                  <a:pt x="54400" y="25660"/>
                </a:lnTo>
                <a:lnTo>
                  <a:pt x="54280" y="25260"/>
                </a:lnTo>
                <a:lnTo>
                  <a:pt x="54270" y="24860"/>
                </a:lnTo>
                <a:lnTo>
                  <a:pt x="54350" y="24480"/>
                </a:lnTo>
                <a:lnTo>
                  <a:pt x="54500" y="24160"/>
                </a:lnTo>
                <a:lnTo>
                  <a:pt x="54690" y="23900"/>
                </a:lnTo>
                <a:lnTo>
                  <a:pt x="55360" y="23340"/>
                </a:lnTo>
                <a:lnTo>
                  <a:pt x="55510" y="22310"/>
                </a:lnTo>
                <a:lnTo>
                  <a:pt x="55390" y="21470"/>
                </a:lnTo>
                <a:lnTo>
                  <a:pt x="56980" y="21020"/>
                </a:lnTo>
                <a:lnTo>
                  <a:pt x="57670" y="20030"/>
                </a:lnTo>
                <a:lnTo>
                  <a:pt x="58090" y="19560"/>
                </a:lnTo>
                <a:lnTo>
                  <a:pt x="59600" y="19280"/>
                </a:lnTo>
                <a:lnTo>
                  <a:pt x="60230" y="18940"/>
                </a:lnTo>
                <a:lnTo>
                  <a:pt x="60520" y="17550"/>
                </a:lnTo>
                <a:lnTo>
                  <a:pt x="60050" y="15930"/>
                </a:lnTo>
                <a:lnTo>
                  <a:pt x="59880" y="14390"/>
                </a:lnTo>
                <a:lnTo>
                  <a:pt x="62070" y="12310"/>
                </a:lnTo>
                <a:lnTo>
                  <a:pt x="63250" y="9510"/>
                </a:lnTo>
                <a:lnTo>
                  <a:pt x="64090" y="8770"/>
                </a:lnTo>
                <a:lnTo>
                  <a:pt x="64540" y="8830"/>
                </a:lnTo>
                <a:lnTo>
                  <a:pt x="65160" y="9320"/>
                </a:lnTo>
                <a:lnTo>
                  <a:pt x="65680" y="9270"/>
                </a:lnTo>
                <a:lnTo>
                  <a:pt x="76630" y="4550"/>
                </a:lnTo>
                <a:lnTo>
                  <a:pt x="77450" y="5100"/>
                </a:lnTo>
                <a:lnTo>
                  <a:pt x="77930" y="6010"/>
                </a:lnTo>
                <a:lnTo>
                  <a:pt x="78320" y="7030"/>
                </a:lnTo>
                <a:lnTo>
                  <a:pt x="78860" y="7910"/>
                </a:lnTo>
                <a:lnTo>
                  <a:pt x="83790" y="13560"/>
                </a:lnTo>
                <a:lnTo>
                  <a:pt x="84980" y="15460"/>
                </a:lnTo>
                <a:lnTo>
                  <a:pt x="85690" y="16210"/>
                </a:lnTo>
                <a:lnTo>
                  <a:pt x="86480" y="16440"/>
                </a:lnTo>
                <a:lnTo>
                  <a:pt x="87300" y="15860"/>
                </a:lnTo>
                <a:lnTo>
                  <a:pt x="87300" y="17680"/>
                </a:lnTo>
                <a:lnTo>
                  <a:pt x="87400" y="18550"/>
                </a:lnTo>
                <a:lnTo>
                  <a:pt x="87650" y="19420"/>
                </a:lnTo>
                <a:lnTo>
                  <a:pt x="88050" y="20130"/>
                </a:lnTo>
                <a:lnTo>
                  <a:pt x="88510" y="20690"/>
                </a:lnTo>
                <a:lnTo>
                  <a:pt x="88870" y="21320"/>
                </a:lnTo>
                <a:lnTo>
                  <a:pt x="89030" y="22240"/>
                </a:lnTo>
                <a:lnTo>
                  <a:pt x="89090" y="24210"/>
                </a:lnTo>
                <a:lnTo>
                  <a:pt x="89240" y="25250"/>
                </a:lnTo>
                <a:lnTo>
                  <a:pt x="89560" y="25970"/>
                </a:lnTo>
                <a:lnTo>
                  <a:pt x="91440" y="28610"/>
                </a:lnTo>
                <a:lnTo>
                  <a:pt x="91590" y="29480"/>
                </a:lnTo>
                <a:lnTo>
                  <a:pt x="91440" y="32480"/>
                </a:lnTo>
                <a:lnTo>
                  <a:pt x="91810" y="36370"/>
                </a:lnTo>
                <a:lnTo>
                  <a:pt x="91540" y="38020"/>
                </a:lnTo>
                <a:lnTo>
                  <a:pt x="90800" y="39550"/>
                </a:lnTo>
                <a:lnTo>
                  <a:pt x="89710" y="40830"/>
                </a:lnTo>
                <a:lnTo>
                  <a:pt x="88370" y="41700"/>
                </a:lnTo>
                <a:lnTo>
                  <a:pt x="87970" y="41810"/>
                </a:lnTo>
                <a:lnTo>
                  <a:pt x="86610" y="42050"/>
                </a:lnTo>
                <a:lnTo>
                  <a:pt x="85240" y="42750"/>
                </a:lnTo>
                <a:lnTo>
                  <a:pt x="84230" y="42940"/>
                </a:lnTo>
                <a:lnTo>
                  <a:pt x="82070" y="42990"/>
                </a:lnTo>
                <a:lnTo>
                  <a:pt x="81110" y="43250"/>
                </a:lnTo>
                <a:lnTo>
                  <a:pt x="79470" y="44420"/>
                </a:lnTo>
                <a:lnTo>
                  <a:pt x="75600" y="49080"/>
                </a:lnTo>
                <a:lnTo>
                  <a:pt x="75340" y="49250"/>
                </a:lnTo>
                <a:lnTo>
                  <a:pt x="75040" y="4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