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Djibouti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&amp; District Boundaries | Fully Editable Map</a:t>
            </a:r>
          </a:p>
        </p:txBody>
      </p:sp>
      <p:sp>
        <p:nvSpPr>
          <p:cNvPr id="101" name="Arta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23206" y="40969"/>
                </a:moveTo>
                <a:lnTo>
                  <a:pt x="23858" y="41705"/>
                </a:lnTo>
                <a:lnTo>
                  <a:pt x="25259" y="42685"/>
                </a:lnTo>
                <a:lnTo>
                  <a:pt x="26080" y="43175"/>
                </a:lnTo>
                <a:lnTo>
                  <a:pt x="26612" y="43297"/>
                </a:lnTo>
                <a:lnTo>
                  <a:pt x="27385" y="43763"/>
                </a:lnTo>
                <a:lnTo>
                  <a:pt x="27796" y="43616"/>
                </a:lnTo>
                <a:lnTo>
                  <a:pt x="27868" y="43444"/>
                </a:lnTo>
                <a:lnTo>
                  <a:pt x="27867" y="43144"/>
                </a:lnTo>
                <a:lnTo>
                  <a:pt x="27867" y="43144"/>
                </a:lnTo>
                <a:lnTo>
                  <a:pt x="27938" y="43092"/>
                </a:lnTo>
                <a:lnTo>
                  <a:pt x="28186" y="43018"/>
                </a:lnTo>
                <a:lnTo>
                  <a:pt x="28289" y="43049"/>
                </a:lnTo>
                <a:lnTo>
                  <a:pt x="28299" y="43102"/>
                </a:lnTo>
                <a:lnTo>
                  <a:pt x="28258" y="43249"/>
                </a:lnTo>
                <a:lnTo>
                  <a:pt x="28114" y="43290"/>
                </a:lnTo>
                <a:lnTo>
                  <a:pt x="28338" y="43479"/>
                </a:lnTo>
                <a:lnTo>
                  <a:pt x="28309" y="43625"/>
                </a:lnTo>
                <a:lnTo>
                  <a:pt x="28486" y="43760"/>
                </a:lnTo>
                <a:lnTo>
                  <a:pt x="28578" y="43866"/>
                </a:lnTo>
                <a:lnTo>
                  <a:pt x="28557" y="43970"/>
                </a:lnTo>
                <a:lnTo>
                  <a:pt x="28103" y="43960"/>
                </a:lnTo>
                <a:lnTo>
                  <a:pt x="28268" y="44085"/>
                </a:lnTo>
                <a:lnTo>
                  <a:pt x="28124" y="44347"/>
                </a:lnTo>
                <a:lnTo>
                  <a:pt x="27907" y="44430"/>
                </a:lnTo>
                <a:lnTo>
                  <a:pt x="27928" y="44556"/>
                </a:lnTo>
                <a:lnTo>
                  <a:pt x="28031" y="44755"/>
                </a:lnTo>
                <a:lnTo>
                  <a:pt x="28165" y="44932"/>
                </a:lnTo>
                <a:lnTo>
                  <a:pt x="28382" y="45068"/>
                </a:lnTo>
                <a:lnTo>
                  <a:pt x="28846" y="45338"/>
                </a:lnTo>
                <a:lnTo>
                  <a:pt x="29227" y="45685"/>
                </a:lnTo>
                <a:lnTo>
                  <a:pt x="29269" y="45831"/>
                </a:lnTo>
                <a:lnTo>
                  <a:pt x="29423" y="45957"/>
                </a:lnTo>
                <a:lnTo>
                  <a:pt x="29650" y="45946"/>
                </a:lnTo>
                <a:lnTo>
                  <a:pt x="29712" y="46103"/>
                </a:lnTo>
                <a:lnTo>
                  <a:pt x="29805" y="46156"/>
                </a:lnTo>
                <a:lnTo>
                  <a:pt x="29929" y="46135"/>
                </a:lnTo>
                <a:lnTo>
                  <a:pt x="30166" y="46344"/>
                </a:lnTo>
                <a:lnTo>
                  <a:pt x="30228" y="46469"/>
                </a:lnTo>
                <a:lnTo>
                  <a:pt x="30321" y="46521"/>
                </a:lnTo>
                <a:lnTo>
                  <a:pt x="30527" y="46678"/>
                </a:lnTo>
                <a:lnTo>
                  <a:pt x="30836" y="46940"/>
                </a:lnTo>
                <a:lnTo>
                  <a:pt x="30980" y="47023"/>
                </a:lnTo>
                <a:lnTo>
                  <a:pt x="31280" y="47034"/>
                </a:lnTo>
                <a:lnTo>
                  <a:pt x="31362" y="46961"/>
                </a:lnTo>
                <a:lnTo>
                  <a:pt x="31764" y="47065"/>
                </a:lnTo>
                <a:lnTo>
                  <a:pt x="31888" y="46974"/>
                </a:lnTo>
                <a:lnTo>
                  <a:pt x="32084" y="46877"/>
                </a:lnTo>
                <a:lnTo>
                  <a:pt x="32259" y="46678"/>
                </a:lnTo>
                <a:lnTo>
                  <a:pt x="32228" y="46469"/>
                </a:lnTo>
                <a:lnTo>
                  <a:pt x="32321" y="46334"/>
                </a:lnTo>
                <a:lnTo>
                  <a:pt x="32682" y="46490"/>
                </a:lnTo>
                <a:lnTo>
                  <a:pt x="33084" y="46500"/>
                </a:lnTo>
                <a:lnTo>
                  <a:pt x="33497" y="46605"/>
                </a:lnTo>
                <a:lnTo>
                  <a:pt x="33754" y="46616"/>
                </a:lnTo>
                <a:lnTo>
                  <a:pt x="34053" y="46668"/>
                </a:lnTo>
                <a:lnTo>
                  <a:pt x="34136" y="46637"/>
                </a:lnTo>
                <a:lnTo>
                  <a:pt x="34095" y="46438"/>
                </a:lnTo>
                <a:lnTo>
                  <a:pt x="34352" y="46312"/>
                </a:lnTo>
                <a:lnTo>
                  <a:pt x="34341" y="46250"/>
                </a:lnTo>
                <a:lnTo>
                  <a:pt x="34126" y="46292"/>
                </a:lnTo>
                <a:lnTo>
                  <a:pt x="34105" y="46239"/>
                </a:lnTo>
                <a:lnTo>
                  <a:pt x="34126" y="45915"/>
                </a:lnTo>
                <a:lnTo>
                  <a:pt x="34239" y="45779"/>
                </a:lnTo>
                <a:lnTo>
                  <a:pt x="34208" y="45664"/>
                </a:lnTo>
                <a:lnTo>
                  <a:pt x="34146" y="45591"/>
                </a:lnTo>
                <a:lnTo>
                  <a:pt x="34002" y="45497"/>
                </a:lnTo>
                <a:lnTo>
                  <a:pt x="33775" y="45455"/>
                </a:lnTo>
                <a:lnTo>
                  <a:pt x="33672" y="45340"/>
                </a:lnTo>
                <a:lnTo>
                  <a:pt x="33466" y="45350"/>
                </a:lnTo>
                <a:lnTo>
                  <a:pt x="33280" y="45194"/>
                </a:lnTo>
                <a:lnTo>
                  <a:pt x="33228" y="45047"/>
                </a:lnTo>
                <a:lnTo>
                  <a:pt x="33074" y="44828"/>
                </a:lnTo>
                <a:lnTo>
                  <a:pt x="33136" y="44619"/>
                </a:lnTo>
                <a:lnTo>
                  <a:pt x="33239" y="44566"/>
                </a:lnTo>
                <a:lnTo>
                  <a:pt x="33393" y="44598"/>
                </a:lnTo>
                <a:lnTo>
                  <a:pt x="33672" y="44545"/>
                </a:lnTo>
                <a:lnTo>
                  <a:pt x="33672" y="44388"/>
                </a:lnTo>
                <a:lnTo>
                  <a:pt x="33837" y="44368"/>
                </a:lnTo>
                <a:lnTo>
                  <a:pt x="33837" y="44263"/>
                </a:lnTo>
                <a:lnTo>
                  <a:pt x="34023" y="43918"/>
                </a:lnTo>
                <a:lnTo>
                  <a:pt x="34075" y="43906"/>
                </a:lnTo>
                <a:lnTo>
                  <a:pt x="34219" y="44148"/>
                </a:lnTo>
                <a:lnTo>
                  <a:pt x="34425" y="44200"/>
                </a:lnTo>
                <a:lnTo>
                  <a:pt x="34683" y="44096"/>
                </a:lnTo>
                <a:lnTo>
                  <a:pt x="34744" y="43981"/>
                </a:lnTo>
                <a:lnTo>
                  <a:pt x="34982" y="43918"/>
                </a:lnTo>
                <a:lnTo>
                  <a:pt x="35208" y="43907"/>
                </a:lnTo>
                <a:lnTo>
                  <a:pt x="35353" y="43730"/>
                </a:lnTo>
                <a:lnTo>
                  <a:pt x="36064" y="43552"/>
                </a:lnTo>
                <a:lnTo>
                  <a:pt x="36302" y="43562"/>
                </a:lnTo>
                <a:lnTo>
                  <a:pt x="36549" y="43196"/>
                </a:lnTo>
                <a:lnTo>
                  <a:pt x="37044" y="43374"/>
                </a:lnTo>
                <a:lnTo>
                  <a:pt x="37291" y="43343"/>
                </a:lnTo>
                <a:lnTo>
                  <a:pt x="37457" y="43228"/>
                </a:lnTo>
                <a:lnTo>
                  <a:pt x="37663" y="43238"/>
                </a:lnTo>
                <a:lnTo>
                  <a:pt x="37828" y="43123"/>
                </a:lnTo>
                <a:lnTo>
                  <a:pt x="37993" y="42956"/>
                </a:lnTo>
                <a:lnTo>
                  <a:pt x="38013" y="42757"/>
                </a:lnTo>
                <a:lnTo>
                  <a:pt x="38096" y="42715"/>
                </a:lnTo>
                <a:lnTo>
                  <a:pt x="38220" y="42767"/>
                </a:lnTo>
                <a:lnTo>
                  <a:pt x="38312" y="42517"/>
                </a:lnTo>
                <a:lnTo>
                  <a:pt x="38416" y="42454"/>
                </a:lnTo>
                <a:lnTo>
                  <a:pt x="38725" y="42548"/>
                </a:lnTo>
                <a:lnTo>
                  <a:pt x="38949" y="42496"/>
                </a:lnTo>
                <a:lnTo>
                  <a:pt x="39024" y="42600"/>
                </a:lnTo>
                <a:lnTo>
                  <a:pt x="39230" y="42611"/>
                </a:lnTo>
                <a:lnTo>
                  <a:pt x="39395" y="42454"/>
                </a:lnTo>
                <a:lnTo>
                  <a:pt x="39632" y="42485"/>
                </a:lnTo>
                <a:lnTo>
                  <a:pt x="39839" y="42485"/>
                </a:lnTo>
                <a:lnTo>
                  <a:pt x="40045" y="42485"/>
                </a:lnTo>
                <a:lnTo>
                  <a:pt x="40199" y="42443"/>
                </a:lnTo>
                <a:lnTo>
                  <a:pt x="40261" y="42297"/>
                </a:lnTo>
                <a:lnTo>
                  <a:pt x="40261" y="42224"/>
                </a:lnTo>
                <a:lnTo>
                  <a:pt x="40157" y="42107"/>
                </a:lnTo>
                <a:lnTo>
                  <a:pt x="40200" y="41983"/>
                </a:lnTo>
                <a:lnTo>
                  <a:pt x="40519" y="42454"/>
                </a:lnTo>
                <a:lnTo>
                  <a:pt x="40870" y="42340"/>
                </a:lnTo>
                <a:lnTo>
                  <a:pt x="40932" y="42517"/>
                </a:lnTo>
                <a:lnTo>
                  <a:pt x="41066" y="42506"/>
                </a:lnTo>
                <a:lnTo>
                  <a:pt x="41128" y="42443"/>
                </a:lnTo>
                <a:lnTo>
                  <a:pt x="41416" y="42558"/>
                </a:lnTo>
                <a:lnTo>
                  <a:pt x="41571" y="42537"/>
                </a:lnTo>
                <a:lnTo>
                  <a:pt x="41942" y="42443"/>
                </a:lnTo>
                <a:lnTo>
                  <a:pt x="42097" y="42360"/>
                </a:lnTo>
                <a:lnTo>
                  <a:pt x="42427" y="42276"/>
                </a:lnTo>
                <a:lnTo>
                  <a:pt x="42860" y="42318"/>
                </a:lnTo>
                <a:lnTo>
                  <a:pt x="43180" y="42225"/>
                </a:lnTo>
                <a:lnTo>
                  <a:pt x="43350" y="42244"/>
                </a:lnTo>
                <a:lnTo>
                  <a:pt x="43350" y="42244"/>
                </a:lnTo>
                <a:lnTo>
                  <a:pt x="43350" y="44566"/>
                </a:lnTo>
                <a:lnTo>
                  <a:pt x="50792" y="44493"/>
                </a:lnTo>
                <a:lnTo>
                  <a:pt x="50828" y="44639"/>
                </a:lnTo>
                <a:lnTo>
                  <a:pt x="50936" y="44766"/>
                </a:lnTo>
                <a:lnTo>
                  <a:pt x="51152" y="44821"/>
                </a:lnTo>
                <a:lnTo>
                  <a:pt x="51458" y="44784"/>
                </a:lnTo>
                <a:lnTo>
                  <a:pt x="51673" y="44657"/>
                </a:lnTo>
                <a:lnTo>
                  <a:pt x="51889" y="44602"/>
                </a:lnTo>
                <a:lnTo>
                  <a:pt x="52249" y="44620"/>
                </a:lnTo>
                <a:lnTo>
                  <a:pt x="52616" y="44553"/>
                </a:lnTo>
                <a:lnTo>
                  <a:pt x="52616" y="44553"/>
                </a:lnTo>
                <a:lnTo>
                  <a:pt x="52728" y="44881"/>
                </a:lnTo>
                <a:lnTo>
                  <a:pt x="52904" y="45110"/>
                </a:lnTo>
                <a:lnTo>
                  <a:pt x="52883" y="45162"/>
                </a:lnTo>
                <a:lnTo>
                  <a:pt x="52976" y="45204"/>
                </a:lnTo>
                <a:lnTo>
                  <a:pt x="52956" y="45319"/>
                </a:lnTo>
                <a:lnTo>
                  <a:pt x="53018" y="45350"/>
                </a:lnTo>
                <a:lnTo>
                  <a:pt x="53069" y="45288"/>
                </a:lnTo>
                <a:lnTo>
                  <a:pt x="53193" y="45371"/>
                </a:lnTo>
                <a:lnTo>
                  <a:pt x="53255" y="45340"/>
                </a:lnTo>
                <a:lnTo>
                  <a:pt x="53574" y="45466"/>
                </a:lnTo>
                <a:lnTo>
                  <a:pt x="53646" y="45392"/>
                </a:lnTo>
                <a:lnTo>
                  <a:pt x="53492" y="45256"/>
                </a:lnTo>
                <a:lnTo>
                  <a:pt x="53451" y="45340"/>
                </a:lnTo>
                <a:lnTo>
                  <a:pt x="53318" y="45298"/>
                </a:lnTo>
                <a:lnTo>
                  <a:pt x="53234" y="45256"/>
                </a:lnTo>
                <a:lnTo>
                  <a:pt x="53028" y="45256"/>
                </a:lnTo>
                <a:lnTo>
                  <a:pt x="53059" y="45173"/>
                </a:lnTo>
                <a:lnTo>
                  <a:pt x="53378" y="45183"/>
                </a:lnTo>
                <a:lnTo>
                  <a:pt x="53461" y="45079"/>
                </a:lnTo>
                <a:lnTo>
                  <a:pt x="53729" y="45225"/>
                </a:lnTo>
                <a:lnTo>
                  <a:pt x="53873" y="45392"/>
                </a:lnTo>
                <a:lnTo>
                  <a:pt x="54018" y="45466"/>
                </a:lnTo>
                <a:lnTo>
                  <a:pt x="54162" y="45570"/>
                </a:lnTo>
                <a:lnTo>
                  <a:pt x="54224" y="45695"/>
                </a:lnTo>
                <a:lnTo>
                  <a:pt x="54554" y="46020"/>
                </a:lnTo>
                <a:lnTo>
                  <a:pt x="54595" y="46563"/>
                </a:lnTo>
                <a:lnTo>
                  <a:pt x="54884" y="46856"/>
                </a:lnTo>
                <a:lnTo>
                  <a:pt x="54884" y="46961"/>
                </a:lnTo>
                <a:lnTo>
                  <a:pt x="55057" y="47141"/>
                </a:lnTo>
                <a:lnTo>
                  <a:pt x="55323" y="47228"/>
                </a:lnTo>
                <a:lnTo>
                  <a:pt x="53985" y="49356"/>
                </a:lnTo>
                <a:lnTo>
                  <a:pt x="53985" y="49356"/>
                </a:lnTo>
                <a:lnTo>
                  <a:pt x="48361" y="46682"/>
                </a:lnTo>
                <a:lnTo>
                  <a:pt x="46911" y="46911"/>
                </a:lnTo>
                <a:lnTo>
                  <a:pt x="42542" y="47755"/>
                </a:lnTo>
                <a:lnTo>
                  <a:pt x="40437" y="51677"/>
                </a:lnTo>
                <a:lnTo>
                  <a:pt x="40437" y="51677"/>
                </a:lnTo>
                <a:lnTo>
                  <a:pt x="33636" y="55694"/>
                </a:lnTo>
                <a:lnTo>
                  <a:pt x="33636" y="55694"/>
                </a:lnTo>
                <a:lnTo>
                  <a:pt x="33160" y="55743"/>
                </a:lnTo>
                <a:lnTo>
                  <a:pt x="27143" y="55843"/>
                </a:lnTo>
                <a:lnTo>
                  <a:pt x="21660" y="50595"/>
                </a:lnTo>
                <a:lnTo>
                  <a:pt x="21056" y="43346"/>
                </a:lnTo>
                <a:lnTo>
                  <a:pt x="22602" y="4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i Sabieh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46877" y="60841"/>
                </a:moveTo>
                <a:lnTo>
                  <a:pt x="45996" y="62324"/>
                </a:lnTo>
                <a:lnTo>
                  <a:pt x="45771" y="62623"/>
                </a:lnTo>
                <a:lnTo>
                  <a:pt x="45198" y="63734"/>
                </a:lnTo>
                <a:lnTo>
                  <a:pt x="44298" y="65142"/>
                </a:lnTo>
                <a:lnTo>
                  <a:pt x="43948" y="65121"/>
                </a:lnTo>
                <a:lnTo>
                  <a:pt x="42749" y="65336"/>
                </a:lnTo>
                <a:lnTo>
                  <a:pt x="42269" y="65544"/>
                </a:lnTo>
                <a:lnTo>
                  <a:pt x="41716" y="65677"/>
                </a:lnTo>
                <a:lnTo>
                  <a:pt x="41463" y="65684"/>
                </a:lnTo>
                <a:lnTo>
                  <a:pt x="41271" y="65553"/>
                </a:lnTo>
                <a:lnTo>
                  <a:pt x="41181" y="65567"/>
                </a:lnTo>
                <a:lnTo>
                  <a:pt x="41027" y="65695"/>
                </a:lnTo>
                <a:lnTo>
                  <a:pt x="40835" y="65714"/>
                </a:lnTo>
                <a:lnTo>
                  <a:pt x="40670" y="65614"/>
                </a:lnTo>
                <a:lnTo>
                  <a:pt x="40468" y="65270"/>
                </a:lnTo>
                <a:lnTo>
                  <a:pt x="40277" y="65323"/>
                </a:lnTo>
                <a:lnTo>
                  <a:pt x="40002" y="65209"/>
                </a:lnTo>
                <a:lnTo>
                  <a:pt x="39693" y="65223"/>
                </a:lnTo>
                <a:lnTo>
                  <a:pt x="39295" y="65134"/>
                </a:lnTo>
                <a:lnTo>
                  <a:pt x="38104" y="65057"/>
                </a:lnTo>
                <a:lnTo>
                  <a:pt x="37934" y="64988"/>
                </a:lnTo>
                <a:lnTo>
                  <a:pt x="37826" y="64599"/>
                </a:lnTo>
                <a:lnTo>
                  <a:pt x="37660" y="64321"/>
                </a:lnTo>
                <a:lnTo>
                  <a:pt x="37659" y="64164"/>
                </a:lnTo>
                <a:lnTo>
                  <a:pt x="37784" y="63796"/>
                </a:lnTo>
                <a:lnTo>
                  <a:pt x="37677" y="63587"/>
                </a:lnTo>
                <a:lnTo>
                  <a:pt x="37646" y="63296"/>
                </a:lnTo>
                <a:lnTo>
                  <a:pt x="37315" y="62844"/>
                </a:lnTo>
                <a:lnTo>
                  <a:pt x="37219" y="62461"/>
                </a:lnTo>
                <a:lnTo>
                  <a:pt x="37066" y="62328"/>
                </a:lnTo>
                <a:lnTo>
                  <a:pt x="36896" y="62266"/>
                </a:lnTo>
                <a:lnTo>
                  <a:pt x="36816" y="61806"/>
                </a:lnTo>
                <a:lnTo>
                  <a:pt x="36540" y="61570"/>
                </a:lnTo>
                <a:lnTo>
                  <a:pt x="36319" y="61601"/>
                </a:lnTo>
                <a:lnTo>
                  <a:pt x="36234" y="61963"/>
                </a:lnTo>
                <a:lnTo>
                  <a:pt x="36054" y="62081"/>
                </a:lnTo>
                <a:lnTo>
                  <a:pt x="35820" y="61937"/>
                </a:lnTo>
                <a:lnTo>
                  <a:pt x="35686" y="61956"/>
                </a:lnTo>
                <a:lnTo>
                  <a:pt x="35505" y="62045"/>
                </a:lnTo>
                <a:lnTo>
                  <a:pt x="35348" y="62046"/>
                </a:lnTo>
                <a:lnTo>
                  <a:pt x="35034" y="62247"/>
                </a:lnTo>
                <a:lnTo>
                  <a:pt x="34166" y="62442"/>
                </a:lnTo>
                <a:lnTo>
                  <a:pt x="34036" y="62221"/>
                </a:lnTo>
                <a:lnTo>
                  <a:pt x="33848" y="62042"/>
                </a:lnTo>
                <a:lnTo>
                  <a:pt x="33173" y="61594"/>
                </a:lnTo>
                <a:lnTo>
                  <a:pt x="32916" y="61631"/>
                </a:lnTo>
                <a:lnTo>
                  <a:pt x="32639" y="61243"/>
                </a:lnTo>
                <a:lnTo>
                  <a:pt x="32111" y="60951"/>
                </a:lnTo>
                <a:lnTo>
                  <a:pt x="31837" y="61012"/>
                </a:lnTo>
                <a:lnTo>
                  <a:pt x="31397" y="61365"/>
                </a:lnTo>
                <a:lnTo>
                  <a:pt x="31211" y="61454"/>
                </a:lnTo>
                <a:lnTo>
                  <a:pt x="31211" y="61454"/>
                </a:lnTo>
                <a:lnTo>
                  <a:pt x="31202" y="57213"/>
                </a:lnTo>
                <a:lnTo>
                  <a:pt x="33181" y="55962"/>
                </a:lnTo>
                <a:lnTo>
                  <a:pt x="33181" y="55962"/>
                </a:lnTo>
                <a:lnTo>
                  <a:pt x="40437" y="51677"/>
                </a:lnTo>
                <a:lnTo>
                  <a:pt x="40437" y="51677"/>
                </a:lnTo>
                <a:lnTo>
                  <a:pt x="42542" y="47755"/>
                </a:lnTo>
                <a:lnTo>
                  <a:pt x="46911" y="46911"/>
                </a:lnTo>
                <a:lnTo>
                  <a:pt x="48361" y="46682"/>
                </a:lnTo>
                <a:lnTo>
                  <a:pt x="53985" y="49356"/>
                </a:lnTo>
                <a:lnTo>
                  <a:pt x="53985" y="49356"/>
                </a:lnTo>
                <a:lnTo>
                  <a:pt x="51883" y="52804"/>
                </a:lnTo>
                <a:lnTo>
                  <a:pt x="51600" y="53180"/>
                </a:lnTo>
                <a:lnTo>
                  <a:pt x="51520" y="53402"/>
                </a:lnTo>
                <a:lnTo>
                  <a:pt x="50984" y="54182"/>
                </a:lnTo>
                <a:lnTo>
                  <a:pt x="50374" y="55261"/>
                </a:lnTo>
                <a:lnTo>
                  <a:pt x="49002" y="57401"/>
                </a:lnTo>
                <a:lnTo>
                  <a:pt x="48767" y="57864"/>
                </a:lnTo>
                <a:lnTo>
                  <a:pt x="48357" y="58444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ikhil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23206" y="40969"/>
                </a:moveTo>
                <a:lnTo>
                  <a:pt x="22602" y="41460"/>
                </a:lnTo>
                <a:lnTo>
                  <a:pt x="21056" y="43346"/>
                </a:lnTo>
                <a:lnTo>
                  <a:pt x="21660" y="50595"/>
                </a:lnTo>
                <a:lnTo>
                  <a:pt x="27143" y="55843"/>
                </a:lnTo>
                <a:lnTo>
                  <a:pt x="33160" y="55743"/>
                </a:lnTo>
                <a:lnTo>
                  <a:pt x="33636" y="55694"/>
                </a:lnTo>
                <a:lnTo>
                  <a:pt x="33636" y="55694"/>
                </a:lnTo>
                <a:lnTo>
                  <a:pt x="33181" y="55962"/>
                </a:lnTo>
                <a:lnTo>
                  <a:pt x="33181" y="55962"/>
                </a:lnTo>
                <a:lnTo>
                  <a:pt x="31202" y="57213"/>
                </a:lnTo>
                <a:lnTo>
                  <a:pt x="31211" y="61454"/>
                </a:lnTo>
                <a:lnTo>
                  <a:pt x="31211" y="61454"/>
                </a:lnTo>
                <a:lnTo>
                  <a:pt x="31147" y="61571"/>
                </a:lnTo>
                <a:lnTo>
                  <a:pt x="31138" y="61834"/>
                </a:lnTo>
                <a:lnTo>
                  <a:pt x="31068" y="61887"/>
                </a:lnTo>
                <a:lnTo>
                  <a:pt x="30305" y="62092"/>
                </a:lnTo>
                <a:lnTo>
                  <a:pt x="29479" y="62396"/>
                </a:lnTo>
                <a:lnTo>
                  <a:pt x="29030" y="62476"/>
                </a:lnTo>
                <a:lnTo>
                  <a:pt x="27418" y="63050"/>
                </a:lnTo>
                <a:lnTo>
                  <a:pt x="24395" y="65192"/>
                </a:lnTo>
                <a:lnTo>
                  <a:pt x="24255" y="65245"/>
                </a:lnTo>
                <a:lnTo>
                  <a:pt x="22114" y="64630"/>
                </a:lnTo>
                <a:lnTo>
                  <a:pt x="21877" y="64689"/>
                </a:lnTo>
                <a:lnTo>
                  <a:pt x="21846" y="64935"/>
                </a:lnTo>
                <a:lnTo>
                  <a:pt x="21543" y="65089"/>
                </a:lnTo>
                <a:lnTo>
                  <a:pt x="20477" y="64942"/>
                </a:lnTo>
                <a:lnTo>
                  <a:pt x="20301" y="64844"/>
                </a:lnTo>
                <a:lnTo>
                  <a:pt x="19742" y="64995"/>
                </a:lnTo>
                <a:lnTo>
                  <a:pt x="19328" y="65045"/>
                </a:lnTo>
                <a:lnTo>
                  <a:pt x="19124" y="65146"/>
                </a:lnTo>
                <a:lnTo>
                  <a:pt x="19049" y="65234"/>
                </a:lnTo>
                <a:lnTo>
                  <a:pt x="19033" y="65374"/>
                </a:lnTo>
                <a:lnTo>
                  <a:pt x="18865" y="65515"/>
                </a:lnTo>
                <a:lnTo>
                  <a:pt x="18562" y="65634"/>
                </a:lnTo>
                <a:lnTo>
                  <a:pt x="16287" y="65830"/>
                </a:lnTo>
                <a:lnTo>
                  <a:pt x="15967" y="65902"/>
                </a:lnTo>
                <a:lnTo>
                  <a:pt x="15867" y="65810"/>
                </a:lnTo>
                <a:lnTo>
                  <a:pt x="15895" y="65693"/>
                </a:lnTo>
                <a:lnTo>
                  <a:pt x="15783" y="65578"/>
                </a:lnTo>
                <a:lnTo>
                  <a:pt x="15655" y="65538"/>
                </a:lnTo>
                <a:lnTo>
                  <a:pt x="14702" y="65471"/>
                </a:lnTo>
                <a:lnTo>
                  <a:pt x="14563" y="65554"/>
                </a:lnTo>
                <a:lnTo>
                  <a:pt x="14330" y="65544"/>
                </a:lnTo>
                <a:lnTo>
                  <a:pt x="14126" y="65645"/>
                </a:lnTo>
                <a:lnTo>
                  <a:pt x="14027" y="65640"/>
                </a:lnTo>
                <a:lnTo>
                  <a:pt x="13944" y="65507"/>
                </a:lnTo>
                <a:lnTo>
                  <a:pt x="14089" y="65331"/>
                </a:lnTo>
                <a:lnTo>
                  <a:pt x="13977" y="65268"/>
                </a:lnTo>
                <a:lnTo>
                  <a:pt x="13698" y="65364"/>
                </a:lnTo>
                <a:lnTo>
                  <a:pt x="13460" y="65581"/>
                </a:lnTo>
                <a:lnTo>
                  <a:pt x="12679" y="65652"/>
                </a:lnTo>
                <a:lnTo>
                  <a:pt x="12492" y="66134"/>
                </a:lnTo>
                <a:lnTo>
                  <a:pt x="11822" y="66133"/>
                </a:lnTo>
                <a:lnTo>
                  <a:pt x="11442" y="66763"/>
                </a:lnTo>
                <a:lnTo>
                  <a:pt x="11351" y="67009"/>
                </a:lnTo>
                <a:lnTo>
                  <a:pt x="10714" y="67040"/>
                </a:lnTo>
                <a:lnTo>
                  <a:pt x="10304" y="66932"/>
                </a:lnTo>
                <a:lnTo>
                  <a:pt x="9287" y="67455"/>
                </a:lnTo>
                <a:lnTo>
                  <a:pt x="9029" y="67470"/>
                </a:lnTo>
                <a:lnTo>
                  <a:pt x="7905" y="67316"/>
                </a:lnTo>
                <a:lnTo>
                  <a:pt x="7268" y="67808"/>
                </a:lnTo>
                <a:lnTo>
                  <a:pt x="7055" y="67854"/>
                </a:lnTo>
                <a:lnTo>
                  <a:pt x="6827" y="67839"/>
                </a:lnTo>
                <a:lnTo>
                  <a:pt x="6463" y="67270"/>
                </a:lnTo>
                <a:lnTo>
                  <a:pt x="6281" y="67101"/>
                </a:lnTo>
                <a:lnTo>
                  <a:pt x="5765" y="66886"/>
                </a:lnTo>
                <a:lnTo>
                  <a:pt x="4823" y="66763"/>
                </a:lnTo>
                <a:lnTo>
                  <a:pt x="4414" y="66625"/>
                </a:lnTo>
                <a:lnTo>
                  <a:pt x="3503" y="66471"/>
                </a:lnTo>
                <a:lnTo>
                  <a:pt x="3214" y="66364"/>
                </a:lnTo>
                <a:lnTo>
                  <a:pt x="2076" y="66272"/>
                </a:lnTo>
                <a:lnTo>
                  <a:pt x="1924" y="65934"/>
                </a:lnTo>
                <a:lnTo>
                  <a:pt x="1787" y="65842"/>
                </a:lnTo>
                <a:lnTo>
                  <a:pt x="998" y="65765"/>
                </a:lnTo>
                <a:lnTo>
                  <a:pt x="907" y="65611"/>
                </a:lnTo>
                <a:lnTo>
                  <a:pt x="785" y="65150"/>
                </a:lnTo>
                <a:lnTo>
                  <a:pt x="800" y="64904"/>
                </a:lnTo>
                <a:lnTo>
                  <a:pt x="922" y="64705"/>
                </a:lnTo>
                <a:lnTo>
                  <a:pt x="1271" y="64428"/>
                </a:lnTo>
                <a:lnTo>
                  <a:pt x="1514" y="62320"/>
                </a:lnTo>
                <a:lnTo>
                  <a:pt x="1620" y="59448"/>
                </a:lnTo>
                <a:lnTo>
                  <a:pt x="1726" y="58741"/>
                </a:lnTo>
                <a:lnTo>
                  <a:pt x="1802" y="55005"/>
                </a:lnTo>
                <a:lnTo>
                  <a:pt x="1650" y="52620"/>
                </a:lnTo>
                <a:lnTo>
                  <a:pt x="1453" y="51313"/>
                </a:lnTo>
                <a:lnTo>
                  <a:pt x="1221" y="50647"/>
                </a:lnTo>
                <a:lnTo>
                  <a:pt x="206" y="46473"/>
                </a:lnTo>
                <a:lnTo>
                  <a:pt x="115" y="46037"/>
                </a:lnTo>
                <a:lnTo>
                  <a:pt x="150" y="45886"/>
                </a:lnTo>
                <a:lnTo>
                  <a:pt x="26" y="45600"/>
                </a:lnTo>
                <a:lnTo>
                  <a:pt x="102" y="45246"/>
                </a:lnTo>
                <a:lnTo>
                  <a:pt x="625" y="44278"/>
                </a:lnTo>
                <a:lnTo>
                  <a:pt x="694" y="44024"/>
                </a:lnTo>
                <a:lnTo>
                  <a:pt x="1101" y="43445"/>
                </a:lnTo>
                <a:lnTo>
                  <a:pt x="1058" y="42845"/>
                </a:lnTo>
                <a:lnTo>
                  <a:pt x="1180" y="42414"/>
                </a:lnTo>
                <a:lnTo>
                  <a:pt x="1286" y="42137"/>
                </a:lnTo>
                <a:lnTo>
                  <a:pt x="1666" y="41582"/>
                </a:lnTo>
                <a:lnTo>
                  <a:pt x="1514" y="41074"/>
                </a:lnTo>
                <a:lnTo>
                  <a:pt x="1575" y="40581"/>
                </a:lnTo>
                <a:lnTo>
                  <a:pt x="2000" y="39426"/>
                </a:lnTo>
                <a:lnTo>
                  <a:pt x="2121" y="38733"/>
                </a:lnTo>
                <a:lnTo>
                  <a:pt x="2394" y="38024"/>
                </a:lnTo>
                <a:lnTo>
                  <a:pt x="2689" y="36935"/>
                </a:lnTo>
                <a:lnTo>
                  <a:pt x="4372" y="36091"/>
                </a:lnTo>
                <a:lnTo>
                  <a:pt x="4859" y="35753"/>
                </a:lnTo>
                <a:lnTo>
                  <a:pt x="5038" y="35025"/>
                </a:lnTo>
                <a:lnTo>
                  <a:pt x="5260" y="34860"/>
                </a:lnTo>
                <a:lnTo>
                  <a:pt x="7019" y="34045"/>
                </a:lnTo>
                <a:lnTo>
                  <a:pt x="7216" y="33872"/>
                </a:lnTo>
                <a:lnTo>
                  <a:pt x="7293" y="33562"/>
                </a:lnTo>
                <a:lnTo>
                  <a:pt x="7389" y="33400"/>
                </a:lnTo>
                <a:lnTo>
                  <a:pt x="8579" y="31653"/>
                </a:lnTo>
                <a:lnTo>
                  <a:pt x="8579" y="31653"/>
                </a:lnTo>
                <a:lnTo>
                  <a:pt x="14055" y="32709"/>
                </a:lnTo>
                <a:lnTo>
                  <a:pt x="15488" y="33280"/>
                </a:lnTo>
                <a:lnTo>
                  <a:pt x="22031" y="39892"/>
                </a:lnTo>
                <a:lnTo>
                  <a:pt x="22547" y="40233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jibouti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52729" y="43667"/>
                </a:moveTo>
                <a:lnTo>
                  <a:pt x="52801" y="43740"/>
                </a:lnTo>
                <a:lnTo>
                  <a:pt x="52811" y="43866"/>
                </a:lnTo>
                <a:lnTo>
                  <a:pt x="52656" y="43908"/>
                </a:lnTo>
                <a:lnTo>
                  <a:pt x="52584" y="43856"/>
                </a:lnTo>
                <a:lnTo>
                  <a:pt x="52584" y="43720"/>
                </a:lnTo>
                <a:lnTo>
                  <a:pt x="52729" y="43667"/>
                </a:lnTo>
                <a:close/>
                <a:moveTo>
                  <a:pt x="51326" y="41104"/>
                </a:moveTo>
                <a:lnTo>
                  <a:pt x="51305" y="41513"/>
                </a:lnTo>
                <a:lnTo>
                  <a:pt x="51512" y="41627"/>
                </a:lnTo>
                <a:lnTo>
                  <a:pt x="51617" y="41859"/>
                </a:lnTo>
                <a:lnTo>
                  <a:pt x="51575" y="41920"/>
                </a:lnTo>
                <a:lnTo>
                  <a:pt x="51378" y="41962"/>
                </a:lnTo>
                <a:lnTo>
                  <a:pt x="51347" y="42077"/>
                </a:lnTo>
                <a:lnTo>
                  <a:pt x="51399" y="42297"/>
                </a:lnTo>
                <a:lnTo>
                  <a:pt x="51512" y="42558"/>
                </a:lnTo>
                <a:lnTo>
                  <a:pt x="51596" y="42630"/>
                </a:lnTo>
                <a:lnTo>
                  <a:pt x="51677" y="42913"/>
                </a:lnTo>
                <a:lnTo>
                  <a:pt x="51976" y="43258"/>
                </a:lnTo>
                <a:lnTo>
                  <a:pt x="52038" y="43425"/>
                </a:lnTo>
                <a:lnTo>
                  <a:pt x="52028" y="43718"/>
                </a:lnTo>
                <a:lnTo>
                  <a:pt x="52121" y="43739"/>
                </a:lnTo>
                <a:lnTo>
                  <a:pt x="52296" y="43959"/>
                </a:lnTo>
                <a:lnTo>
                  <a:pt x="52420" y="43959"/>
                </a:lnTo>
                <a:lnTo>
                  <a:pt x="52492" y="44262"/>
                </a:lnTo>
                <a:lnTo>
                  <a:pt x="52606" y="44429"/>
                </a:lnTo>
                <a:lnTo>
                  <a:pt x="52606" y="44492"/>
                </a:lnTo>
                <a:lnTo>
                  <a:pt x="52617" y="44552"/>
                </a:lnTo>
                <a:lnTo>
                  <a:pt x="52617" y="44552"/>
                </a:lnTo>
                <a:lnTo>
                  <a:pt x="52250" y="44620"/>
                </a:lnTo>
                <a:lnTo>
                  <a:pt x="51890" y="44602"/>
                </a:lnTo>
                <a:lnTo>
                  <a:pt x="51674" y="44657"/>
                </a:lnTo>
                <a:lnTo>
                  <a:pt x="51458" y="44784"/>
                </a:lnTo>
                <a:lnTo>
                  <a:pt x="51152" y="44821"/>
                </a:lnTo>
                <a:lnTo>
                  <a:pt x="50936" y="44766"/>
                </a:lnTo>
                <a:lnTo>
                  <a:pt x="50828" y="44638"/>
                </a:lnTo>
                <a:lnTo>
                  <a:pt x="50792" y="44492"/>
                </a:lnTo>
                <a:lnTo>
                  <a:pt x="43350" y="44565"/>
                </a:lnTo>
                <a:lnTo>
                  <a:pt x="43350" y="42243"/>
                </a:lnTo>
                <a:lnTo>
                  <a:pt x="43350" y="42243"/>
                </a:lnTo>
                <a:lnTo>
                  <a:pt x="43560" y="42177"/>
                </a:lnTo>
                <a:lnTo>
                  <a:pt x="43912" y="42191"/>
                </a:lnTo>
                <a:lnTo>
                  <a:pt x="44160" y="42181"/>
                </a:lnTo>
                <a:lnTo>
                  <a:pt x="44593" y="42327"/>
                </a:lnTo>
                <a:lnTo>
                  <a:pt x="44829" y="42264"/>
                </a:lnTo>
                <a:lnTo>
                  <a:pt x="45098" y="42337"/>
                </a:lnTo>
                <a:lnTo>
                  <a:pt x="45593" y="42275"/>
                </a:lnTo>
                <a:lnTo>
                  <a:pt x="45913" y="42338"/>
                </a:lnTo>
                <a:lnTo>
                  <a:pt x="45985" y="42296"/>
                </a:lnTo>
                <a:lnTo>
                  <a:pt x="45944" y="42243"/>
                </a:lnTo>
                <a:lnTo>
                  <a:pt x="45985" y="42233"/>
                </a:lnTo>
                <a:lnTo>
                  <a:pt x="46325" y="42264"/>
                </a:lnTo>
                <a:lnTo>
                  <a:pt x="46490" y="42191"/>
                </a:lnTo>
                <a:lnTo>
                  <a:pt x="46758" y="42170"/>
                </a:lnTo>
                <a:lnTo>
                  <a:pt x="47428" y="42275"/>
                </a:lnTo>
                <a:lnTo>
                  <a:pt x="47676" y="42442"/>
                </a:lnTo>
                <a:lnTo>
                  <a:pt x="47985" y="42432"/>
                </a:lnTo>
                <a:lnTo>
                  <a:pt x="48098" y="42505"/>
                </a:lnTo>
                <a:lnTo>
                  <a:pt x="48006" y="42358"/>
                </a:lnTo>
                <a:lnTo>
                  <a:pt x="47923" y="42337"/>
                </a:lnTo>
                <a:lnTo>
                  <a:pt x="47933" y="42180"/>
                </a:lnTo>
                <a:lnTo>
                  <a:pt x="48356" y="42138"/>
                </a:lnTo>
                <a:lnTo>
                  <a:pt x="48583" y="42180"/>
                </a:lnTo>
                <a:lnTo>
                  <a:pt x="48727" y="42295"/>
                </a:lnTo>
                <a:lnTo>
                  <a:pt x="48871" y="42295"/>
                </a:lnTo>
                <a:lnTo>
                  <a:pt x="49108" y="42483"/>
                </a:lnTo>
                <a:lnTo>
                  <a:pt x="49222" y="42715"/>
                </a:lnTo>
                <a:lnTo>
                  <a:pt x="49531" y="42818"/>
                </a:lnTo>
                <a:lnTo>
                  <a:pt x="49820" y="42598"/>
                </a:lnTo>
                <a:lnTo>
                  <a:pt x="49995" y="42535"/>
                </a:lnTo>
                <a:lnTo>
                  <a:pt x="50253" y="42545"/>
                </a:lnTo>
                <a:lnTo>
                  <a:pt x="50408" y="42514"/>
                </a:lnTo>
                <a:lnTo>
                  <a:pt x="50614" y="42441"/>
                </a:lnTo>
                <a:lnTo>
                  <a:pt x="50727" y="42274"/>
                </a:lnTo>
                <a:lnTo>
                  <a:pt x="50975" y="42317"/>
                </a:lnTo>
                <a:lnTo>
                  <a:pt x="51026" y="42086"/>
                </a:lnTo>
                <a:lnTo>
                  <a:pt x="51150" y="41992"/>
                </a:lnTo>
                <a:lnTo>
                  <a:pt x="51160" y="41825"/>
                </a:lnTo>
                <a:lnTo>
                  <a:pt x="50861" y="41835"/>
                </a:lnTo>
                <a:lnTo>
                  <a:pt x="50840" y="41971"/>
                </a:lnTo>
                <a:lnTo>
                  <a:pt x="50685" y="41961"/>
                </a:lnTo>
                <a:lnTo>
                  <a:pt x="50778" y="41909"/>
                </a:lnTo>
                <a:lnTo>
                  <a:pt x="50768" y="41815"/>
                </a:lnTo>
                <a:lnTo>
                  <a:pt x="50871" y="41700"/>
                </a:lnTo>
                <a:lnTo>
                  <a:pt x="50809" y="41679"/>
                </a:lnTo>
                <a:lnTo>
                  <a:pt x="50747" y="41731"/>
                </a:lnTo>
                <a:lnTo>
                  <a:pt x="50705" y="41637"/>
                </a:lnTo>
                <a:lnTo>
                  <a:pt x="50642" y="41699"/>
                </a:lnTo>
                <a:lnTo>
                  <a:pt x="50643" y="41784"/>
                </a:lnTo>
                <a:lnTo>
                  <a:pt x="50581" y="41805"/>
                </a:lnTo>
                <a:lnTo>
                  <a:pt x="50550" y="41700"/>
                </a:lnTo>
                <a:lnTo>
                  <a:pt x="50777" y="41513"/>
                </a:lnTo>
                <a:lnTo>
                  <a:pt x="51136" y="41504"/>
                </a:lnTo>
                <a:lnTo>
                  <a:pt x="51200" y="41313"/>
                </a:lnTo>
                <a:lnTo>
                  <a:pt x="51179" y="41187"/>
                </a:lnTo>
                <a:lnTo>
                  <a:pt x="51326" y="41104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bock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50534" y="26"/>
                </a:moveTo>
                <a:lnTo>
                  <a:pt x="50881" y="114"/>
                </a:lnTo>
                <a:lnTo>
                  <a:pt x="50962" y="196"/>
                </a:lnTo>
                <a:lnTo>
                  <a:pt x="51199" y="1322"/>
                </a:lnTo>
                <a:lnTo>
                  <a:pt x="51431" y="1823"/>
                </a:lnTo>
                <a:lnTo>
                  <a:pt x="51547" y="2235"/>
                </a:lnTo>
                <a:lnTo>
                  <a:pt x="51749" y="2559"/>
                </a:lnTo>
                <a:lnTo>
                  <a:pt x="51894" y="3060"/>
                </a:lnTo>
                <a:lnTo>
                  <a:pt x="52501" y="3620"/>
                </a:lnTo>
                <a:lnTo>
                  <a:pt x="53600" y="5239"/>
                </a:lnTo>
                <a:lnTo>
                  <a:pt x="54352" y="6064"/>
                </a:lnTo>
                <a:lnTo>
                  <a:pt x="54960" y="6829"/>
                </a:lnTo>
                <a:lnTo>
                  <a:pt x="55827" y="8331"/>
                </a:lnTo>
                <a:lnTo>
                  <a:pt x="56246" y="8664"/>
                </a:lnTo>
                <a:lnTo>
                  <a:pt x="56377" y="8973"/>
                </a:lnTo>
                <a:lnTo>
                  <a:pt x="56596" y="9066"/>
                </a:lnTo>
                <a:lnTo>
                  <a:pt x="56575" y="9391"/>
                </a:lnTo>
                <a:lnTo>
                  <a:pt x="56668" y="9475"/>
                </a:lnTo>
                <a:lnTo>
                  <a:pt x="56936" y="9685"/>
                </a:lnTo>
                <a:lnTo>
                  <a:pt x="57070" y="9685"/>
                </a:lnTo>
                <a:lnTo>
                  <a:pt x="57289" y="9540"/>
                </a:lnTo>
                <a:lnTo>
                  <a:pt x="57318" y="9433"/>
                </a:lnTo>
                <a:lnTo>
                  <a:pt x="57524" y="9213"/>
                </a:lnTo>
                <a:lnTo>
                  <a:pt x="57526" y="9150"/>
                </a:lnTo>
                <a:lnTo>
                  <a:pt x="57400" y="9108"/>
                </a:lnTo>
                <a:lnTo>
                  <a:pt x="57319" y="8744"/>
                </a:lnTo>
                <a:lnTo>
                  <a:pt x="57492" y="8731"/>
                </a:lnTo>
                <a:lnTo>
                  <a:pt x="57833" y="8982"/>
                </a:lnTo>
                <a:lnTo>
                  <a:pt x="57741" y="9129"/>
                </a:lnTo>
                <a:lnTo>
                  <a:pt x="57658" y="9674"/>
                </a:lnTo>
                <a:lnTo>
                  <a:pt x="57833" y="10797"/>
                </a:lnTo>
                <a:lnTo>
                  <a:pt x="57967" y="11248"/>
                </a:lnTo>
                <a:lnTo>
                  <a:pt x="58112" y="11574"/>
                </a:lnTo>
                <a:lnTo>
                  <a:pt x="58246" y="11698"/>
                </a:lnTo>
                <a:lnTo>
                  <a:pt x="58359" y="11930"/>
                </a:lnTo>
                <a:lnTo>
                  <a:pt x="58534" y="11920"/>
                </a:lnTo>
                <a:lnTo>
                  <a:pt x="58658" y="11993"/>
                </a:lnTo>
                <a:lnTo>
                  <a:pt x="58968" y="12581"/>
                </a:lnTo>
                <a:lnTo>
                  <a:pt x="59102" y="13409"/>
                </a:lnTo>
                <a:lnTo>
                  <a:pt x="59215" y="13672"/>
                </a:lnTo>
                <a:lnTo>
                  <a:pt x="59360" y="14353"/>
                </a:lnTo>
                <a:lnTo>
                  <a:pt x="59452" y="15182"/>
                </a:lnTo>
                <a:lnTo>
                  <a:pt x="59566" y="15538"/>
                </a:lnTo>
                <a:lnTo>
                  <a:pt x="59514" y="15926"/>
                </a:lnTo>
                <a:lnTo>
                  <a:pt x="59648" y="16713"/>
                </a:lnTo>
                <a:lnTo>
                  <a:pt x="59968" y="16933"/>
                </a:lnTo>
                <a:lnTo>
                  <a:pt x="60112" y="17332"/>
                </a:lnTo>
                <a:lnTo>
                  <a:pt x="60298" y="17510"/>
                </a:lnTo>
                <a:lnTo>
                  <a:pt x="60419" y="17730"/>
                </a:lnTo>
                <a:lnTo>
                  <a:pt x="60514" y="18212"/>
                </a:lnTo>
                <a:lnTo>
                  <a:pt x="60658" y="18288"/>
                </a:lnTo>
                <a:lnTo>
                  <a:pt x="60875" y="18632"/>
                </a:lnTo>
                <a:lnTo>
                  <a:pt x="60834" y="18967"/>
                </a:lnTo>
                <a:lnTo>
                  <a:pt x="60937" y="19858"/>
                </a:lnTo>
                <a:lnTo>
                  <a:pt x="60793" y="20141"/>
                </a:lnTo>
                <a:lnTo>
                  <a:pt x="60968" y="20456"/>
                </a:lnTo>
                <a:lnTo>
                  <a:pt x="61088" y="20760"/>
                </a:lnTo>
                <a:lnTo>
                  <a:pt x="61020" y="21042"/>
                </a:lnTo>
                <a:lnTo>
                  <a:pt x="61123" y="21399"/>
                </a:lnTo>
                <a:lnTo>
                  <a:pt x="61216" y="22133"/>
                </a:lnTo>
                <a:lnTo>
                  <a:pt x="61216" y="22709"/>
                </a:lnTo>
                <a:lnTo>
                  <a:pt x="61122" y="23704"/>
                </a:lnTo>
                <a:lnTo>
                  <a:pt x="60875" y="24710"/>
                </a:lnTo>
                <a:lnTo>
                  <a:pt x="60368" y="25705"/>
                </a:lnTo>
                <a:lnTo>
                  <a:pt x="60123" y="26374"/>
                </a:lnTo>
                <a:lnTo>
                  <a:pt x="59906" y="26785"/>
                </a:lnTo>
                <a:lnTo>
                  <a:pt x="59782" y="26889"/>
                </a:lnTo>
                <a:lnTo>
                  <a:pt x="59607" y="27266"/>
                </a:lnTo>
                <a:lnTo>
                  <a:pt x="59555" y="27518"/>
                </a:lnTo>
                <a:lnTo>
                  <a:pt x="59411" y="27685"/>
                </a:lnTo>
                <a:lnTo>
                  <a:pt x="59184" y="27780"/>
                </a:lnTo>
                <a:lnTo>
                  <a:pt x="58555" y="27832"/>
                </a:lnTo>
                <a:lnTo>
                  <a:pt x="58359" y="27780"/>
                </a:lnTo>
                <a:lnTo>
                  <a:pt x="57916" y="27738"/>
                </a:lnTo>
                <a:lnTo>
                  <a:pt x="57617" y="27738"/>
                </a:lnTo>
                <a:lnTo>
                  <a:pt x="57070" y="27696"/>
                </a:lnTo>
                <a:lnTo>
                  <a:pt x="56998" y="27717"/>
                </a:lnTo>
                <a:lnTo>
                  <a:pt x="56833" y="28052"/>
                </a:lnTo>
                <a:lnTo>
                  <a:pt x="56647" y="28303"/>
                </a:lnTo>
                <a:lnTo>
                  <a:pt x="56503" y="28460"/>
                </a:lnTo>
                <a:lnTo>
                  <a:pt x="55895" y="28450"/>
                </a:lnTo>
                <a:lnTo>
                  <a:pt x="55740" y="28492"/>
                </a:lnTo>
                <a:lnTo>
                  <a:pt x="55492" y="28398"/>
                </a:lnTo>
                <a:lnTo>
                  <a:pt x="54792" y="28385"/>
                </a:lnTo>
                <a:lnTo>
                  <a:pt x="54234" y="28481"/>
                </a:lnTo>
                <a:lnTo>
                  <a:pt x="54111" y="28670"/>
                </a:lnTo>
                <a:lnTo>
                  <a:pt x="53853" y="28576"/>
                </a:lnTo>
                <a:lnTo>
                  <a:pt x="53605" y="28502"/>
                </a:lnTo>
                <a:lnTo>
                  <a:pt x="53244" y="28544"/>
                </a:lnTo>
                <a:lnTo>
                  <a:pt x="53028" y="28680"/>
                </a:lnTo>
                <a:lnTo>
                  <a:pt x="52564" y="28712"/>
                </a:lnTo>
                <a:lnTo>
                  <a:pt x="52316" y="28869"/>
                </a:lnTo>
                <a:lnTo>
                  <a:pt x="52017" y="29330"/>
                </a:lnTo>
                <a:lnTo>
                  <a:pt x="51636" y="29738"/>
                </a:lnTo>
                <a:lnTo>
                  <a:pt x="51120" y="30147"/>
                </a:lnTo>
                <a:lnTo>
                  <a:pt x="50986" y="30325"/>
                </a:lnTo>
                <a:lnTo>
                  <a:pt x="50914" y="30628"/>
                </a:lnTo>
                <a:lnTo>
                  <a:pt x="50574" y="30691"/>
                </a:lnTo>
                <a:lnTo>
                  <a:pt x="50377" y="31004"/>
                </a:lnTo>
                <a:lnTo>
                  <a:pt x="50202" y="31099"/>
                </a:lnTo>
                <a:lnTo>
                  <a:pt x="50140" y="31372"/>
                </a:lnTo>
                <a:lnTo>
                  <a:pt x="49955" y="31476"/>
                </a:lnTo>
                <a:lnTo>
                  <a:pt x="49852" y="31790"/>
                </a:lnTo>
                <a:lnTo>
                  <a:pt x="49584" y="32000"/>
                </a:lnTo>
                <a:lnTo>
                  <a:pt x="49419" y="32263"/>
                </a:lnTo>
                <a:lnTo>
                  <a:pt x="49233" y="32324"/>
                </a:lnTo>
                <a:lnTo>
                  <a:pt x="49068" y="32544"/>
                </a:lnTo>
                <a:lnTo>
                  <a:pt x="48986" y="32837"/>
                </a:lnTo>
                <a:lnTo>
                  <a:pt x="48986" y="32837"/>
                </a:lnTo>
                <a:lnTo>
                  <a:pt x="48201" y="32365"/>
                </a:lnTo>
                <a:lnTo>
                  <a:pt x="47960" y="32071"/>
                </a:lnTo>
                <a:lnTo>
                  <a:pt x="47549" y="31752"/>
                </a:lnTo>
                <a:lnTo>
                  <a:pt x="46897" y="30452"/>
                </a:lnTo>
                <a:lnTo>
                  <a:pt x="46800" y="29912"/>
                </a:lnTo>
                <a:lnTo>
                  <a:pt x="46293" y="28907"/>
                </a:lnTo>
                <a:lnTo>
                  <a:pt x="45061" y="27680"/>
                </a:lnTo>
                <a:lnTo>
                  <a:pt x="41695" y="23947"/>
                </a:lnTo>
                <a:lnTo>
                  <a:pt x="39065" y="21126"/>
                </a:lnTo>
                <a:lnTo>
                  <a:pt x="38896" y="20881"/>
                </a:lnTo>
                <a:lnTo>
                  <a:pt x="38872" y="20586"/>
                </a:lnTo>
                <a:lnTo>
                  <a:pt x="38365" y="20144"/>
                </a:lnTo>
                <a:lnTo>
                  <a:pt x="38026" y="20046"/>
                </a:lnTo>
                <a:lnTo>
                  <a:pt x="37712" y="19825"/>
                </a:lnTo>
                <a:lnTo>
                  <a:pt x="37253" y="19678"/>
                </a:lnTo>
                <a:lnTo>
                  <a:pt x="36867" y="19629"/>
                </a:lnTo>
                <a:lnTo>
                  <a:pt x="35925" y="19113"/>
                </a:lnTo>
                <a:lnTo>
                  <a:pt x="35393" y="18548"/>
                </a:lnTo>
                <a:lnTo>
                  <a:pt x="34814" y="18106"/>
                </a:lnTo>
                <a:lnTo>
                  <a:pt x="34355" y="17541"/>
                </a:lnTo>
                <a:lnTo>
                  <a:pt x="33823" y="16411"/>
                </a:lnTo>
                <a:lnTo>
                  <a:pt x="33533" y="15600"/>
                </a:lnTo>
                <a:lnTo>
                  <a:pt x="33292" y="15379"/>
                </a:lnTo>
                <a:lnTo>
                  <a:pt x="33147" y="15011"/>
                </a:lnTo>
                <a:lnTo>
                  <a:pt x="33219" y="14765"/>
                </a:lnTo>
                <a:lnTo>
                  <a:pt x="33388" y="14569"/>
                </a:lnTo>
                <a:lnTo>
                  <a:pt x="33557" y="14249"/>
                </a:lnTo>
                <a:lnTo>
                  <a:pt x="33847" y="14004"/>
                </a:lnTo>
                <a:lnTo>
                  <a:pt x="34355" y="13782"/>
                </a:lnTo>
                <a:lnTo>
                  <a:pt x="34446" y="13323"/>
                </a:lnTo>
                <a:lnTo>
                  <a:pt x="34446" y="13323"/>
                </a:lnTo>
                <a:lnTo>
                  <a:pt x="34617" y="13445"/>
                </a:lnTo>
                <a:lnTo>
                  <a:pt x="34704" y="13432"/>
                </a:lnTo>
                <a:lnTo>
                  <a:pt x="34727" y="13327"/>
                </a:lnTo>
                <a:lnTo>
                  <a:pt x="34565" y="13124"/>
                </a:lnTo>
                <a:lnTo>
                  <a:pt x="34584" y="13006"/>
                </a:lnTo>
                <a:lnTo>
                  <a:pt x="34740" y="12794"/>
                </a:lnTo>
                <a:lnTo>
                  <a:pt x="35082" y="12545"/>
                </a:lnTo>
                <a:lnTo>
                  <a:pt x="35186" y="12386"/>
                </a:lnTo>
                <a:lnTo>
                  <a:pt x="35425" y="12354"/>
                </a:lnTo>
                <a:lnTo>
                  <a:pt x="35706" y="12486"/>
                </a:lnTo>
                <a:lnTo>
                  <a:pt x="35876" y="12508"/>
                </a:lnTo>
                <a:lnTo>
                  <a:pt x="36318" y="12370"/>
                </a:lnTo>
                <a:lnTo>
                  <a:pt x="36475" y="12245"/>
                </a:lnTo>
                <a:lnTo>
                  <a:pt x="36515" y="12145"/>
                </a:lnTo>
                <a:lnTo>
                  <a:pt x="36495" y="11870"/>
                </a:lnTo>
                <a:lnTo>
                  <a:pt x="36716" y="11769"/>
                </a:lnTo>
                <a:lnTo>
                  <a:pt x="36872" y="11557"/>
                </a:lnTo>
                <a:lnTo>
                  <a:pt x="36946" y="11328"/>
                </a:lnTo>
                <a:lnTo>
                  <a:pt x="37855" y="11155"/>
                </a:lnTo>
                <a:lnTo>
                  <a:pt x="38403" y="11180"/>
                </a:lnTo>
                <a:lnTo>
                  <a:pt x="38758" y="10942"/>
                </a:lnTo>
                <a:lnTo>
                  <a:pt x="39162" y="10470"/>
                </a:lnTo>
                <a:lnTo>
                  <a:pt x="39160" y="10142"/>
                </a:lnTo>
                <a:lnTo>
                  <a:pt x="38976" y="9769"/>
                </a:lnTo>
                <a:lnTo>
                  <a:pt x="38962" y="9482"/>
                </a:lnTo>
                <a:lnTo>
                  <a:pt x="38673" y="9116"/>
                </a:lnTo>
                <a:lnTo>
                  <a:pt x="38410" y="9095"/>
                </a:lnTo>
                <a:lnTo>
                  <a:pt x="38193" y="8933"/>
                </a:lnTo>
                <a:lnTo>
                  <a:pt x="38098" y="8740"/>
                </a:lnTo>
                <a:lnTo>
                  <a:pt x="38085" y="8576"/>
                </a:lnTo>
                <a:lnTo>
                  <a:pt x="38223" y="8312"/>
                </a:lnTo>
                <a:lnTo>
                  <a:pt x="38288" y="7766"/>
                </a:lnTo>
                <a:lnTo>
                  <a:pt x="38542" y="7360"/>
                </a:lnTo>
                <a:lnTo>
                  <a:pt x="38767" y="7047"/>
                </a:lnTo>
                <a:lnTo>
                  <a:pt x="39061" y="6687"/>
                </a:lnTo>
                <a:lnTo>
                  <a:pt x="39344" y="6316"/>
                </a:lnTo>
                <a:lnTo>
                  <a:pt x="39560" y="6296"/>
                </a:lnTo>
                <a:lnTo>
                  <a:pt x="39812" y="6370"/>
                </a:lnTo>
                <a:lnTo>
                  <a:pt x="40078" y="6080"/>
                </a:lnTo>
                <a:lnTo>
                  <a:pt x="40440" y="6101"/>
                </a:lnTo>
                <a:lnTo>
                  <a:pt x="40525" y="5877"/>
                </a:lnTo>
                <a:lnTo>
                  <a:pt x="40355" y="5715"/>
                </a:lnTo>
                <a:lnTo>
                  <a:pt x="40343" y="5621"/>
                </a:lnTo>
                <a:lnTo>
                  <a:pt x="40592" y="5390"/>
                </a:lnTo>
                <a:lnTo>
                  <a:pt x="40444" y="5210"/>
                </a:lnTo>
                <a:lnTo>
                  <a:pt x="40461" y="5069"/>
                </a:lnTo>
                <a:lnTo>
                  <a:pt x="40728" y="4932"/>
                </a:lnTo>
                <a:lnTo>
                  <a:pt x="40736" y="4516"/>
                </a:lnTo>
                <a:lnTo>
                  <a:pt x="40905" y="4421"/>
                </a:lnTo>
                <a:lnTo>
                  <a:pt x="41260" y="4365"/>
                </a:lnTo>
                <a:lnTo>
                  <a:pt x="41436" y="3771"/>
                </a:lnTo>
                <a:lnTo>
                  <a:pt x="41621" y="3553"/>
                </a:lnTo>
                <a:lnTo>
                  <a:pt x="42059" y="3496"/>
                </a:lnTo>
                <a:lnTo>
                  <a:pt x="42346" y="3693"/>
                </a:lnTo>
                <a:lnTo>
                  <a:pt x="42592" y="3726"/>
                </a:lnTo>
                <a:lnTo>
                  <a:pt x="42991" y="3329"/>
                </a:lnTo>
                <a:lnTo>
                  <a:pt x="43107" y="3281"/>
                </a:lnTo>
                <a:lnTo>
                  <a:pt x="43499" y="3307"/>
                </a:lnTo>
                <a:lnTo>
                  <a:pt x="43819" y="3152"/>
                </a:lnTo>
                <a:lnTo>
                  <a:pt x="44310" y="2579"/>
                </a:lnTo>
                <a:lnTo>
                  <a:pt x="44431" y="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adjourah"/>
          <p:cNvSpPr/>
          <p:nvPr/>
        </p:nvSpPr>
        <p:spPr>
          <a:xfrm>
            <a:off x="3868403" y="1325880"/>
            <a:ext cx="4454888" cy="4937760"/>
          </a:xfrm>
          <a:custGeom>
            <a:avLst/>
            <a:gdLst/>
            <a:ahLst/>
            <a:cxnLst/>
            <a:rect l="0" t="0" r="61241" b="67879"/>
            <a:pathLst>
              <a:path w="61241" h="67879">
                <a:moveTo>
                  <a:pt x="27274" y="7801"/>
                </a:moveTo>
                <a:lnTo>
                  <a:pt x="27729" y="7838"/>
                </a:lnTo>
                <a:lnTo>
                  <a:pt x="28761" y="8280"/>
                </a:lnTo>
                <a:lnTo>
                  <a:pt x="30440" y="9512"/>
                </a:lnTo>
                <a:lnTo>
                  <a:pt x="32549" y="11871"/>
                </a:lnTo>
                <a:lnTo>
                  <a:pt x="34446" y="13323"/>
                </a:lnTo>
                <a:lnTo>
                  <a:pt x="34446" y="13323"/>
                </a:lnTo>
                <a:lnTo>
                  <a:pt x="34355" y="13782"/>
                </a:lnTo>
                <a:lnTo>
                  <a:pt x="33847" y="14004"/>
                </a:lnTo>
                <a:lnTo>
                  <a:pt x="33557" y="14249"/>
                </a:lnTo>
                <a:lnTo>
                  <a:pt x="33388" y="14569"/>
                </a:lnTo>
                <a:lnTo>
                  <a:pt x="33219" y="14765"/>
                </a:lnTo>
                <a:lnTo>
                  <a:pt x="33147" y="15011"/>
                </a:lnTo>
                <a:lnTo>
                  <a:pt x="33292" y="15379"/>
                </a:lnTo>
                <a:lnTo>
                  <a:pt x="33533" y="15600"/>
                </a:lnTo>
                <a:lnTo>
                  <a:pt x="33823" y="16411"/>
                </a:lnTo>
                <a:lnTo>
                  <a:pt x="34355" y="17541"/>
                </a:lnTo>
                <a:lnTo>
                  <a:pt x="34814" y="18106"/>
                </a:lnTo>
                <a:lnTo>
                  <a:pt x="35393" y="18548"/>
                </a:lnTo>
                <a:lnTo>
                  <a:pt x="35925" y="19113"/>
                </a:lnTo>
                <a:lnTo>
                  <a:pt x="36867" y="19629"/>
                </a:lnTo>
                <a:lnTo>
                  <a:pt x="37253" y="19678"/>
                </a:lnTo>
                <a:lnTo>
                  <a:pt x="37712" y="19825"/>
                </a:lnTo>
                <a:lnTo>
                  <a:pt x="38026" y="20046"/>
                </a:lnTo>
                <a:lnTo>
                  <a:pt x="38365" y="20144"/>
                </a:lnTo>
                <a:lnTo>
                  <a:pt x="38872" y="20586"/>
                </a:lnTo>
                <a:lnTo>
                  <a:pt x="38896" y="20881"/>
                </a:lnTo>
                <a:lnTo>
                  <a:pt x="39065" y="21126"/>
                </a:lnTo>
                <a:lnTo>
                  <a:pt x="41695" y="23947"/>
                </a:lnTo>
                <a:lnTo>
                  <a:pt x="45061" y="27680"/>
                </a:lnTo>
                <a:lnTo>
                  <a:pt x="46293" y="28907"/>
                </a:lnTo>
                <a:lnTo>
                  <a:pt x="46800" y="29912"/>
                </a:lnTo>
                <a:lnTo>
                  <a:pt x="46897" y="30452"/>
                </a:lnTo>
                <a:lnTo>
                  <a:pt x="47549" y="31752"/>
                </a:lnTo>
                <a:lnTo>
                  <a:pt x="47960" y="32071"/>
                </a:lnTo>
                <a:lnTo>
                  <a:pt x="48201" y="32365"/>
                </a:lnTo>
                <a:lnTo>
                  <a:pt x="48986" y="32837"/>
                </a:lnTo>
                <a:lnTo>
                  <a:pt x="48986" y="32837"/>
                </a:lnTo>
                <a:lnTo>
                  <a:pt x="48831" y="33036"/>
                </a:lnTo>
                <a:lnTo>
                  <a:pt x="48449" y="33120"/>
                </a:lnTo>
                <a:lnTo>
                  <a:pt x="48366" y="33276"/>
                </a:lnTo>
                <a:lnTo>
                  <a:pt x="48181" y="33445"/>
                </a:lnTo>
                <a:lnTo>
                  <a:pt x="48181" y="33644"/>
                </a:lnTo>
                <a:lnTo>
                  <a:pt x="47954" y="33717"/>
                </a:lnTo>
                <a:lnTo>
                  <a:pt x="47820" y="34020"/>
                </a:lnTo>
                <a:lnTo>
                  <a:pt x="47738" y="34073"/>
                </a:lnTo>
                <a:lnTo>
                  <a:pt x="47511" y="34135"/>
                </a:lnTo>
                <a:lnTo>
                  <a:pt x="47346" y="34084"/>
                </a:lnTo>
                <a:lnTo>
                  <a:pt x="47059" y="34113"/>
                </a:lnTo>
                <a:lnTo>
                  <a:pt x="46954" y="34188"/>
                </a:lnTo>
                <a:lnTo>
                  <a:pt x="46737" y="34230"/>
                </a:lnTo>
                <a:lnTo>
                  <a:pt x="46449" y="34177"/>
                </a:lnTo>
                <a:lnTo>
                  <a:pt x="46366" y="34271"/>
                </a:lnTo>
                <a:lnTo>
                  <a:pt x="46150" y="34334"/>
                </a:lnTo>
                <a:lnTo>
                  <a:pt x="45974" y="34303"/>
                </a:lnTo>
                <a:lnTo>
                  <a:pt x="45776" y="34074"/>
                </a:lnTo>
                <a:lnTo>
                  <a:pt x="45686" y="34073"/>
                </a:lnTo>
                <a:lnTo>
                  <a:pt x="45479" y="34240"/>
                </a:lnTo>
                <a:lnTo>
                  <a:pt x="45367" y="34271"/>
                </a:lnTo>
                <a:lnTo>
                  <a:pt x="44850" y="34261"/>
                </a:lnTo>
                <a:lnTo>
                  <a:pt x="44696" y="34429"/>
                </a:lnTo>
                <a:lnTo>
                  <a:pt x="44520" y="34512"/>
                </a:lnTo>
                <a:lnTo>
                  <a:pt x="44397" y="34669"/>
                </a:lnTo>
                <a:lnTo>
                  <a:pt x="44305" y="35005"/>
                </a:lnTo>
                <a:lnTo>
                  <a:pt x="44180" y="35203"/>
                </a:lnTo>
                <a:lnTo>
                  <a:pt x="43915" y="35339"/>
                </a:lnTo>
                <a:lnTo>
                  <a:pt x="43613" y="35580"/>
                </a:lnTo>
                <a:lnTo>
                  <a:pt x="43499" y="35538"/>
                </a:lnTo>
                <a:lnTo>
                  <a:pt x="43438" y="35444"/>
                </a:lnTo>
                <a:lnTo>
                  <a:pt x="43427" y="35193"/>
                </a:lnTo>
                <a:lnTo>
                  <a:pt x="43355" y="35297"/>
                </a:lnTo>
                <a:lnTo>
                  <a:pt x="43266" y="35329"/>
                </a:lnTo>
                <a:lnTo>
                  <a:pt x="43345" y="35476"/>
                </a:lnTo>
                <a:lnTo>
                  <a:pt x="43221" y="35528"/>
                </a:lnTo>
                <a:lnTo>
                  <a:pt x="43025" y="35465"/>
                </a:lnTo>
                <a:lnTo>
                  <a:pt x="42974" y="35287"/>
                </a:lnTo>
                <a:lnTo>
                  <a:pt x="42881" y="35203"/>
                </a:lnTo>
                <a:lnTo>
                  <a:pt x="42534" y="35161"/>
                </a:lnTo>
                <a:lnTo>
                  <a:pt x="42365" y="35234"/>
                </a:lnTo>
                <a:lnTo>
                  <a:pt x="42169" y="35224"/>
                </a:lnTo>
                <a:lnTo>
                  <a:pt x="41984" y="35098"/>
                </a:lnTo>
                <a:lnTo>
                  <a:pt x="41777" y="35203"/>
                </a:lnTo>
                <a:lnTo>
                  <a:pt x="41623" y="35213"/>
                </a:lnTo>
                <a:lnTo>
                  <a:pt x="41458" y="35119"/>
                </a:lnTo>
                <a:lnTo>
                  <a:pt x="41148" y="34952"/>
                </a:lnTo>
                <a:lnTo>
                  <a:pt x="40941" y="34993"/>
                </a:lnTo>
                <a:lnTo>
                  <a:pt x="40704" y="35286"/>
                </a:lnTo>
                <a:lnTo>
                  <a:pt x="40395" y="35486"/>
                </a:lnTo>
                <a:lnTo>
                  <a:pt x="39705" y="35528"/>
                </a:lnTo>
                <a:lnTo>
                  <a:pt x="39416" y="35957"/>
                </a:lnTo>
                <a:lnTo>
                  <a:pt x="39024" y="36271"/>
                </a:lnTo>
                <a:lnTo>
                  <a:pt x="38787" y="36344"/>
                </a:lnTo>
                <a:lnTo>
                  <a:pt x="38601" y="36365"/>
                </a:lnTo>
                <a:lnTo>
                  <a:pt x="38189" y="36333"/>
                </a:lnTo>
                <a:lnTo>
                  <a:pt x="38054" y="36385"/>
                </a:lnTo>
                <a:lnTo>
                  <a:pt x="37673" y="36375"/>
                </a:lnTo>
                <a:lnTo>
                  <a:pt x="37549" y="36451"/>
                </a:lnTo>
                <a:lnTo>
                  <a:pt x="37302" y="36731"/>
                </a:lnTo>
                <a:lnTo>
                  <a:pt x="36889" y="37631"/>
                </a:lnTo>
                <a:lnTo>
                  <a:pt x="36724" y="37788"/>
                </a:lnTo>
                <a:lnTo>
                  <a:pt x="36642" y="37955"/>
                </a:lnTo>
                <a:lnTo>
                  <a:pt x="36487" y="38070"/>
                </a:lnTo>
                <a:lnTo>
                  <a:pt x="36447" y="38741"/>
                </a:lnTo>
                <a:lnTo>
                  <a:pt x="36374" y="38949"/>
                </a:lnTo>
                <a:lnTo>
                  <a:pt x="36250" y="39117"/>
                </a:lnTo>
                <a:lnTo>
                  <a:pt x="36044" y="39263"/>
                </a:lnTo>
                <a:lnTo>
                  <a:pt x="35353" y="39598"/>
                </a:lnTo>
                <a:lnTo>
                  <a:pt x="35208" y="39870"/>
                </a:lnTo>
                <a:lnTo>
                  <a:pt x="35054" y="39975"/>
                </a:lnTo>
                <a:lnTo>
                  <a:pt x="34848" y="40236"/>
                </a:lnTo>
                <a:lnTo>
                  <a:pt x="34549" y="40665"/>
                </a:lnTo>
                <a:lnTo>
                  <a:pt x="34342" y="41230"/>
                </a:lnTo>
                <a:lnTo>
                  <a:pt x="34322" y="41648"/>
                </a:lnTo>
                <a:lnTo>
                  <a:pt x="34303" y="42182"/>
                </a:lnTo>
                <a:lnTo>
                  <a:pt x="34249" y="42485"/>
                </a:lnTo>
                <a:lnTo>
                  <a:pt x="34103" y="42631"/>
                </a:lnTo>
                <a:lnTo>
                  <a:pt x="33981" y="42747"/>
                </a:lnTo>
                <a:lnTo>
                  <a:pt x="33909" y="43008"/>
                </a:lnTo>
                <a:lnTo>
                  <a:pt x="33734" y="43050"/>
                </a:lnTo>
                <a:lnTo>
                  <a:pt x="33754" y="43207"/>
                </a:lnTo>
                <a:lnTo>
                  <a:pt x="33940" y="43573"/>
                </a:lnTo>
                <a:lnTo>
                  <a:pt x="33919" y="43656"/>
                </a:lnTo>
                <a:lnTo>
                  <a:pt x="33569" y="43573"/>
                </a:lnTo>
                <a:lnTo>
                  <a:pt x="33373" y="43405"/>
                </a:lnTo>
                <a:lnTo>
                  <a:pt x="33074" y="43311"/>
                </a:lnTo>
                <a:lnTo>
                  <a:pt x="33105" y="43562"/>
                </a:lnTo>
                <a:lnTo>
                  <a:pt x="33043" y="43583"/>
                </a:lnTo>
                <a:lnTo>
                  <a:pt x="32929" y="43395"/>
                </a:lnTo>
                <a:lnTo>
                  <a:pt x="32733" y="43259"/>
                </a:lnTo>
                <a:lnTo>
                  <a:pt x="32651" y="43228"/>
                </a:lnTo>
                <a:lnTo>
                  <a:pt x="32576" y="43236"/>
                </a:lnTo>
                <a:lnTo>
                  <a:pt x="32414" y="43228"/>
                </a:lnTo>
                <a:lnTo>
                  <a:pt x="32125" y="43050"/>
                </a:lnTo>
                <a:lnTo>
                  <a:pt x="32084" y="43144"/>
                </a:lnTo>
                <a:lnTo>
                  <a:pt x="32494" y="43385"/>
                </a:lnTo>
                <a:lnTo>
                  <a:pt x="32445" y="43447"/>
                </a:lnTo>
                <a:lnTo>
                  <a:pt x="32682" y="43615"/>
                </a:lnTo>
                <a:lnTo>
                  <a:pt x="32249" y="43625"/>
                </a:lnTo>
                <a:lnTo>
                  <a:pt x="32074" y="43562"/>
                </a:lnTo>
                <a:lnTo>
                  <a:pt x="31702" y="43311"/>
                </a:lnTo>
                <a:lnTo>
                  <a:pt x="31651" y="43228"/>
                </a:lnTo>
                <a:lnTo>
                  <a:pt x="31238" y="43071"/>
                </a:lnTo>
                <a:lnTo>
                  <a:pt x="31104" y="42945"/>
                </a:lnTo>
                <a:lnTo>
                  <a:pt x="31042" y="42956"/>
                </a:lnTo>
                <a:lnTo>
                  <a:pt x="31001" y="43050"/>
                </a:lnTo>
                <a:lnTo>
                  <a:pt x="30836" y="43071"/>
                </a:lnTo>
                <a:lnTo>
                  <a:pt x="30578" y="43196"/>
                </a:lnTo>
                <a:lnTo>
                  <a:pt x="30465" y="43311"/>
                </a:lnTo>
                <a:lnTo>
                  <a:pt x="30238" y="43385"/>
                </a:lnTo>
                <a:lnTo>
                  <a:pt x="29877" y="43018"/>
                </a:lnTo>
                <a:lnTo>
                  <a:pt x="29836" y="43134"/>
                </a:lnTo>
                <a:lnTo>
                  <a:pt x="29784" y="43123"/>
                </a:lnTo>
                <a:lnTo>
                  <a:pt x="29547" y="42767"/>
                </a:lnTo>
                <a:lnTo>
                  <a:pt x="29320" y="42569"/>
                </a:lnTo>
                <a:lnTo>
                  <a:pt x="29218" y="42505"/>
                </a:lnTo>
                <a:lnTo>
                  <a:pt x="28939" y="42517"/>
                </a:lnTo>
                <a:lnTo>
                  <a:pt x="28516" y="42297"/>
                </a:lnTo>
                <a:lnTo>
                  <a:pt x="28402" y="42328"/>
                </a:lnTo>
                <a:lnTo>
                  <a:pt x="28134" y="42307"/>
                </a:lnTo>
                <a:lnTo>
                  <a:pt x="28083" y="42517"/>
                </a:lnTo>
                <a:lnTo>
                  <a:pt x="27949" y="42590"/>
                </a:lnTo>
                <a:lnTo>
                  <a:pt x="27856" y="42767"/>
                </a:lnTo>
                <a:lnTo>
                  <a:pt x="27784" y="42673"/>
                </a:lnTo>
                <a:lnTo>
                  <a:pt x="27671" y="42684"/>
                </a:lnTo>
                <a:lnTo>
                  <a:pt x="27681" y="42747"/>
                </a:lnTo>
                <a:lnTo>
                  <a:pt x="27845" y="42820"/>
                </a:lnTo>
                <a:lnTo>
                  <a:pt x="27753" y="42904"/>
                </a:lnTo>
                <a:lnTo>
                  <a:pt x="27733" y="43019"/>
                </a:lnTo>
                <a:lnTo>
                  <a:pt x="27740" y="43081"/>
                </a:lnTo>
                <a:lnTo>
                  <a:pt x="27867" y="43144"/>
                </a:lnTo>
                <a:lnTo>
                  <a:pt x="27867" y="43144"/>
                </a:lnTo>
                <a:lnTo>
                  <a:pt x="27868" y="43444"/>
                </a:lnTo>
                <a:lnTo>
                  <a:pt x="27796" y="43616"/>
                </a:lnTo>
                <a:lnTo>
                  <a:pt x="27385" y="43763"/>
                </a:lnTo>
                <a:lnTo>
                  <a:pt x="26612" y="43297"/>
                </a:lnTo>
                <a:lnTo>
                  <a:pt x="26080" y="43175"/>
                </a:lnTo>
                <a:lnTo>
                  <a:pt x="25259" y="42685"/>
                </a:lnTo>
                <a:lnTo>
                  <a:pt x="23858" y="41705"/>
                </a:lnTo>
                <a:lnTo>
                  <a:pt x="23206" y="40969"/>
                </a:lnTo>
                <a:lnTo>
                  <a:pt x="23206" y="40969"/>
                </a:lnTo>
                <a:lnTo>
                  <a:pt x="23206" y="40969"/>
                </a:lnTo>
                <a:lnTo>
                  <a:pt x="23206" y="40969"/>
                </a:lnTo>
                <a:lnTo>
                  <a:pt x="22547" y="40233"/>
                </a:lnTo>
                <a:lnTo>
                  <a:pt x="22031" y="39892"/>
                </a:lnTo>
                <a:lnTo>
                  <a:pt x="15488" y="33280"/>
                </a:lnTo>
                <a:lnTo>
                  <a:pt x="14055" y="32709"/>
                </a:lnTo>
                <a:lnTo>
                  <a:pt x="8579" y="31653"/>
                </a:lnTo>
                <a:lnTo>
                  <a:pt x="8579" y="31653"/>
                </a:lnTo>
                <a:lnTo>
                  <a:pt x="10009" y="29557"/>
                </a:lnTo>
                <a:lnTo>
                  <a:pt x="11383" y="27813"/>
                </a:lnTo>
                <a:lnTo>
                  <a:pt x="11693" y="27020"/>
                </a:lnTo>
                <a:lnTo>
                  <a:pt x="11872" y="26829"/>
                </a:lnTo>
                <a:lnTo>
                  <a:pt x="12523" y="25668"/>
                </a:lnTo>
                <a:lnTo>
                  <a:pt x="12747" y="24984"/>
                </a:lnTo>
                <a:lnTo>
                  <a:pt x="13195" y="24073"/>
                </a:lnTo>
                <a:lnTo>
                  <a:pt x="13513" y="23769"/>
                </a:lnTo>
                <a:lnTo>
                  <a:pt x="14166" y="23591"/>
                </a:lnTo>
                <a:lnTo>
                  <a:pt x="14522" y="23579"/>
                </a:lnTo>
                <a:lnTo>
                  <a:pt x="14931" y="22029"/>
                </a:lnTo>
                <a:lnTo>
                  <a:pt x="15427" y="21407"/>
                </a:lnTo>
                <a:lnTo>
                  <a:pt x="16146" y="20090"/>
                </a:lnTo>
                <a:lnTo>
                  <a:pt x="17120" y="18982"/>
                </a:lnTo>
                <a:lnTo>
                  <a:pt x="18051" y="17569"/>
                </a:lnTo>
                <a:lnTo>
                  <a:pt x="19650" y="16050"/>
                </a:lnTo>
                <a:lnTo>
                  <a:pt x="20367" y="15277"/>
                </a:lnTo>
                <a:lnTo>
                  <a:pt x="21226" y="12535"/>
                </a:lnTo>
                <a:lnTo>
                  <a:pt x="23236" y="9809"/>
                </a:lnTo>
                <a:lnTo>
                  <a:pt x="24139" y="8723"/>
                </a:lnTo>
                <a:lnTo>
                  <a:pt x="25520" y="7338"/>
                </a:lnTo>
                <a:lnTo>
                  <a:pt x="25944" y="7330"/>
                </a:lnTo>
                <a:lnTo>
                  <a:pt x="26262" y="7447"/>
                </a:lnTo>
                <a:lnTo>
                  <a:pt x="26609" y="7653"/>
                </a:lnTo>
                <a:lnTo>
                  <a:pt x="26985" y="7683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