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Dikhil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Djibouti • State Map | Fully Editable Vector Shape</a:t>
            </a:r>
          </a:p>
        </p:txBody>
      </p:sp>
      <p:sp>
        <p:nvSpPr>
          <p:cNvPr id="101" name="Dikhi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910" y="78870"/>
                </a:moveTo>
                <a:lnTo>
                  <a:pt x="51840" y="81230"/>
                </a:lnTo>
                <a:lnTo>
                  <a:pt x="51200" y="82630"/>
                </a:lnTo>
                <a:lnTo>
                  <a:pt x="50970" y="87800"/>
                </a:lnTo>
                <a:lnTo>
                  <a:pt x="50970" y="87810"/>
                </a:lnTo>
                <a:lnTo>
                  <a:pt x="50960" y="87810"/>
                </a:lnTo>
                <a:lnTo>
                  <a:pt x="50280" y="87990"/>
                </a:lnTo>
                <a:lnTo>
                  <a:pt x="45560" y="89250"/>
                </a:lnTo>
                <a:lnTo>
                  <a:pt x="44150" y="89690"/>
                </a:lnTo>
                <a:lnTo>
                  <a:pt x="38390" y="91530"/>
                </a:lnTo>
                <a:lnTo>
                  <a:pt x="35450" y="91930"/>
                </a:lnTo>
                <a:lnTo>
                  <a:pt x="28950" y="92500"/>
                </a:lnTo>
                <a:lnTo>
                  <a:pt x="26630" y="92540"/>
                </a:lnTo>
                <a:lnTo>
                  <a:pt x="25820" y="92940"/>
                </a:lnTo>
                <a:lnTo>
                  <a:pt x="25150" y="93010"/>
                </a:lnTo>
                <a:lnTo>
                  <a:pt x="23800" y="93460"/>
                </a:lnTo>
                <a:lnTo>
                  <a:pt x="22710" y="94570"/>
                </a:lnTo>
                <a:lnTo>
                  <a:pt x="21480" y="95250"/>
                </a:lnTo>
                <a:lnTo>
                  <a:pt x="20940" y="95380"/>
                </a:lnTo>
                <a:lnTo>
                  <a:pt x="20510" y="95420"/>
                </a:lnTo>
                <a:lnTo>
                  <a:pt x="19730" y="95450"/>
                </a:lnTo>
                <a:lnTo>
                  <a:pt x="17290" y="95080"/>
                </a:lnTo>
                <a:lnTo>
                  <a:pt x="16170" y="94890"/>
                </a:lnTo>
                <a:lnTo>
                  <a:pt x="14350" y="94520"/>
                </a:lnTo>
                <a:lnTo>
                  <a:pt x="12090" y="93900"/>
                </a:lnTo>
                <a:lnTo>
                  <a:pt x="10900" y="93380"/>
                </a:lnTo>
                <a:lnTo>
                  <a:pt x="10810" y="93340"/>
                </a:lnTo>
                <a:lnTo>
                  <a:pt x="10640" y="93270"/>
                </a:lnTo>
                <a:lnTo>
                  <a:pt x="9700" y="92100"/>
                </a:lnTo>
                <a:lnTo>
                  <a:pt x="10240" y="90910"/>
                </a:lnTo>
                <a:lnTo>
                  <a:pt x="10330" y="88420"/>
                </a:lnTo>
                <a:lnTo>
                  <a:pt x="10360" y="87430"/>
                </a:lnTo>
                <a:lnTo>
                  <a:pt x="10550" y="83870"/>
                </a:lnTo>
                <a:lnTo>
                  <a:pt x="10820" y="79260"/>
                </a:lnTo>
                <a:lnTo>
                  <a:pt x="10640" y="78060"/>
                </a:lnTo>
                <a:lnTo>
                  <a:pt x="9900" y="72940"/>
                </a:lnTo>
                <a:lnTo>
                  <a:pt x="8190" y="66410"/>
                </a:lnTo>
                <a:lnTo>
                  <a:pt x="8660" y="64790"/>
                </a:lnTo>
                <a:lnTo>
                  <a:pt x="9680" y="61210"/>
                </a:lnTo>
                <a:lnTo>
                  <a:pt x="10120" y="59700"/>
                </a:lnTo>
                <a:lnTo>
                  <a:pt x="10220" y="59340"/>
                </a:lnTo>
                <a:lnTo>
                  <a:pt x="11680" y="54420"/>
                </a:lnTo>
                <a:lnTo>
                  <a:pt x="14820" y="52740"/>
                </a:lnTo>
                <a:lnTo>
                  <a:pt x="15060" y="52550"/>
                </a:lnTo>
                <a:lnTo>
                  <a:pt x="16140" y="51730"/>
                </a:lnTo>
                <a:lnTo>
                  <a:pt x="17710" y="50520"/>
                </a:lnTo>
                <a:lnTo>
                  <a:pt x="19850" y="47370"/>
                </a:lnTo>
                <a:lnTo>
                  <a:pt x="28010" y="49340"/>
                </a:lnTo>
                <a:lnTo>
                  <a:pt x="30110" y="50170"/>
                </a:lnTo>
                <a:lnTo>
                  <a:pt x="38710" y="58880"/>
                </a:lnTo>
                <a:lnTo>
                  <a:pt x="38910" y="61030"/>
                </a:lnTo>
                <a:lnTo>
                  <a:pt x="40050" y="66830"/>
                </a:lnTo>
                <a:lnTo>
                  <a:pt x="41330" y="70900"/>
                </a:lnTo>
                <a:lnTo>
                  <a:pt x="45460" y="77020"/>
                </a:lnTo>
                <a:lnTo>
                  <a:pt x="55910" y="78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