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Djibouti • State Map | Fully Editable Vector Shape</a:t>
            </a:r>
          </a:p>
        </p:txBody>
      </p:sp>
      <p:sp>
        <p:nvSpPr>
          <p:cNvPr id="101" name="Ar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220" y="71560"/>
                </a:moveTo>
                <a:lnTo>
                  <a:pt x="75240" y="68560"/>
                </a:lnTo>
                <a:lnTo>
                  <a:pt x="73650" y="67920"/>
                </a:lnTo>
                <a:lnTo>
                  <a:pt x="66290" y="69400"/>
                </a:lnTo>
                <a:lnTo>
                  <a:pt x="63870" y="73840"/>
                </a:lnTo>
                <a:lnTo>
                  <a:pt x="62300" y="75100"/>
                </a:lnTo>
                <a:lnTo>
                  <a:pt x="55910" y="78870"/>
                </a:lnTo>
                <a:lnTo>
                  <a:pt x="45460" y="77020"/>
                </a:lnTo>
                <a:lnTo>
                  <a:pt x="41330" y="70900"/>
                </a:lnTo>
                <a:lnTo>
                  <a:pt x="40050" y="66830"/>
                </a:lnTo>
                <a:lnTo>
                  <a:pt x="38910" y="61030"/>
                </a:lnTo>
                <a:lnTo>
                  <a:pt x="38710" y="58880"/>
                </a:lnTo>
                <a:lnTo>
                  <a:pt x="40490" y="61070"/>
                </a:lnTo>
                <a:lnTo>
                  <a:pt x="41260" y="61690"/>
                </a:lnTo>
                <a:lnTo>
                  <a:pt x="47140" y="64370"/>
                </a:lnTo>
                <a:lnTo>
                  <a:pt x="47170" y="65610"/>
                </a:lnTo>
                <a:lnTo>
                  <a:pt x="47450" y="66660"/>
                </a:lnTo>
                <a:lnTo>
                  <a:pt x="49110" y="67310"/>
                </a:lnTo>
                <a:lnTo>
                  <a:pt x="50110" y="68230"/>
                </a:lnTo>
                <a:lnTo>
                  <a:pt x="50730" y="68470"/>
                </a:lnTo>
                <a:lnTo>
                  <a:pt x="51430" y="68340"/>
                </a:lnTo>
                <a:lnTo>
                  <a:pt x="52230" y="67600"/>
                </a:lnTo>
                <a:lnTo>
                  <a:pt x="52800" y="67420"/>
                </a:lnTo>
                <a:lnTo>
                  <a:pt x="53240" y="67540"/>
                </a:lnTo>
                <a:lnTo>
                  <a:pt x="53710" y="67760"/>
                </a:lnTo>
                <a:lnTo>
                  <a:pt x="54200" y="67860"/>
                </a:lnTo>
                <a:lnTo>
                  <a:pt x="54660" y="67610"/>
                </a:lnTo>
                <a:lnTo>
                  <a:pt x="54950" y="66960"/>
                </a:lnTo>
                <a:lnTo>
                  <a:pt x="54610" y="66570"/>
                </a:lnTo>
                <a:lnTo>
                  <a:pt x="54090" y="66300"/>
                </a:lnTo>
                <a:lnTo>
                  <a:pt x="53830" y="66010"/>
                </a:lnTo>
                <a:lnTo>
                  <a:pt x="54270" y="65160"/>
                </a:lnTo>
                <a:lnTo>
                  <a:pt x="55280" y="64450"/>
                </a:lnTo>
                <a:lnTo>
                  <a:pt x="57580" y="63560"/>
                </a:lnTo>
                <a:lnTo>
                  <a:pt x="61000" y="63150"/>
                </a:lnTo>
                <a:lnTo>
                  <a:pt x="62090" y="62860"/>
                </a:lnTo>
                <a:lnTo>
                  <a:pt x="62610" y="62470"/>
                </a:lnTo>
                <a:lnTo>
                  <a:pt x="63020" y="62050"/>
                </a:lnTo>
                <a:lnTo>
                  <a:pt x="63430" y="61890"/>
                </a:lnTo>
                <a:lnTo>
                  <a:pt x="64000" y="62310"/>
                </a:lnTo>
                <a:lnTo>
                  <a:pt x="64410" y="62510"/>
                </a:lnTo>
                <a:lnTo>
                  <a:pt x="65700" y="62490"/>
                </a:lnTo>
                <a:lnTo>
                  <a:pt x="65760" y="62610"/>
                </a:lnTo>
                <a:lnTo>
                  <a:pt x="68500" y="65550"/>
                </a:lnTo>
                <a:lnTo>
                  <a:pt x="71400" y="65850"/>
                </a:lnTo>
                <a:lnTo>
                  <a:pt x="73250" y="65840"/>
                </a:lnTo>
                <a:lnTo>
                  <a:pt x="79230" y="64720"/>
                </a:lnTo>
                <a:lnTo>
                  <a:pt x="79430" y="64670"/>
                </a:lnTo>
                <a:lnTo>
                  <a:pt x="79970" y="65450"/>
                </a:lnTo>
                <a:lnTo>
                  <a:pt x="80540" y="65870"/>
                </a:lnTo>
                <a:lnTo>
                  <a:pt x="82110" y="66720"/>
                </a:lnTo>
                <a:lnTo>
                  <a:pt x="82840" y="67440"/>
                </a:lnTo>
                <a:lnTo>
                  <a:pt x="80220" y="7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