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Ali Sabieh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Djibouti • State Map | Fully Editable Vector Shape</a:t>
            </a:r>
          </a:p>
        </p:txBody>
      </p:sp>
      <p:sp>
        <p:nvSpPr>
          <p:cNvPr id="101" name="Ali Sabie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220" y="71560"/>
                </a:moveTo>
                <a:lnTo>
                  <a:pt x="66860" y="92570"/>
                </a:lnTo>
                <a:lnTo>
                  <a:pt x="66070" y="92300"/>
                </a:lnTo>
                <a:lnTo>
                  <a:pt x="65560" y="92730"/>
                </a:lnTo>
                <a:lnTo>
                  <a:pt x="65060" y="93360"/>
                </a:lnTo>
                <a:lnTo>
                  <a:pt x="64910" y="93410"/>
                </a:lnTo>
                <a:lnTo>
                  <a:pt x="63780" y="93320"/>
                </a:lnTo>
                <a:lnTo>
                  <a:pt x="63570" y="93300"/>
                </a:lnTo>
                <a:lnTo>
                  <a:pt x="63030" y="93260"/>
                </a:lnTo>
                <a:lnTo>
                  <a:pt x="62910" y="93250"/>
                </a:lnTo>
                <a:lnTo>
                  <a:pt x="62660" y="93230"/>
                </a:lnTo>
                <a:lnTo>
                  <a:pt x="62410" y="93160"/>
                </a:lnTo>
                <a:lnTo>
                  <a:pt x="60980" y="93010"/>
                </a:lnTo>
                <a:lnTo>
                  <a:pt x="60250" y="92640"/>
                </a:lnTo>
                <a:lnTo>
                  <a:pt x="60230" y="92630"/>
                </a:lnTo>
                <a:lnTo>
                  <a:pt x="59070" y="91320"/>
                </a:lnTo>
                <a:lnTo>
                  <a:pt x="58590" y="89480"/>
                </a:lnTo>
                <a:lnTo>
                  <a:pt x="58010" y="88510"/>
                </a:lnTo>
                <a:lnTo>
                  <a:pt x="57950" y="88500"/>
                </a:lnTo>
                <a:lnTo>
                  <a:pt x="52580" y="87530"/>
                </a:lnTo>
                <a:lnTo>
                  <a:pt x="52550" y="87530"/>
                </a:lnTo>
                <a:lnTo>
                  <a:pt x="51780" y="87660"/>
                </a:lnTo>
                <a:lnTo>
                  <a:pt x="50970" y="87810"/>
                </a:lnTo>
                <a:lnTo>
                  <a:pt x="50970" y="87800"/>
                </a:lnTo>
                <a:lnTo>
                  <a:pt x="51200" y="82630"/>
                </a:lnTo>
                <a:lnTo>
                  <a:pt x="51840" y="81230"/>
                </a:lnTo>
                <a:lnTo>
                  <a:pt x="55910" y="78870"/>
                </a:lnTo>
                <a:lnTo>
                  <a:pt x="62300" y="75100"/>
                </a:lnTo>
                <a:lnTo>
                  <a:pt x="63870" y="73840"/>
                </a:lnTo>
                <a:lnTo>
                  <a:pt x="66290" y="69400"/>
                </a:lnTo>
                <a:lnTo>
                  <a:pt x="73650" y="67920"/>
                </a:lnTo>
                <a:lnTo>
                  <a:pt x="75240" y="68560"/>
                </a:lnTo>
                <a:lnTo>
                  <a:pt x="80220" y="7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