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Djibouti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Ali Sabie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20" y="71560"/>
                </a:moveTo>
                <a:lnTo>
                  <a:pt x="66860" y="92570"/>
                </a:lnTo>
                <a:lnTo>
                  <a:pt x="66070" y="92300"/>
                </a:lnTo>
                <a:lnTo>
                  <a:pt x="65560" y="92730"/>
                </a:lnTo>
                <a:lnTo>
                  <a:pt x="65060" y="93360"/>
                </a:lnTo>
                <a:lnTo>
                  <a:pt x="64910" y="93410"/>
                </a:lnTo>
                <a:lnTo>
                  <a:pt x="63780" y="93320"/>
                </a:lnTo>
                <a:lnTo>
                  <a:pt x="63570" y="93300"/>
                </a:lnTo>
                <a:lnTo>
                  <a:pt x="63030" y="93260"/>
                </a:lnTo>
                <a:lnTo>
                  <a:pt x="62910" y="93250"/>
                </a:lnTo>
                <a:lnTo>
                  <a:pt x="62660" y="93230"/>
                </a:lnTo>
                <a:lnTo>
                  <a:pt x="62410" y="93160"/>
                </a:lnTo>
                <a:lnTo>
                  <a:pt x="60980" y="93010"/>
                </a:lnTo>
                <a:lnTo>
                  <a:pt x="60250" y="92640"/>
                </a:lnTo>
                <a:lnTo>
                  <a:pt x="60230" y="92630"/>
                </a:lnTo>
                <a:lnTo>
                  <a:pt x="59070" y="91320"/>
                </a:lnTo>
                <a:lnTo>
                  <a:pt x="58590" y="89480"/>
                </a:lnTo>
                <a:lnTo>
                  <a:pt x="58010" y="88510"/>
                </a:lnTo>
                <a:lnTo>
                  <a:pt x="57950" y="88500"/>
                </a:lnTo>
                <a:lnTo>
                  <a:pt x="52580" y="87530"/>
                </a:lnTo>
                <a:lnTo>
                  <a:pt x="52550" y="87530"/>
                </a:lnTo>
                <a:lnTo>
                  <a:pt x="51780" y="87660"/>
                </a:lnTo>
                <a:lnTo>
                  <a:pt x="50970" y="87810"/>
                </a:lnTo>
                <a:lnTo>
                  <a:pt x="50970" y="87800"/>
                </a:lnTo>
                <a:lnTo>
                  <a:pt x="51200" y="82630"/>
                </a:lnTo>
                <a:lnTo>
                  <a:pt x="51840" y="81230"/>
                </a:lnTo>
                <a:lnTo>
                  <a:pt x="55910" y="78870"/>
                </a:lnTo>
                <a:lnTo>
                  <a:pt x="62300" y="75100"/>
                </a:lnTo>
                <a:lnTo>
                  <a:pt x="63870" y="73840"/>
                </a:lnTo>
                <a:lnTo>
                  <a:pt x="66290" y="69400"/>
                </a:lnTo>
                <a:lnTo>
                  <a:pt x="73650" y="67920"/>
                </a:lnTo>
                <a:lnTo>
                  <a:pt x="75240" y="68560"/>
                </a:lnTo>
                <a:lnTo>
                  <a:pt x="80220" y="7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r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220" y="71560"/>
                </a:moveTo>
                <a:lnTo>
                  <a:pt x="75240" y="68560"/>
                </a:lnTo>
                <a:lnTo>
                  <a:pt x="73650" y="67920"/>
                </a:lnTo>
                <a:lnTo>
                  <a:pt x="66290" y="69400"/>
                </a:lnTo>
                <a:lnTo>
                  <a:pt x="63870" y="73840"/>
                </a:lnTo>
                <a:lnTo>
                  <a:pt x="62300" y="75100"/>
                </a:lnTo>
                <a:lnTo>
                  <a:pt x="55910" y="78870"/>
                </a:lnTo>
                <a:lnTo>
                  <a:pt x="45460" y="77020"/>
                </a:lnTo>
                <a:lnTo>
                  <a:pt x="41330" y="70900"/>
                </a:lnTo>
                <a:lnTo>
                  <a:pt x="40050" y="66830"/>
                </a:lnTo>
                <a:lnTo>
                  <a:pt x="38910" y="61030"/>
                </a:lnTo>
                <a:lnTo>
                  <a:pt x="38710" y="58880"/>
                </a:lnTo>
                <a:lnTo>
                  <a:pt x="40490" y="61070"/>
                </a:lnTo>
                <a:lnTo>
                  <a:pt x="41260" y="61690"/>
                </a:lnTo>
                <a:lnTo>
                  <a:pt x="47140" y="64370"/>
                </a:lnTo>
                <a:lnTo>
                  <a:pt x="47170" y="65610"/>
                </a:lnTo>
                <a:lnTo>
                  <a:pt x="47450" y="66660"/>
                </a:lnTo>
                <a:lnTo>
                  <a:pt x="49110" y="67310"/>
                </a:lnTo>
                <a:lnTo>
                  <a:pt x="50110" y="68230"/>
                </a:lnTo>
                <a:lnTo>
                  <a:pt x="50730" y="68470"/>
                </a:lnTo>
                <a:lnTo>
                  <a:pt x="51430" y="68340"/>
                </a:lnTo>
                <a:lnTo>
                  <a:pt x="52230" y="67600"/>
                </a:lnTo>
                <a:lnTo>
                  <a:pt x="52800" y="67420"/>
                </a:lnTo>
                <a:lnTo>
                  <a:pt x="53240" y="67540"/>
                </a:lnTo>
                <a:lnTo>
                  <a:pt x="53710" y="67760"/>
                </a:lnTo>
                <a:lnTo>
                  <a:pt x="54200" y="67860"/>
                </a:lnTo>
                <a:lnTo>
                  <a:pt x="54660" y="67610"/>
                </a:lnTo>
                <a:lnTo>
                  <a:pt x="54950" y="66960"/>
                </a:lnTo>
                <a:lnTo>
                  <a:pt x="54610" y="66570"/>
                </a:lnTo>
                <a:lnTo>
                  <a:pt x="54090" y="66300"/>
                </a:lnTo>
                <a:lnTo>
                  <a:pt x="53830" y="66010"/>
                </a:lnTo>
                <a:lnTo>
                  <a:pt x="54270" y="65160"/>
                </a:lnTo>
                <a:lnTo>
                  <a:pt x="55280" y="64450"/>
                </a:lnTo>
                <a:lnTo>
                  <a:pt x="57580" y="63560"/>
                </a:lnTo>
                <a:lnTo>
                  <a:pt x="61000" y="63150"/>
                </a:lnTo>
                <a:lnTo>
                  <a:pt x="62090" y="62860"/>
                </a:lnTo>
                <a:lnTo>
                  <a:pt x="62610" y="62470"/>
                </a:lnTo>
                <a:lnTo>
                  <a:pt x="63020" y="62050"/>
                </a:lnTo>
                <a:lnTo>
                  <a:pt x="63430" y="61890"/>
                </a:lnTo>
                <a:lnTo>
                  <a:pt x="64000" y="62310"/>
                </a:lnTo>
                <a:lnTo>
                  <a:pt x="64410" y="62510"/>
                </a:lnTo>
                <a:lnTo>
                  <a:pt x="65700" y="62490"/>
                </a:lnTo>
                <a:lnTo>
                  <a:pt x="65760" y="62610"/>
                </a:lnTo>
                <a:lnTo>
                  <a:pt x="68500" y="65550"/>
                </a:lnTo>
                <a:lnTo>
                  <a:pt x="71400" y="65850"/>
                </a:lnTo>
                <a:lnTo>
                  <a:pt x="73250" y="65840"/>
                </a:lnTo>
                <a:lnTo>
                  <a:pt x="79230" y="64720"/>
                </a:lnTo>
                <a:lnTo>
                  <a:pt x="79430" y="64670"/>
                </a:lnTo>
                <a:lnTo>
                  <a:pt x="79970" y="65450"/>
                </a:lnTo>
                <a:lnTo>
                  <a:pt x="80540" y="65870"/>
                </a:lnTo>
                <a:lnTo>
                  <a:pt x="82110" y="66720"/>
                </a:lnTo>
                <a:lnTo>
                  <a:pt x="82840" y="67440"/>
                </a:lnTo>
                <a:lnTo>
                  <a:pt x="80220" y="71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Dikhi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10" y="78870"/>
                </a:moveTo>
                <a:lnTo>
                  <a:pt x="51840" y="81230"/>
                </a:lnTo>
                <a:lnTo>
                  <a:pt x="51200" y="82630"/>
                </a:lnTo>
                <a:lnTo>
                  <a:pt x="50970" y="87800"/>
                </a:lnTo>
                <a:lnTo>
                  <a:pt x="50970" y="87810"/>
                </a:lnTo>
                <a:lnTo>
                  <a:pt x="50960" y="87810"/>
                </a:lnTo>
                <a:lnTo>
                  <a:pt x="50280" y="87990"/>
                </a:lnTo>
                <a:lnTo>
                  <a:pt x="45560" y="89250"/>
                </a:lnTo>
                <a:lnTo>
                  <a:pt x="44150" y="89690"/>
                </a:lnTo>
                <a:lnTo>
                  <a:pt x="38390" y="91530"/>
                </a:lnTo>
                <a:lnTo>
                  <a:pt x="35450" y="91930"/>
                </a:lnTo>
                <a:lnTo>
                  <a:pt x="28950" y="92500"/>
                </a:lnTo>
                <a:lnTo>
                  <a:pt x="26630" y="92540"/>
                </a:lnTo>
                <a:lnTo>
                  <a:pt x="25820" y="92940"/>
                </a:lnTo>
                <a:lnTo>
                  <a:pt x="25150" y="93010"/>
                </a:lnTo>
                <a:lnTo>
                  <a:pt x="23800" y="93460"/>
                </a:lnTo>
                <a:lnTo>
                  <a:pt x="22710" y="94570"/>
                </a:lnTo>
                <a:lnTo>
                  <a:pt x="21480" y="95250"/>
                </a:lnTo>
                <a:lnTo>
                  <a:pt x="20940" y="95380"/>
                </a:lnTo>
                <a:lnTo>
                  <a:pt x="20510" y="95420"/>
                </a:lnTo>
                <a:lnTo>
                  <a:pt x="19730" y="95450"/>
                </a:lnTo>
                <a:lnTo>
                  <a:pt x="17290" y="95080"/>
                </a:lnTo>
                <a:lnTo>
                  <a:pt x="16170" y="94890"/>
                </a:lnTo>
                <a:lnTo>
                  <a:pt x="14350" y="94520"/>
                </a:lnTo>
                <a:lnTo>
                  <a:pt x="12090" y="93900"/>
                </a:lnTo>
                <a:lnTo>
                  <a:pt x="10900" y="93380"/>
                </a:lnTo>
                <a:lnTo>
                  <a:pt x="10810" y="93340"/>
                </a:lnTo>
                <a:lnTo>
                  <a:pt x="10640" y="93270"/>
                </a:lnTo>
                <a:lnTo>
                  <a:pt x="9700" y="92100"/>
                </a:lnTo>
                <a:lnTo>
                  <a:pt x="10240" y="90910"/>
                </a:lnTo>
                <a:lnTo>
                  <a:pt x="10330" y="88420"/>
                </a:lnTo>
                <a:lnTo>
                  <a:pt x="10360" y="87430"/>
                </a:lnTo>
                <a:lnTo>
                  <a:pt x="10550" y="83870"/>
                </a:lnTo>
                <a:lnTo>
                  <a:pt x="10820" y="79260"/>
                </a:lnTo>
                <a:lnTo>
                  <a:pt x="10640" y="78060"/>
                </a:lnTo>
                <a:lnTo>
                  <a:pt x="9900" y="72940"/>
                </a:lnTo>
                <a:lnTo>
                  <a:pt x="8190" y="66410"/>
                </a:lnTo>
                <a:lnTo>
                  <a:pt x="8660" y="64790"/>
                </a:lnTo>
                <a:lnTo>
                  <a:pt x="9680" y="61210"/>
                </a:lnTo>
                <a:lnTo>
                  <a:pt x="10120" y="59700"/>
                </a:lnTo>
                <a:lnTo>
                  <a:pt x="10220" y="59340"/>
                </a:lnTo>
                <a:lnTo>
                  <a:pt x="11680" y="54420"/>
                </a:lnTo>
                <a:lnTo>
                  <a:pt x="14820" y="52740"/>
                </a:lnTo>
                <a:lnTo>
                  <a:pt x="15060" y="52550"/>
                </a:lnTo>
                <a:lnTo>
                  <a:pt x="16140" y="51730"/>
                </a:lnTo>
                <a:lnTo>
                  <a:pt x="17710" y="50520"/>
                </a:lnTo>
                <a:lnTo>
                  <a:pt x="19850" y="47370"/>
                </a:lnTo>
                <a:lnTo>
                  <a:pt x="28010" y="49340"/>
                </a:lnTo>
                <a:lnTo>
                  <a:pt x="30110" y="50170"/>
                </a:lnTo>
                <a:lnTo>
                  <a:pt x="38710" y="58880"/>
                </a:lnTo>
                <a:lnTo>
                  <a:pt x="38910" y="61030"/>
                </a:lnTo>
                <a:lnTo>
                  <a:pt x="40050" y="66830"/>
                </a:lnTo>
                <a:lnTo>
                  <a:pt x="41330" y="70900"/>
                </a:lnTo>
                <a:lnTo>
                  <a:pt x="45460" y="77020"/>
                </a:lnTo>
                <a:lnTo>
                  <a:pt x="5591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adjou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40" y="64370"/>
                </a:moveTo>
                <a:lnTo>
                  <a:pt x="41260" y="61690"/>
                </a:lnTo>
                <a:lnTo>
                  <a:pt x="40490" y="61070"/>
                </a:lnTo>
                <a:lnTo>
                  <a:pt x="38710" y="58880"/>
                </a:lnTo>
                <a:lnTo>
                  <a:pt x="30110" y="50170"/>
                </a:lnTo>
                <a:lnTo>
                  <a:pt x="28010" y="49340"/>
                </a:lnTo>
                <a:lnTo>
                  <a:pt x="19850" y="47370"/>
                </a:lnTo>
                <a:lnTo>
                  <a:pt x="21560" y="44870"/>
                </a:lnTo>
                <a:lnTo>
                  <a:pt x="23250" y="42320"/>
                </a:lnTo>
                <a:lnTo>
                  <a:pt x="26710" y="36420"/>
                </a:lnTo>
                <a:lnTo>
                  <a:pt x="26770" y="36360"/>
                </a:lnTo>
                <a:lnTo>
                  <a:pt x="27270" y="35770"/>
                </a:lnTo>
                <a:lnTo>
                  <a:pt x="28810" y="34000"/>
                </a:lnTo>
                <a:lnTo>
                  <a:pt x="33180" y="27500"/>
                </a:lnTo>
                <a:lnTo>
                  <a:pt x="35030" y="25920"/>
                </a:lnTo>
                <a:lnTo>
                  <a:pt x="35840" y="25180"/>
                </a:lnTo>
                <a:lnTo>
                  <a:pt x="36710" y="22550"/>
                </a:lnTo>
                <a:lnTo>
                  <a:pt x="37410" y="20600"/>
                </a:lnTo>
                <a:lnTo>
                  <a:pt x="38750" y="18880"/>
                </a:lnTo>
                <a:lnTo>
                  <a:pt x="40440" y="16850"/>
                </a:lnTo>
                <a:lnTo>
                  <a:pt x="40010" y="16410"/>
                </a:lnTo>
                <a:lnTo>
                  <a:pt x="42020" y="14230"/>
                </a:lnTo>
                <a:lnTo>
                  <a:pt x="42900" y="14080"/>
                </a:lnTo>
                <a:lnTo>
                  <a:pt x="44270" y="14440"/>
                </a:lnTo>
                <a:lnTo>
                  <a:pt x="46590" y="15480"/>
                </a:lnTo>
                <a:lnTo>
                  <a:pt x="54480" y="22510"/>
                </a:lnTo>
                <a:lnTo>
                  <a:pt x="55150" y="21540"/>
                </a:lnTo>
                <a:lnTo>
                  <a:pt x="55390" y="21470"/>
                </a:lnTo>
                <a:lnTo>
                  <a:pt x="55510" y="22310"/>
                </a:lnTo>
                <a:lnTo>
                  <a:pt x="55360" y="23340"/>
                </a:lnTo>
                <a:lnTo>
                  <a:pt x="54690" y="23900"/>
                </a:lnTo>
                <a:lnTo>
                  <a:pt x="54500" y="24160"/>
                </a:lnTo>
                <a:lnTo>
                  <a:pt x="54350" y="24480"/>
                </a:lnTo>
                <a:lnTo>
                  <a:pt x="54270" y="24860"/>
                </a:lnTo>
                <a:lnTo>
                  <a:pt x="54280" y="25260"/>
                </a:lnTo>
                <a:lnTo>
                  <a:pt x="54400" y="25660"/>
                </a:lnTo>
                <a:lnTo>
                  <a:pt x="55580" y="28090"/>
                </a:lnTo>
                <a:lnTo>
                  <a:pt x="55850" y="28460"/>
                </a:lnTo>
                <a:lnTo>
                  <a:pt x="56220" y="28880"/>
                </a:lnTo>
                <a:lnTo>
                  <a:pt x="58730" y="31050"/>
                </a:lnTo>
                <a:lnTo>
                  <a:pt x="59190" y="31340"/>
                </a:lnTo>
                <a:lnTo>
                  <a:pt x="59710" y="31550"/>
                </a:lnTo>
                <a:lnTo>
                  <a:pt x="61000" y="31910"/>
                </a:lnTo>
                <a:lnTo>
                  <a:pt x="71400" y="43520"/>
                </a:lnTo>
                <a:lnTo>
                  <a:pt x="71990" y="44440"/>
                </a:lnTo>
                <a:lnTo>
                  <a:pt x="73420" y="47520"/>
                </a:lnTo>
                <a:lnTo>
                  <a:pt x="73840" y="48160"/>
                </a:lnTo>
                <a:lnTo>
                  <a:pt x="75040" y="49380"/>
                </a:lnTo>
                <a:lnTo>
                  <a:pt x="74540" y="49590"/>
                </a:lnTo>
                <a:lnTo>
                  <a:pt x="74190" y="49820"/>
                </a:lnTo>
                <a:lnTo>
                  <a:pt x="73960" y="50170"/>
                </a:lnTo>
                <a:lnTo>
                  <a:pt x="73770" y="50880"/>
                </a:lnTo>
                <a:lnTo>
                  <a:pt x="73500" y="51190"/>
                </a:lnTo>
                <a:lnTo>
                  <a:pt x="72790" y="51450"/>
                </a:lnTo>
                <a:lnTo>
                  <a:pt x="70040" y="51580"/>
                </a:lnTo>
                <a:lnTo>
                  <a:pt x="69320" y="51850"/>
                </a:lnTo>
                <a:lnTo>
                  <a:pt x="68560" y="52380"/>
                </a:lnTo>
                <a:lnTo>
                  <a:pt x="67810" y="52720"/>
                </a:lnTo>
                <a:lnTo>
                  <a:pt x="66440" y="52220"/>
                </a:lnTo>
                <a:lnTo>
                  <a:pt x="65480" y="52380"/>
                </a:lnTo>
                <a:lnTo>
                  <a:pt x="60790" y="54050"/>
                </a:lnTo>
                <a:lnTo>
                  <a:pt x="59470" y="54860"/>
                </a:lnTo>
                <a:lnTo>
                  <a:pt x="58310" y="56120"/>
                </a:lnTo>
                <a:lnTo>
                  <a:pt x="54780" y="62580"/>
                </a:lnTo>
                <a:lnTo>
                  <a:pt x="54440" y="63030"/>
                </a:lnTo>
                <a:lnTo>
                  <a:pt x="53970" y="63290"/>
                </a:lnTo>
                <a:lnTo>
                  <a:pt x="52400" y="63750"/>
                </a:lnTo>
                <a:lnTo>
                  <a:pt x="51940" y="63780"/>
                </a:lnTo>
                <a:lnTo>
                  <a:pt x="50730" y="63560"/>
                </a:lnTo>
                <a:lnTo>
                  <a:pt x="49400" y="63610"/>
                </a:lnTo>
                <a:lnTo>
                  <a:pt x="48980" y="63560"/>
                </a:lnTo>
                <a:lnTo>
                  <a:pt x="48700" y="63360"/>
                </a:lnTo>
                <a:lnTo>
                  <a:pt x="48220" y="62690"/>
                </a:lnTo>
                <a:lnTo>
                  <a:pt x="47950" y="62500"/>
                </a:lnTo>
                <a:lnTo>
                  <a:pt x="46850" y="62570"/>
                </a:lnTo>
                <a:lnTo>
                  <a:pt x="46260" y="63000"/>
                </a:lnTo>
                <a:lnTo>
                  <a:pt x="46250" y="63360"/>
                </a:lnTo>
                <a:lnTo>
                  <a:pt x="46920" y="63200"/>
                </a:lnTo>
                <a:lnTo>
                  <a:pt x="47140" y="64320"/>
                </a:lnTo>
                <a:lnTo>
                  <a:pt x="4714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Oboc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40" y="49380"/>
                </a:moveTo>
                <a:lnTo>
                  <a:pt x="73840" y="48160"/>
                </a:lnTo>
                <a:lnTo>
                  <a:pt x="73420" y="47520"/>
                </a:lnTo>
                <a:lnTo>
                  <a:pt x="71990" y="44440"/>
                </a:lnTo>
                <a:lnTo>
                  <a:pt x="71400" y="43520"/>
                </a:lnTo>
                <a:lnTo>
                  <a:pt x="61000" y="31910"/>
                </a:lnTo>
                <a:lnTo>
                  <a:pt x="59710" y="31550"/>
                </a:lnTo>
                <a:lnTo>
                  <a:pt x="59190" y="31340"/>
                </a:lnTo>
                <a:lnTo>
                  <a:pt x="58730" y="31050"/>
                </a:lnTo>
                <a:lnTo>
                  <a:pt x="56220" y="28880"/>
                </a:lnTo>
                <a:lnTo>
                  <a:pt x="55850" y="28460"/>
                </a:lnTo>
                <a:lnTo>
                  <a:pt x="55580" y="28090"/>
                </a:lnTo>
                <a:lnTo>
                  <a:pt x="54400" y="25660"/>
                </a:lnTo>
                <a:lnTo>
                  <a:pt x="54280" y="25260"/>
                </a:lnTo>
                <a:lnTo>
                  <a:pt x="54270" y="24860"/>
                </a:lnTo>
                <a:lnTo>
                  <a:pt x="54350" y="24480"/>
                </a:lnTo>
                <a:lnTo>
                  <a:pt x="54500" y="24160"/>
                </a:lnTo>
                <a:lnTo>
                  <a:pt x="54690" y="23900"/>
                </a:lnTo>
                <a:lnTo>
                  <a:pt x="55360" y="23340"/>
                </a:lnTo>
                <a:lnTo>
                  <a:pt x="55510" y="22310"/>
                </a:lnTo>
                <a:lnTo>
                  <a:pt x="55390" y="21470"/>
                </a:lnTo>
                <a:lnTo>
                  <a:pt x="56980" y="21020"/>
                </a:lnTo>
                <a:lnTo>
                  <a:pt x="57670" y="20030"/>
                </a:lnTo>
                <a:lnTo>
                  <a:pt x="58090" y="19560"/>
                </a:lnTo>
                <a:lnTo>
                  <a:pt x="59600" y="19280"/>
                </a:lnTo>
                <a:lnTo>
                  <a:pt x="60230" y="18940"/>
                </a:lnTo>
                <a:lnTo>
                  <a:pt x="60520" y="17550"/>
                </a:lnTo>
                <a:lnTo>
                  <a:pt x="60050" y="15930"/>
                </a:lnTo>
                <a:lnTo>
                  <a:pt x="59880" y="14390"/>
                </a:lnTo>
                <a:lnTo>
                  <a:pt x="62070" y="12310"/>
                </a:lnTo>
                <a:lnTo>
                  <a:pt x="63250" y="9510"/>
                </a:lnTo>
                <a:lnTo>
                  <a:pt x="64090" y="8770"/>
                </a:lnTo>
                <a:lnTo>
                  <a:pt x="64540" y="8830"/>
                </a:lnTo>
                <a:lnTo>
                  <a:pt x="65160" y="9320"/>
                </a:lnTo>
                <a:lnTo>
                  <a:pt x="65680" y="9270"/>
                </a:lnTo>
                <a:lnTo>
                  <a:pt x="76630" y="4550"/>
                </a:lnTo>
                <a:lnTo>
                  <a:pt x="77450" y="5100"/>
                </a:lnTo>
                <a:lnTo>
                  <a:pt x="77930" y="6010"/>
                </a:lnTo>
                <a:lnTo>
                  <a:pt x="78320" y="7030"/>
                </a:lnTo>
                <a:lnTo>
                  <a:pt x="78860" y="7910"/>
                </a:lnTo>
                <a:lnTo>
                  <a:pt x="83790" y="13560"/>
                </a:lnTo>
                <a:lnTo>
                  <a:pt x="84980" y="15460"/>
                </a:lnTo>
                <a:lnTo>
                  <a:pt x="85690" y="16210"/>
                </a:lnTo>
                <a:lnTo>
                  <a:pt x="86480" y="16440"/>
                </a:lnTo>
                <a:lnTo>
                  <a:pt x="87300" y="15860"/>
                </a:lnTo>
                <a:lnTo>
                  <a:pt x="87300" y="17680"/>
                </a:lnTo>
                <a:lnTo>
                  <a:pt x="87400" y="18550"/>
                </a:lnTo>
                <a:lnTo>
                  <a:pt x="87650" y="19420"/>
                </a:lnTo>
                <a:lnTo>
                  <a:pt x="88050" y="20130"/>
                </a:lnTo>
                <a:lnTo>
                  <a:pt x="88510" y="20690"/>
                </a:lnTo>
                <a:lnTo>
                  <a:pt x="88870" y="21320"/>
                </a:lnTo>
                <a:lnTo>
                  <a:pt x="89030" y="22240"/>
                </a:lnTo>
                <a:lnTo>
                  <a:pt x="89090" y="24210"/>
                </a:lnTo>
                <a:lnTo>
                  <a:pt x="89240" y="25250"/>
                </a:lnTo>
                <a:lnTo>
                  <a:pt x="89560" y="25970"/>
                </a:lnTo>
                <a:lnTo>
                  <a:pt x="91440" y="28610"/>
                </a:lnTo>
                <a:lnTo>
                  <a:pt x="91590" y="29480"/>
                </a:lnTo>
                <a:lnTo>
                  <a:pt x="91440" y="32480"/>
                </a:lnTo>
                <a:lnTo>
                  <a:pt x="91810" y="36370"/>
                </a:lnTo>
                <a:lnTo>
                  <a:pt x="91540" y="38020"/>
                </a:lnTo>
                <a:lnTo>
                  <a:pt x="90800" y="39550"/>
                </a:lnTo>
                <a:lnTo>
                  <a:pt x="89710" y="40830"/>
                </a:lnTo>
                <a:lnTo>
                  <a:pt x="88370" y="41700"/>
                </a:lnTo>
                <a:lnTo>
                  <a:pt x="87970" y="41810"/>
                </a:lnTo>
                <a:lnTo>
                  <a:pt x="86610" y="42050"/>
                </a:lnTo>
                <a:lnTo>
                  <a:pt x="85240" y="42750"/>
                </a:lnTo>
                <a:lnTo>
                  <a:pt x="84230" y="42940"/>
                </a:lnTo>
                <a:lnTo>
                  <a:pt x="82070" y="42990"/>
                </a:lnTo>
                <a:lnTo>
                  <a:pt x="81110" y="43250"/>
                </a:lnTo>
                <a:lnTo>
                  <a:pt x="79470" y="44420"/>
                </a:lnTo>
                <a:lnTo>
                  <a:pt x="75600" y="49080"/>
                </a:lnTo>
                <a:lnTo>
                  <a:pt x="75340" y="49250"/>
                </a:lnTo>
                <a:lnTo>
                  <a:pt x="75040" y="4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Djibout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430" y="64670"/>
                </a:moveTo>
                <a:lnTo>
                  <a:pt x="79230" y="64720"/>
                </a:lnTo>
                <a:lnTo>
                  <a:pt x="73250" y="65840"/>
                </a:lnTo>
                <a:lnTo>
                  <a:pt x="71400" y="65850"/>
                </a:lnTo>
                <a:lnTo>
                  <a:pt x="68500" y="65550"/>
                </a:lnTo>
                <a:lnTo>
                  <a:pt x="65760" y="62610"/>
                </a:lnTo>
                <a:lnTo>
                  <a:pt x="65700" y="62490"/>
                </a:lnTo>
                <a:lnTo>
                  <a:pt x="72750" y="62400"/>
                </a:lnTo>
                <a:lnTo>
                  <a:pt x="73820" y="62180"/>
                </a:lnTo>
                <a:lnTo>
                  <a:pt x="74830" y="62210"/>
                </a:lnTo>
                <a:lnTo>
                  <a:pt x="75910" y="62860"/>
                </a:lnTo>
                <a:lnTo>
                  <a:pt x="76900" y="62620"/>
                </a:lnTo>
                <a:lnTo>
                  <a:pt x="77430" y="61910"/>
                </a:lnTo>
                <a:lnTo>
                  <a:pt x="77820" y="61230"/>
                </a:lnTo>
                <a:lnTo>
                  <a:pt x="78360" y="61070"/>
                </a:lnTo>
                <a:lnTo>
                  <a:pt x="78660" y="61600"/>
                </a:lnTo>
                <a:lnTo>
                  <a:pt x="79380" y="64610"/>
                </a:lnTo>
                <a:lnTo>
                  <a:pt x="79430" y="64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