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Syddanmark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Denmark • State Map | Fully Editable Vector Shape</a:t>
            </a:r>
          </a:p>
        </p:txBody>
      </p:sp>
      <p:sp>
        <p:nvSpPr>
          <p:cNvPr id="101" name="Syddanmark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5600" y="49530"/>
                </a:moveTo>
                <a:lnTo>
                  <a:pt x="8080" y="49510"/>
                </a:lnTo>
                <a:lnTo>
                  <a:pt x="8480" y="49790"/>
                </a:lnTo>
                <a:lnTo>
                  <a:pt x="8800" y="49940"/>
                </a:lnTo>
                <a:lnTo>
                  <a:pt x="9260" y="50230"/>
                </a:lnTo>
                <a:lnTo>
                  <a:pt x="9410" y="50270"/>
                </a:lnTo>
                <a:lnTo>
                  <a:pt x="9650" y="50220"/>
                </a:lnTo>
                <a:lnTo>
                  <a:pt x="9810" y="50040"/>
                </a:lnTo>
                <a:lnTo>
                  <a:pt x="10460" y="49310"/>
                </a:lnTo>
                <a:lnTo>
                  <a:pt x="10490" y="49260"/>
                </a:lnTo>
                <a:lnTo>
                  <a:pt x="10500" y="49200"/>
                </a:lnTo>
                <a:lnTo>
                  <a:pt x="10470" y="49130"/>
                </a:lnTo>
                <a:lnTo>
                  <a:pt x="10410" y="48980"/>
                </a:lnTo>
                <a:lnTo>
                  <a:pt x="10400" y="48910"/>
                </a:lnTo>
                <a:lnTo>
                  <a:pt x="10470" y="48840"/>
                </a:lnTo>
                <a:lnTo>
                  <a:pt x="10560" y="48790"/>
                </a:lnTo>
                <a:lnTo>
                  <a:pt x="10670" y="48760"/>
                </a:lnTo>
                <a:lnTo>
                  <a:pt x="10790" y="48760"/>
                </a:lnTo>
                <a:lnTo>
                  <a:pt x="10920" y="48850"/>
                </a:lnTo>
                <a:lnTo>
                  <a:pt x="11050" y="48900"/>
                </a:lnTo>
                <a:lnTo>
                  <a:pt x="11200" y="48930"/>
                </a:lnTo>
                <a:lnTo>
                  <a:pt x="11420" y="48880"/>
                </a:lnTo>
                <a:lnTo>
                  <a:pt x="11630" y="48790"/>
                </a:lnTo>
                <a:lnTo>
                  <a:pt x="11770" y="48770"/>
                </a:lnTo>
                <a:lnTo>
                  <a:pt x="12190" y="48880"/>
                </a:lnTo>
                <a:lnTo>
                  <a:pt x="13090" y="49530"/>
                </a:lnTo>
                <a:lnTo>
                  <a:pt x="13310" y="49590"/>
                </a:lnTo>
                <a:lnTo>
                  <a:pt x="13730" y="49460"/>
                </a:lnTo>
                <a:lnTo>
                  <a:pt x="13940" y="49330"/>
                </a:lnTo>
                <a:lnTo>
                  <a:pt x="13940" y="49180"/>
                </a:lnTo>
                <a:lnTo>
                  <a:pt x="13870" y="48790"/>
                </a:lnTo>
                <a:lnTo>
                  <a:pt x="14000" y="48580"/>
                </a:lnTo>
                <a:lnTo>
                  <a:pt x="14200" y="47910"/>
                </a:lnTo>
                <a:lnTo>
                  <a:pt x="14670" y="47670"/>
                </a:lnTo>
                <a:lnTo>
                  <a:pt x="15300" y="47730"/>
                </a:lnTo>
                <a:lnTo>
                  <a:pt x="15690" y="48100"/>
                </a:lnTo>
                <a:lnTo>
                  <a:pt x="16210" y="48770"/>
                </a:lnTo>
                <a:lnTo>
                  <a:pt x="16380" y="48910"/>
                </a:lnTo>
                <a:lnTo>
                  <a:pt x="16830" y="48860"/>
                </a:lnTo>
                <a:lnTo>
                  <a:pt x="16960" y="48730"/>
                </a:lnTo>
                <a:lnTo>
                  <a:pt x="17130" y="48750"/>
                </a:lnTo>
                <a:lnTo>
                  <a:pt x="17240" y="48460"/>
                </a:lnTo>
                <a:lnTo>
                  <a:pt x="17310" y="48340"/>
                </a:lnTo>
                <a:lnTo>
                  <a:pt x="17430" y="48210"/>
                </a:lnTo>
                <a:lnTo>
                  <a:pt x="17540" y="48120"/>
                </a:lnTo>
                <a:lnTo>
                  <a:pt x="17780" y="48050"/>
                </a:lnTo>
                <a:lnTo>
                  <a:pt x="17990" y="47870"/>
                </a:lnTo>
                <a:lnTo>
                  <a:pt x="18590" y="47110"/>
                </a:lnTo>
                <a:lnTo>
                  <a:pt x="18940" y="46390"/>
                </a:lnTo>
                <a:lnTo>
                  <a:pt x="19430" y="46280"/>
                </a:lnTo>
                <a:lnTo>
                  <a:pt x="20640" y="46690"/>
                </a:lnTo>
                <a:lnTo>
                  <a:pt x="21040" y="46940"/>
                </a:lnTo>
                <a:lnTo>
                  <a:pt x="21370" y="47230"/>
                </a:lnTo>
                <a:lnTo>
                  <a:pt x="22020" y="48060"/>
                </a:lnTo>
                <a:lnTo>
                  <a:pt x="22120" y="48230"/>
                </a:lnTo>
                <a:lnTo>
                  <a:pt x="22140" y="48340"/>
                </a:lnTo>
                <a:lnTo>
                  <a:pt x="22180" y="48510"/>
                </a:lnTo>
                <a:lnTo>
                  <a:pt x="22250" y="48720"/>
                </a:lnTo>
                <a:lnTo>
                  <a:pt x="22540" y="49070"/>
                </a:lnTo>
                <a:lnTo>
                  <a:pt x="22870" y="49620"/>
                </a:lnTo>
                <a:lnTo>
                  <a:pt x="23050" y="49850"/>
                </a:lnTo>
                <a:lnTo>
                  <a:pt x="23250" y="49920"/>
                </a:lnTo>
                <a:lnTo>
                  <a:pt x="23710" y="49870"/>
                </a:lnTo>
                <a:lnTo>
                  <a:pt x="23950" y="49920"/>
                </a:lnTo>
                <a:lnTo>
                  <a:pt x="24020" y="50050"/>
                </a:lnTo>
                <a:lnTo>
                  <a:pt x="23980" y="50190"/>
                </a:lnTo>
                <a:lnTo>
                  <a:pt x="23920" y="50330"/>
                </a:lnTo>
                <a:lnTo>
                  <a:pt x="23900" y="50460"/>
                </a:lnTo>
                <a:lnTo>
                  <a:pt x="23920" y="50630"/>
                </a:lnTo>
                <a:lnTo>
                  <a:pt x="24060" y="50720"/>
                </a:lnTo>
                <a:lnTo>
                  <a:pt x="24480" y="50780"/>
                </a:lnTo>
                <a:lnTo>
                  <a:pt x="24770" y="50870"/>
                </a:lnTo>
                <a:lnTo>
                  <a:pt x="24920" y="51010"/>
                </a:lnTo>
                <a:lnTo>
                  <a:pt x="24980" y="51200"/>
                </a:lnTo>
                <a:lnTo>
                  <a:pt x="24970" y="51410"/>
                </a:lnTo>
                <a:lnTo>
                  <a:pt x="24920" y="51660"/>
                </a:lnTo>
                <a:lnTo>
                  <a:pt x="23730" y="51650"/>
                </a:lnTo>
                <a:lnTo>
                  <a:pt x="23420" y="51500"/>
                </a:lnTo>
                <a:lnTo>
                  <a:pt x="23380" y="51590"/>
                </a:lnTo>
                <a:lnTo>
                  <a:pt x="23360" y="51650"/>
                </a:lnTo>
                <a:lnTo>
                  <a:pt x="23350" y="51720"/>
                </a:lnTo>
                <a:lnTo>
                  <a:pt x="23340" y="51830"/>
                </a:lnTo>
                <a:lnTo>
                  <a:pt x="23600" y="51960"/>
                </a:lnTo>
                <a:lnTo>
                  <a:pt x="24530" y="51970"/>
                </a:lnTo>
                <a:lnTo>
                  <a:pt x="24700" y="52080"/>
                </a:lnTo>
                <a:lnTo>
                  <a:pt x="25370" y="52770"/>
                </a:lnTo>
                <a:lnTo>
                  <a:pt x="25500" y="53040"/>
                </a:lnTo>
                <a:lnTo>
                  <a:pt x="25600" y="53280"/>
                </a:lnTo>
                <a:lnTo>
                  <a:pt x="25730" y="53460"/>
                </a:lnTo>
                <a:lnTo>
                  <a:pt x="25980" y="53530"/>
                </a:lnTo>
                <a:lnTo>
                  <a:pt x="27210" y="53530"/>
                </a:lnTo>
                <a:lnTo>
                  <a:pt x="27000" y="53790"/>
                </a:lnTo>
                <a:lnTo>
                  <a:pt x="26330" y="54320"/>
                </a:lnTo>
                <a:lnTo>
                  <a:pt x="25980" y="54790"/>
                </a:lnTo>
                <a:lnTo>
                  <a:pt x="25800" y="54910"/>
                </a:lnTo>
                <a:lnTo>
                  <a:pt x="25500" y="54950"/>
                </a:lnTo>
                <a:lnTo>
                  <a:pt x="25390" y="55040"/>
                </a:lnTo>
                <a:lnTo>
                  <a:pt x="25370" y="55260"/>
                </a:lnTo>
                <a:lnTo>
                  <a:pt x="25370" y="55470"/>
                </a:lnTo>
                <a:lnTo>
                  <a:pt x="25320" y="55570"/>
                </a:lnTo>
                <a:lnTo>
                  <a:pt x="24510" y="55770"/>
                </a:lnTo>
                <a:lnTo>
                  <a:pt x="24220" y="55990"/>
                </a:lnTo>
                <a:lnTo>
                  <a:pt x="24040" y="56030"/>
                </a:lnTo>
                <a:lnTo>
                  <a:pt x="23880" y="56000"/>
                </a:lnTo>
                <a:lnTo>
                  <a:pt x="23590" y="55870"/>
                </a:lnTo>
                <a:lnTo>
                  <a:pt x="23420" y="55880"/>
                </a:lnTo>
                <a:lnTo>
                  <a:pt x="23460" y="55970"/>
                </a:lnTo>
                <a:lnTo>
                  <a:pt x="23510" y="56030"/>
                </a:lnTo>
                <a:lnTo>
                  <a:pt x="23330" y="56300"/>
                </a:lnTo>
                <a:lnTo>
                  <a:pt x="22850" y="56460"/>
                </a:lnTo>
                <a:lnTo>
                  <a:pt x="22630" y="56660"/>
                </a:lnTo>
                <a:lnTo>
                  <a:pt x="22860" y="56800"/>
                </a:lnTo>
                <a:lnTo>
                  <a:pt x="23100" y="56780"/>
                </a:lnTo>
                <a:lnTo>
                  <a:pt x="23730" y="56620"/>
                </a:lnTo>
                <a:lnTo>
                  <a:pt x="23850" y="56550"/>
                </a:lnTo>
                <a:lnTo>
                  <a:pt x="23980" y="56510"/>
                </a:lnTo>
                <a:lnTo>
                  <a:pt x="24720" y="56920"/>
                </a:lnTo>
                <a:lnTo>
                  <a:pt x="24770" y="57170"/>
                </a:lnTo>
                <a:lnTo>
                  <a:pt x="24720" y="57480"/>
                </a:lnTo>
                <a:lnTo>
                  <a:pt x="24580" y="57760"/>
                </a:lnTo>
                <a:lnTo>
                  <a:pt x="24400" y="57880"/>
                </a:lnTo>
                <a:lnTo>
                  <a:pt x="23960" y="57970"/>
                </a:lnTo>
                <a:lnTo>
                  <a:pt x="23770" y="58070"/>
                </a:lnTo>
                <a:lnTo>
                  <a:pt x="23840" y="58320"/>
                </a:lnTo>
                <a:lnTo>
                  <a:pt x="24000" y="58660"/>
                </a:lnTo>
                <a:lnTo>
                  <a:pt x="24050" y="58840"/>
                </a:lnTo>
                <a:lnTo>
                  <a:pt x="24010" y="59100"/>
                </a:lnTo>
                <a:lnTo>
                  <a:pt x="23940" y="59290"/>
                </a:lnTo>
                <a:lnTo>
                  <a:pt x="23960" y="59460"/>
                </a:lnTo>
                <a:lnTo>
                  <a:pt x="24220" y="59630"/>
                </a:lnTo>
                <a:lnTo>
                  <a:pt x="24380" y="59780"/>
                </a:lnTo>
                <a:lnTo>
                  <a:pt x="24530" y="59990"/>
                </a:lnTo>
                <a:lnTo>
                  <a:pt x="24570" y="60210"/>
                </a:lnTo>
                <a:lnTo>
                  <a:pt x="24390" y="60390"/>
                </a:lnTo>
                <a:lnTo>
                  <a:pt x="24390" y="60560"/>
                </a:lnTo>
                <a:lnTo>
                  <a:pt x="24520" y="60710"/>
                </a:lnTo>
                <a:lnTo>
                  <a:pt x="25000" y="61530"/>
                </a:lnTo>
                <a:lnTo>
                  <a:pt x="25160" y="61590"/>
                </a:lnTo>
                <a:lnTo>
                  <a:pt x="25310" y="61740"/>
                </a:lnTo>
                <a:lnTo>
                  <a:pt x="25370" y="62110"/>
                </a:lnTo>
                <a:lnTo>
                  <a:pt x="25320" y="62380"/>
                </a:lnTo>
                <a:lnTo>
                  <a:pt x="25230" y="62540"/>
                </a:lnTo>
                <a:lnTo>
                  <a:pt x="25140" y="62740"/>
                </a:lnTo>
                <a:lnTo>
                  <a:pt x="25100" y="63100"/>
                </a:lnTo>
                <a:lnTo>
                  <a:pt x="25030" y="63270"/>
                </a:lnTo>
                <a:lnTo>
                  <a:pt x="24870" y="63380"/>
                </a:lnTo>
                <a:lnTo>
                  <a:pt x="24660" y="63450"/>
                </a:lnTo>
                <a:lnTo>
                  <a:pt x="24490" y="63470"/>
                </a:lnTo>
                <a:lnTo>
                  <a:pt x="23730" y="63330"/>
                </a:lnTo>
                <a:lnTo>
                  <a:pt x="23560" y="63380"/>
                </a:lnTo>
                <a:lnTo>
                  <a:pt x="23450" y="63500"/>
                </a:lnTo>
                <a:lnTo>
                  <a:pt x="23360" y="63650"/>
                </a:lnTo>
                <a:lnTo>
                  <a:pt x="23250" y="63800"/>
                </a:lnTo>
                <a:lnTo>
                  <a:pt x="22940" y="63990"/>
                </a:lnTo>
                <a:lnTo>
                  <a:pt x="22750" y="64070"/>
                </a:lnTo>
                <a:lnTo>
                  <a:pt x="22580" y="64100"/>
                </a:lnTo>
                <a:lnTo>
                  <a:pt x="22480" y="64200"/>
                </a:lnTo>
                <a:lnTo>
                  <a:pt x="22480" y="64400"/>
                </a:lnTo>
                <a:lnTo>
                  <a:pt x="22590" y="64560"/>
                </a:lnTo>
                <a:lnTo>
                  <a:pt x="22810" y="64560"/>
                </a:lnTo>
                <a:lnTo>
                  <a:pt x="22810" y="64720"/>
                </a:lnTo>
                <a:lnTo>
                  <a:pt x="22430" y="64710"/>
                </a:lnTo>
                <a:lnTo>
                  <a:pt x="22250" y="64750"/>
                </a:lnTo>
                <a:lnTo>
                  <a:pt x="22100" y="64890"/>
                </a:lnTo>
                <a:lnTo>
                  <a:pt x="22230" y="64990"/>
                </a:lnTo>
                <a:lnTo>
                  <a:pt x="22390" y="65020"/>
                </a:lnTo>
                <a:lnTo>
                  <a:pt x="22760" y="65030"/>
                </a:lnTo>
                <a:lnTo>
                  <a:pt x="22930" y="65110"/>
                </a:lnTo>
                <a:lnTo>
                  <a:pt x="23120" y="65310"/>
                </a:lnTo>
                <a:lnTo>
                  <a:pt x="23420" y="65800"/>
                </a:lnTo>
                <a:lnTo>
                  <a:pt x="23090" y="66240"/>
                </a:lnTo>
                <a:lnTo>
                  <a:pt x="22870" y="66450"/>
                </a:lnTo>
                <a:lnTo>
                  <a:pt x="22630" y="66580"/>
                </a:lnTo>
                <a:lnTo>
                  <a:pt x="22040" y="66700"/>
                </a:lnTo>
                <a:lnTo>
                  <a:pt x="21810" y="66870"/>
                </a:lnTo>
                <a:lnTo>
                  <a:pt x="21920" y="67190"/>
                </a:lnTo>
                <a:lnTo>
                  <a:pt x="22080" y="67200"/>
                </a:lnTo>
                <a:lnTo>
                  <a:pt x="22810" y="66900"/>
                </a:lnTo>
                <a:lnTo>
                  <a:pt x="23140" y="66920"/>
                </a:lnTo>
                <a:lnTo>
                  <a:pt x="23250" y="66900"/>
                </a:lnTo>
                <a:lnTo>
                  <a:pt x="23340" y="66830"/>
                </a:lnTo>
                <a:lnTo>
                  <a:pt x="23430" y="66720"/>
                </a:lnTo>
                <a:lnTo>
                  <a:pt x="23540" y="66620"/>
                </a:lnTo>
                <a:lnTo>
                  <a:pt x="23690" y="66580"/>
                </a:lnTo>
                <a:lnTo>
                  <a:pt x="23970" y="66700"/>
                </a:lnTo>
                <a:lnTo>
                  <a:pt x="24480" y="67270"/>
                </a:lnTo>
                <a:lnTo>
                  <a:pt x="24750" y="67500"/>
                </a:lnTo>
                <a:lnTo>
                  <a:pt x="25460" y="67690"/>
                </a:lnTo>
                <a:lnTo>
                  <a:pt x="25630" y="67820"/>
                </a:lnTo>
                <a:lnTo>
                  <a:pt x="25730" y="68150"/>
                </a:lnTo>
                <a:lnTo>
                  <a:pt x="26020" y="69850"/>
                </a:lnTo>
                <a:lnTo>
                  <a:pt x="26050" y="69950"/>
                </a:lnTo>
                <a:lnTo>
                  <a:pt x="26030" y="70020"/>
                </a:lnTo>
                <a:lnTo>
                  <a:pt x="25900" y="70120"/>
                </a:lnTo>
                <a:lnTo>
                  <a:pt x="25710" y="70120"/>
                </a:lnTo>
                <a:lnTo>
                  <a:pt x="25530" y="70010"/>
                </a:lnTo>
                <a:lnTo>
                  <a:pt x="25380" y="69990"/>
                </a:lnTo>
                <a:lnTo>
                  <a:pt x="25280" y="70270"/>
                </a:lnTo>
                <a:lnTo>
                  <a:pt x="25440" y="70320"/>
                </a:lnTo>
                <a:lnTo>
                  <a:pt x="25590" y="70420"/>
                </a:lnTo>
                <a:lnTo>
                  <a:pt x="25720" y="70550"/>
                </a:lnTo>
                <a:lnTo>
                  <a:pt x="25810" y="70710"/>
                </a:lnTo>
                <a:lnTo>
                  <a:pt x="25860" y="70900"/>
                </a:lnTo>
                <a:lnTo>
                  <a:pt x="25880" y="71160"/>
                </a:lnTo>
                <a:lnTo>
                  <a:pt x="25820" y="71390"/>
                </a:lnTo>
                <a:lnTo>
                  <a:pt x="25640" y="71490"/>
                </a:lnTo>
                <a:lnTo>
                  <a:pt x="25490" y="71400"/>
                </a:lnTo>
                <a:lnTo>
                  <a:pt x="25300" y="70980"/>
                </a:lnTo>
                <a:lnTo>
                  <a:pt x="25190" y="70880"/>
                </a:lnTo>
                <a:lnTo>
                  <a:pt x="24650" y="70920"/>
                </a:lnTo>
                <a:lnTo>
                  <a:pt x="24490" y="70880"/>
                </a:lnTo>
                <a:lnTo>
                  <a:pt x="24240" y="70740"/>
                </a:lnTo>
                <a:lnTo>
                  <a:pt x="24260" y="70650"/>
                </a:lnTo>
                <a:lnTo>
                  <a:pt x="24370" y="70560"/>
                </a:lnTo>
                <a:lnTo>
                  <a:pt x="24390" y="70420"/>
                </a:lnTo>
                <a:lnTo>
                  <a:pt x="24160" y="70090"/>
                </a:lnTo>
                <a:lnTo>
                  <a:pt x="24080" y="69890"/>
                </a:lnTo>
                <a:lnTo>
                  <a:pt x="24170" y="69800"/>
                </a:lnTo>
                <a:lnTo>
                  <a:pt x="24510" y="69660"/>
                </a:lnTo>
                <a:lnTo>
                  <a:pt x="24450" y="69400"/>
                </a:lnTo>
                <a:lnTo>
                  <a:pt x="24140" y="69230"/>
                </a:lnTo>
                <a:lnTo>
                  <a:pt x="23770" y="69340"/>
                </a:lnTo>
                <a:lnTo>
                  <a:pt x="23700" y="69470"/>
                </a:lnTo>
                <a:lnTo>
                  <a:pt x="23530" y="69930"/>
                </a:lnTo>
                <a:lnTo>
                  <a:pt x="23390" y="70180"/>
                </a:lnTo>
                <a:lnTo>
                  <a:pt x="23310" y="70350"/>
                </a:lnTo>
                <a:lnTo>
                  <a:pt x="23250" y="70420"/>
                </a:lnTo>
                <a:lnTo>
                  <a:pt x="23150" y="70450"/>
                </a:lnTo>
                <a:lnTo>
                  <a:pt x="22940" y="70420"/>
                </a:lnTo>
                <a:lnTo>
                  <a:pt x="22850" y="70500"/>
                </a:lnTo>
                <a:lnTo>
                  <a:pt x="22630" y="70760"/>
                </a:lnTo>
                <a:lnTo>
                  <a:pt x="22090" y="71220"/>
                </a:lnTo>
                <a:lnTo>
                  <a:pt x="21920" y="71490"/>
                </a:lnTo>
                <a:lnTo>
                  <a:pt x="21840" y="71960"/>
                </a:lnTo>
                <a:lnTo>
                  <a:pt x="21850" y="71960"/>
                </a:lnTo>
                <a:lnTo>
                  <a:pt x="21840" y="71970"/>
                </a:lnTo>
                <a:lnTo>
                  <a:pt x="21650" y="72030"/>
                </a:lnTo>
                <a:lnTo>
                  <a:pt x="21440" y="72010"/>
                </a:lnTo>
                <a:lnTo>
                  <a:pt x="21180" y="71760"/>
                </a:lnTo>
                <a:lnTo>
                  <a:pt x="20940" y="71820"/>
                </a:lnTo>
                <a:lnTo>
                  <a:pt x="20800" y="71940"/>
                </a:lnTo>
                <a:lnTo>
                  <a:pt x="20620" y="71990"/>
                </a:lnTo>
                <a:lnTo>
                  <a:pt x="20490" y="72120"/>
                </a:lnTo>
                <a:lnTo>
                  <a:pt x="20300" y="72160"/>
                </a:lnTo>
                <a:lnTo>
                  <a:pt x="19360" y="72160"/>
                </a:lnTo>
                <a:lnTo>
                  <a:pt x="19130" y="72060"/>
                </a:lnTo>
                <a:lnTo>
                  <a:pt x="19040" y="71800"/>
                </a:lnTo>
                <a:lnTo>
                  <a:pt x="19000" y="71490"/>
                </a:lnTo>
                <a:lnTo>
                  <a:pt x="18940" y="71260"/>
                </a:lnTo>
                <a:lnTo>
                  <a:pt x="18720" y="71070"/>
                </a:lnTo>
                <a:lnTo>
                  <a:pt x="15990" y="70420"/>
                </a:lnTo>
                <a:lnTo>
                  <a:pt x="14980" y="70010"/>
                </a:lnTo>
                <a:lnTo>
                  <a:pt x="13950" y="69830"/>
                </a:lnTo>
                <a:lnTo>
                  <a:pt x="13650" y="69870"/>
                </a:lnTo>
                <a:lnTo>
                  <a:pt x="12770" y="70200"/>
                </a:lnTo>
                <a:lnTo>
                  <a:pt x="12300" y="70180"/>
                </a:lnTo>
                <a:lnTo>
                  <a:pt x="11850" y="70040"/>
                </a:lnTo>
                <a:lnTo>
                  <a:pt x="11950" y="69660"/>
                </a:lnTo>
                <a:lnTo>
                  <a:pt x="11850" y="69500"/>
                </a:lnTo>
                <a:lnTo>
                  <a:pt x="12030" y="68880"/>
                </a:lnTo>
                <a:lnTo>
                  <a:pt x="11920" y="68310"/>
                </a:lnTo>
                <a:lnTo>
                  <a:pt x="11710" y="67760"/>
                </a:lnTo>
                <a:lnTo>
                  <a:pt x="11590" y="67190"/>
                </a:lnTo>
                <a:lnTo>
                  <a:pt x="11640" y="66460"/>
                </a:lnTo>
                <a:lnTo>
                  <a:pt x="11790" y="65860"/>
                </a:lnTo>
                <a:lnTo>
                  <a:pt x="11980" y="65310"/>
                </a:lnTo>
                <a:lnTo>
                  <a:pt x="12120" y="64720"/>
                </a:lnTo>
                <a:lnTo>
                  <a:pt x="10750" y="64470"/>
                </a:lnTo>
                <a:lnTo>
                  <a:pt x="10600" y="64490"/>
                </a:lnTo>
                <a:lnTo>
                  <a:pt x="10550" y="64680"/>
                </a:lnTo>
                <a:lnTo>
                  <a:pt x="10510" y="65550"/>
                </a:lnTo>
                <a:lnTo>
                  <a:pt x="10430" y="65660"/>
                </a:lnTo>
                <a:lnTo>
                  <a:pt x="10310" y="65690"/>
                </a:lnTo>
                <a:lnTo>
                  <a:pt x="10140" y="65870"/>
                </a:lnTo>
                <a:lnTo>
                  <a:pt x="9970" y="66120"/>
                </a:lnTo>
                <a:lnTo>
                  <a:pt x="9770" y="66240"/>
                </a:lnTo>
                <a:lnTo>
                  <a:pt x="9570" y="66200"/>
                </a:lnTo>
                <a:lnTo>
                  <a:pt x="9390" y="65950"/>
                </a:lnTo>
                <a:lnTo>
                  <a:pt x="9240" y="65390"/>
                </a:lnTo>
                <a:lnTo>
                  <a:pt x="9260" y="64850"/>
                </a:lnTo>
                <a:lnTo>
                  <a:pt x="9340" y="64300"/>
                </a:lnTo>
                <a:lnTo>
                  <a:pt x="9390" y="63720"/>
                </a:lnTo>
                <a:lnTo>
                  <a:pt x="9630" y="63280"/>
                </a:lnTo>
                <a:lnTo>
                  <a:pt x="10170" y="63200"/>
                </a:lnTo>
                <a:lnTo>
                  <a:pt x="10710" y="63360"/>
                </a:lnTo>
                <a:lnTo>
                  <a:pt x="10980" y="63640"/>
                </a:lnTo>
                <a:lnTo>
                  <a:pt x="10810" y="63690"/>
                </a:lnTo>
                <a:lnTo>
                  <a:pt x="10670" y="63800"/>
                </a:lnTo>
                <a:lnTo>
                  <a:pt x="10450" y="64100"/>
                </a:lnTo>
                <a:lnTo>
                  <a:pt x="10490" y="64360"/>
                </a:lnTo>
                <a:lnTo>
                  <a:pt x="11250" y="64470"/>
                </a:lnTo>
                <a:lnTo>
                  <a:pt x="11960" y="64640"/>
                </a:lnTo>
                <a:lnTo>
                  <a:pt x="12220" y="64530"/>
                </a:lnTo>
                <a:lnTo>
                  <a:pt x="12190" y="64100"/>
                </a:lnTo>
                <a:lnTo>
                  <a:pt x="11950" y="63330"/>
                </a:lnTo>
                <a:lnTo>
                  <a:pt x="11780" y="62370"/>
                </a:lnTo>
                <a:lnTo>
                  <a:pt x="11690" y="61400"/>
                </a:lnTo>
                <a:lnTo>
                  <a:pt x="11710" y="61140"/>
                </a:lnTo>
                <a:lnTo>
                  <a:pt x="11830" y="60820"/>
                </a:lnTo>
                <a:lnTo>
                  <a:pt x="11850" y="60630"/>
                </a:lnTo>
                <a:lnTo>
                  <a:pt x="11830" y="60340"/>
                </a:lnTo>
                <a:lnTo>
                  <a:pt x="11690" y="59770"/>
                </a:lnTo>
                <a:lnTo>
                  <a:pt x="11570" y="58750"/>
                </a:lnTo>
                <a:lnTo>
                  <a:pt x="11480" y="58260"/>
                </a:lnTo>
                <a:lnTo>
                  <a:pt x="11290" y="57830"/>
                </a:lnTo>
                <a:lnTo>
                  <a:pt x="10970" y="57570"/>
                </a:lnTo>
                <a:lnTo>
                  <a:pt x="10510" y="57460"/>
                </a:lnTo>
                <a:lnTo>
                  <a:pt x="9650" y="57430"/>
                </a:lnTo>
                <a:lnTo>
                  <a:pt x="9030" y="57240"/>
                </a:lnTo>
                <a:lnTo>
                  <a:pt x="8500" y="56740"/>
                </a:lnTo>
                <a:lnTo>
                  <a:pt x="7330" y="54990"/>
                </a:lnTo>
                <a:lnTo>
                  <a:pt x="7340" y="54830"/>
                </a:lnTo>
                <a:lnTo>
                  <a:pt x="7620" y="54780"/>
                </a:lnTo>
                <a:lnTo>
                  <a:pt x="7620" y="54630"/>
                </a:lnTo>
                <a:lnTo>
                  <a:pt x="7370" y="54530"/>
                </a:lnTo>
                <a:lnTo>
                  <a:pt x="7070" y="54510"/>
                </a:lnTo>
                <a:lnTo>
                  <a:pt x="6780" y="54580"/>
                </a:lnTo>
                <a:lnTo>
                  <a:pt x="6560" y="54780"/>
                </a:lnTo>
                <a:lnTo>
                  <a:pt x="6410" y="55100"/>
                </a:lnTo>
                <a:lnTo>
                  <a:pt x="6450" y="55310"/>
                </a:lnTo>
                <a:lnTo>
                  <a:pt x="6830" y="55720"/>
                </a:lnTo>
                <a:lnTo>
                  <a:pt x="6720" y="55750"/>
                </a:lnTo>
                <a:lnTo>
                  <a:pt x="6640" y="55810"/>
                </a:lnTo>
                <a:lnTo>
                  <a:pt x="6470" y="56030"/>
                </a:lnTo>
                <a:lnTo>
                  <a:pt x="6770" y="56090"/>
                </a:lnTo>
                <a:lnTo>
                  <a:pt x="7120" y="56320"/>
                </a:lnTo>
                <a:lnTo>
                  <a:pt x="7410" y="56660"/>
                </a:lnTo>
                <a:lnTo>
                  <a:pt x="7540" y="57050"/>
                </a:lnTo>
                <a:lnTo>
                  <a:pt x="7370" y="57110"/>
                </a:lnTo>
                <a:lnTo>
                  <a:pt x="5830" y="55830"/>
                </a:lnTo>
                <a:lnTo>
                  <a:pt x="5510" y="55640"/>
                </a:lnTo>
                <a:lnTo>
                  <a:pt x="4760" y="55500"/>
                </a:lnTo>
                <a:lnTo>
                  <a:pt x="4560" y="55300"/>
                </a:lnTo>
                <a:lnTo>
                  <a:pt x="4550" y="54960"/>
                </a:lnTo>
                <a:lnTo>
                  <a:pt x="5270" y="53020"/>
                </a:lnTo>
                <a:lnTo>
                  <a:pt x="5510" y="52130"/>
                </a:lnTo>
                <a:lnTo>
                  <a:pt x="5670" y="51190"/>
                </a:lnTo>
                <a:lnTo>
                  <a:pt x="5700" y="50260"/>
                </a:lnTo>
                <a:lnTo>
                  <a:pt x="5600" y="49530"/>
                </a:lnTo>
                <a:close/>
                <a:moveTo>
                  <a:pt x="34900" y="69960"/>
                </a:moveTo>
                <a:lnTo>
                  <a:pt x="35110" y="70170"/>
                </a:lnTo>
                <a:lnTo>
                  <a:pt x="35350" y="70320"/>
                </a:lnTo>
                <a:lnTo>
                  <a:pt x="35530" y="70530"/>
                </a:lnTo>
                <a:lnTo>
                  <a:pt x="35520" y="70880"/>
                </a:lnTo>
                <a:lnTo>
                  <a:pt x="35640" y="70970"/>
                </a:lnTo>
                <a:lnTo>
                  <a:pt x="35780" y="71030"/>
                </a:lnTo>
                <a:lnTo>
                  <a:pt x="34770" y="71270"/>
                </a:lnTo>
                <a:lnTo>
                  <a:pt x="34490" y="71570"/>
                </a:lnTo>
                <a:lnTo>
                  <a:pt x="34330" y="71640"/>
                </a:lnTo>
                <a:lnTo>
                  <a:pt x="34040" y="71510"/>
                </a:lnTo>
                <a:lnTo>
                  <a:pt x="31820" y="69080"/>
                </a:lnTo>
                <a:lnTo>
                  <a:pt x="31610" y="68570"/>
                </a:lnTo>
                <a:lnTo>
                  <a:pt x="31530" y="68220"/>
                </a:lnTo>
                <a:lnTo>
                  <a:pt x="31720" y="68430"/>
                </a:lnTo>
                <a:lnTo>
                  <a:pt x="32820" y="69050"/>
                </a:lnTo>
                <a:lnTo>
                  <a:pt x="33140" y="69340"/>
                </a:lnTo>
                <a:lnTo>
                  <a:pt x="33440" y="69830"/>
                </a:lnTo>
                <a:lnTo>
                  <a:pt x="33600" y="70030"/>
                </a:lnTo>
                <a:lnTo>
                  <a:pt x="33790" y="70120"/>
                </a:lnTo>
                <a:lnTo>
                  <a:pt x="33980" y="70110"/>
                </a:lnTo>
                <a:lnTo>
                  <a:pt x="34140" y="70060"/>
                </a:lnTo>
                <a:lnTo>
                  <a:pt x="34200" y="69880"/>
                </a:lnTo>
                <a:lnTo>
                  <a:pt x="34110" y="69500"/>
                </a:lnTo>
                <a:lnTo>
                  <a:pt x="34290" y="69770"/>
                </a:lnTo>
                <a:lnTo>
                  <a:pt x="34450" y="70440"/>
                </a:lnTo>
                <a:lnTo>
                  <a:pt x="34590" y="70570"/>
                </a:lnTo>
                <a:lnTo>
                  <a:pt x="34850" y="70580"/>
                </a:lnTo>
                <a:lnTo>
                  <a:pt x="35040" y="70530"/>
                </a:lnTo>
                <a:lnTo>
                  <a:pt x="35070" y="70350"/>
                </a:lnTo>
                <a:lnTo>
                  <a:pt x="34900" y="69960"/>
                </a:lnTo>
                <a:close/>
                <a:moveTo>
                  <a:pt x="29240" y="68270"/>
                </a:moveTo>
                <a:lnTo>
                  <a:pt x="29430" y="68620"/>
                </a:lnTo>
                <a:lnTo>
                  <a:pt x="29940" y="70160"/>
                </a:lnTo>
                <a:lnTo>
                  <a:pt x="29930" y="70380"/>
                </a:lnTo>
                <a:lnTo>
                  <a:pt x="29750" y="70430"/>
                </a:lnTo>
                <a:lnTo>
                  <a:pt x="29380" y="70420"/>
                </a:lnTo>
                <a:lnTo>
                  <a:pt x="29190" y="70520"/>
                </a:lnTo>
                <a:lnTo>
                  <a:pt x="28940" y="70720"/>
                </a:lnTo>
                <a:lnTo>
                  <a:pt x="28690" y="70870"/>
                </a:lnTo>
                <a:lnTo>
                  <a:pt x="28500" y="70800"/>
                </a:lnTo>
                <a:lnTo>
                  <a:pt x="28290" y="70610"/>
                </a:lnTo>
                <a:lnTo>
                  <a:pt x="27690" y="70420"/>
                </a:lnTo>
                <a:lnTo>
                  <a:pt x="27480" y="70270"/>
                </a:lnTo>
                <a:lnTo>
                  <a:pt x="27480" y="70120"/>
                </a:lnTo>
                <a:lnTo>
                  <a:pt x="27820" y="69940"/>
                </a:lnTo>
                <a:lnTo>
                  <a:pt x="28230" y="70120"/>
                </a:lnTo>
                <a:lnTo>
                  <a:pt x="28630" y="70410"/>
                </a:lnTo>
                <a:lnTo>
                  <a:pt x="28990" y="70570"/>
                </a:lnTo>
                <a:lnTo>
                  <a:pt x="28990" y="70420"/>
                </a:lnTo>
                <a:lnTo>
                  <a:pt x="28370" y="69880"/>
                </a:lnTo>
                <a:lnTo>
                  <a:pt x="27790" y="69670"/>
                </a:lnTo>
                <a:lnTo>
                  <a:pt x="27650" y="69660"/>
                </a:lnTo>
                <a:lnTo>
                  <a:pt x="27530" y="69710"/>
                </a:lnTo>
                <a:lnTo>
                  <a:pt x="27340" y="69890"/>
                </a:lnTo>
                <a:lnTo>
                  <a:pt x="27210" y="69960"/>
                </a:lnTo>
                <a:lnTo>
                  <a:pt x="26710" y="69940"/>
                </a:lnTo>
                <a:lnTo>
                  <a:pt x="26280" y="69580"/>
                </a:lnTo>
                <a:lnTo>
                  <a:pt x="26020" y="68990"/>
                </a:lnTo>
                <a:lnTo>
                  <a:pt x="26060" y="68270"/>
                </a:lnTo>
                <a:lnTo>
                  <a:pt x="25980" y="68270"/>
                </a:lnTo>
                <a:lnTo>
                  <a:pt x="25980" y="68130"/>
                </a:lnTo>
                <a:lnTo>
                  <a:pt x="26270" y="68330"/>
                </a:lnTo>
                <a:lnTo>
                  <a:pt x="26570" y="68680"/>
                </a:lnTo>
                <a:lnTo>
                  <a:pt x="26870" y="68940"/>
                </a:lnTo>
                <a:lnTo>
                  <a:pt x="27130" y="68880"/>
                </a:lnTo>
                <a:lnTo>
                  <a:pt x="27080" y="68800"/>
                </a:lnTo>
                <a:lnTo>
                  <a:pt x="26990" y="68650"/>
                </a:lnTo>
                <a:lnTo>
                  <a:pt x="26940" y="68500"/>
                </a:lnTo>
                <a:lnTo>
                  <a:pt x="26990" y="68430"/>
                </a:lnTo>
                <a:lnTo>
                  <a:pt x="27060" y="68380"/>
                </a:lnTo>
                <a:lnTo>
                  <a:pt x="26970" y="68270"/>
                </a:lnTo>
                <a:lnTo>
                  <a:pt x="26440" y="67890"/>
                </a:lnTo>
                <a:lnTo>
                  <a:pt x="26350" y="67710"/>
                </a:lnTo>
                <a:lnTo>
                  <a:pt x="26510" y="67500"/>
                </a:lnTo>
                <a:lnTo>
                  <a:pt x="26510" y="67340"/>
                </a:lnTo>
                <a:lnTo>
                  <a:pt x="25500" y="67440"/>
                </a:lnTo>
                <a:lnTo>
                  <a:pt x="25320" y="67420"/>
                </a:lnTo>
                <a:lnTo>
                  <a:pt x="25190" y="67320"/>
                </a:lnTo>
                <a:lnTo>
                  <a:pt x="25040" y="67300"/>
                </a:lnTo>
                <a:lnTo>
                  <a:pt x="24900" y="67240"/>
                </a:lnTo>
                <a:lnTo>
                  <a:pt x="24830" y="67040"/>
                </a:lnTo>
                <a:lnTo>
                  <a:pt x="24880" y="66940"/>
                </a:lnTo>
                <a:lnTo>
                  <a:pt x="25120" y="66750"/>
                </a:lnTo>
                <a:lnTo>
                  <a:pt x="25190" y="66580"/>
                </a:lnTo>
                <a:lnTo>
                  <a:pt x="24950" y="66590"/>
                </a:lnTo>
                <a:lnTo>
                  <a:pt x="24740" y="66670"/>
                </a:lnTo>
                <a:lnTo>
                  <a:pt x="24530" y="66710"/>
                </a:lnTo>
                <a:lnTo>
                  <a:pt x="24310" y="66580"/>
                </a:lnTo>
                <a:lnTo>
                  <a:pt x="24310" y="66410"/>
                </a:lnTo>
                <a:lnTo>
                  <a:pt x="25450" y="65870"/>
                </a:lnTo>
                <a:lnTo>
                  <a:pt x="25900" y="65800"/>
                </a:lnTo>
                <a:lnTo>
                  <a:pt x="26440" y="65900"/>
                </a:lnTo>
                <a:lnTo>
                  <a:pt x="27200" y="66810"/>
                </a:lnTo>
                <a:lnTo>
                  <a:pt x="27610" y="67040"/>
                </a:lnTo>
                <a:lnTo>
                  <a:pt x="28180" y="67130"/>
                </a:lnTo>
                <a:lnTo>
                  <a:pt x="28590" y="67380"/>
                </a:lnTo>
                <a:lnTo>
                  <a:pt x="28920" y="67770"/>
                </a:lnTo>
                <a:lnTo>
                  <a:pt x="29240" y="68270"/>
                </a:lnTo>
                <a:close/>
                <a:moveTo>
                  <a:pt x="40110" y="66730"/>
                </a:moveTo>
                <a:lnTo>
                  <a:pt x="40200" y="66100"/>
                </a:lnTo>
                <a:lnTo>
                  <a:pt x="40630" y="64980"/>
                </a:lnTo>
                <a:lnTo>
                  <a:pt x="41130" y="64120"/>
                </a:lnTo>
                <a:lnTo>
                  <a:pt x="41420" y="64260"/>
                </a:lnTo>
                <a:lnTo>
                  <a:pt x="40810" y="67040"/>
                </a:lnTo>
                <a:lnTo>
                  <a:pt x="40560" y="67770"/>
                </a:lnTo>
                <a:lnTo>
                  <a:pt x="39890" y="69120"/>
                </a:lnTo>
                <a:lnTo>
                  <a:pt x="38640" y="73260"/>
                </a:lnTo>
                <a:lnTo>
                  <a:pt x="38520" y="73540"/>
                </a:lnTo>
                <a:lnTo>
                  <a:pt x="38340" y="73630"/>
                </a:lnTo>
                <a:lnTo>
                  <a:pt x="38040" y="73640"/>
                </a:lnTo>
                <a:lnTo>
                  <a:pt x="37880" y="73430"/>
                </a:lnTo>
                <a:lnTo>
                  <a:pt x="37550" y="72110"/>
                </a:lnTo>
                <a:lnTo>
                  <a:pt x="37410" y="71870"/>
                </a:lnTo>
                <a:lnTo>
                  <a:pt x="37240" y="71670"/>
                </a:lnTo>
                <a:lnTo>
                  <a:pt x="36840" y="71340"/>
                </a:lnTo>
                <a:lnTo>
                  <a:pt x="37150" y="71320"/>
                </a:lnTo>
                <a:lnTo>
                  <a:pt x="37350" y="71230"/>
                </a:lnTo>
                <a:lnTo>
                  <a:pt x="37520" y="71040"/>
                </a:lnTo>
                <a:lnTo>
                  <a:pt x="37720" y="70710"/>
                </a:lnTo>
                <a:lnTo>
                  <a:pt x="37840" y="70340"/>
                </a:lnTo>
                <a:lnTo>
                  <a:pt x="37910" y="70230"/>
                </a:lnTo>
                <a:lnTo>
                  <a:pt x="38040" y="70350"/>
                </a:lnTo>
                <a:lnTo>
                  <a:pt x="38100" y="70380"/>
                </a:lnTo>
                <a:lnTo>
                  <a:pt x="38430" y="70270"/>
                </a:lnTo>
                <a:lnTo>
                  <a:pt x="38400" y="70050"/>
                </a:lnTo>
                <a:lnTo>
                  <a:pt x="38340" y="69800"/>
                </a:lnTo>
                <a:lnTo>
                  <a:pt x="38230" y="69890"/>
                </a:lnTo>
                <a:lnTo>
                  <a:pt x="38120" y="69920"/>
                </a:lnTo>
                <a:lnTo>
                  <a:pt x="38010" y="69890"/>
                </a:lnTo>
                <a:lnTo>
                  <a:pt x="37890" y="69800"/>
                </a:lnTo>
                <a:lnTo>
                  <a:pt x="38080" y="69260"/>
                </a:lnTo>
                <a:lnTo>
                  <a:pt x="38350" y="68860"/>
                </a:lnTo>
                <a:lnTo>
                  <a:pt x="39070" y="68020"/>
                </a:lnTo>
                <a:lnTo>
                  <a:pt x="39380" y="67790"/>
                </a:lnTo>
                <a:lnTo>
                  <a:pt x="40110" y="66730"/>
                </a:lnTo>
                <a:close/>
                <a:moveTo>
                  <a:pt x="9470" y="59920"/>
                </a:moveTo>
                <a:lnTo>
                  <a:pt x="9150" y="60050"/>
                </a:lnTo>
                <a:lnTo>
                  <a:pt x="8810" y="59700"/>
                </a:lnTo>
                <a:lnTo>
                  <a:pt x="8520" y="59140"/>
                </a:lnTo>
                <a:lnTo>
                  <a:pt x="8110" y="58070"/>
                </a:lnTo>
                <a:lnTo>
                  <a:pt x="8030" y="57570"/>
                </a:lnTo>
                <a:lnTo>
                  <a:pt x="8160" y="57250"/>
                </a:lnTo>
                <a:lnTo>
                  <a:pt x="8590" y="57130"/>
                </a:lnTo>
                <a:lnTo>
                  <a:pt x="8640" y="57810"/>
                </a:lnTo>
                <a:lnTo>
                  <a:pt x="8850" y="57930"/>
                </a:lnTo>
                <a:lnTo>
                  <a:pt x="9120" y="57880"/>
                </a:lnTo>
                <a:lnTo>
                  <a:pt x="9300" y="58070"/>
                </a:lnTo>
                <a:lnTo>
                  <a:pt x="9300" y="58330"/>
                </a:lnTo>
                <a:lnTo>
                  <a:pt x="9130" y="58840"/>
                </a:lnTo>
                <a:lnTo>
                  <a:pt x="9170" y="59060"/>
                </a:lnTo>
                <a:lnTo>
                  <a:pt x="9270" y="59310"/>
                </a:lnTo>
                <a:lnTo>
                  <a:pt x="9360" y="59740"/>
                </a:lnTo>
                <a:lnTo>
                  <a:pt x="9470" y="59920"/>
                </a:lnTo>
                <a:close/>
                <a:moveTo>
                  <a:pt x="37680" y="66270"/>
                </a:moveTo>
                <a:lnTo>
                  <a:pt x="37100" y="66270"/>
                </a:lnTo>
                <a:lnTo>
                  <a:pt x="36890" y="66310"/>
                </a:lnTo>
                <a:lnTo>
                  <a:pt x="36650" y="66420"/>
                </a:lnTo>
                <a:lnTo>
                  <a:pt x="36430" y="66600"/>
                </a:lnTo>
                <a:lnTo>
                  <a:pt x="36260" y="66810"/>
                </a:lnTo>
                <a:lnTo>
                  <a:pt x="36030" y="67050"/>
                </a:lnTo>
                <a:lnTo>
                  <a:pt x="35760" y="67010"/>
                </a:lnTo>
                <a:lnTo>
                  <a:pt x="35250" y="66730"/>
                </a:lnTo>
                <a:lnTo>
                  <a:pt x="34390" y="66660"/>
                </a:lnTo>
                <a:lnTo>
                  <a:pt x="34110" y="66580"/>
                </a:lnTo>
                <a:lnTo>
                  <a:pt x="33980" y="66490"/>
                </a:lnTo>
                <a:lnTo>
                  <a:pt x="33880" y="66390"/>
                </a:lnTo>
                <a:lnTo>
                  <a:pt x="33770" y="66310"/>
                </a:lnTo>
                <a:lnTo>
                  <a:pt x="33620" y="66270"/>
                </a:lnTo>
                <a:lnTo>
                  <a:pt x="33300" y="66300"/>
                </a:lnTo>
                <a:lnTo>
                  <a:pt x="33130" y="66290"/>
                </a:lnTo>
                <a:lnTo>
                  <a:pt x="32110" y="65640"/>
                </a:lnTo>
                <a:lnTo>
                  <a:pt x="31740" y="65610"/>
                </a:lnTo>
                <a:lnTo>
                  <a:pt x="31640" y="65780"/>
                </a:lnTo>
                <a:lnTo>
                  <a:pt x="31640" y="66270"/>
                </a:lnTo>
                <a:lnTo>
                  <a:pt x="31440" y="66120"/>
                </a:lnTo>
                <a:lnTo>
                  <a:pt x="31140" y="65770"/>
                </a:lnTo>
                <a:lnTo>
                  <a:pt x="30920" y="65640"/>
                </a:lnTo>
                <a:lnTo>
                  <a:pt x="30660" y="65640"/>
                </a:lnTo>
                <a:lnTo>
                  <a:pt x="30170" y="65760"/>
                </a:lnTo>
                <a:lnTo>
                  <a:pt x="29950" y="65640"/>
                </a:lnTo>
                <a:lnTo>
                  <a:pt x="30930" y="64890"/>
                </a:lnTo>
                <a:lnTo>
                  <a:pt x="31110" y="64560"/>
                </a:lnTo>
                <a:lnTo>
                  <a:pt x="30880" y="64240"/>
                </a:lnTo>
                <a:lnTo>
                  <a:pt x="30720" y="63880"/>
                </a:lnTo>
                <a:lnTo>
                  <a:pt x="30550" y="63580"/>
                </a:lnTo>
                <a:lnTo>
                  <a:pt x="30310" y="63470"/>
                </a:lnTo>
                <a:lnTo>
                  <a:pt x="30110" y="63530"/>
                </a:lnTo>
                <a:lnTo>
                  <a:pt x="29970" y="63610"/>
                </a:lnTo>
                <a:lnTo>
                  <a:pt x="29820" y="63670"/>
                </a:lnTo>
                <a:lnTo>
                  <a:pt x="29600" y="63640"/>
                </a:lnTo>
                <a:lnTo>
                  <a:pt x="29310" y="63340"/>
                </a:lnTo>
                <a:lnTo>
                  <a:pt x="29140" y="63270"/>
                </a:lnTo>
                <a:lnTo>
                  <a:pt x="28990" y="63470"/>
                </a:lnTo>
                <a:lnTo>
                  <a:pt x="29030" y="63830"/>
                </a:lnTo>
                <a:lnTo>
                  <a:pt x="29470" y="64510"/>
                </a:lnTo>
                <a:lnTo>
                  <a:pt x="29430" y="64890"/>
                </a:lnTo>
                <a:lnTo>
                  <a:pt x="29360" y="64920"/>
                </a:lnTo>
                <a:lnTo>
                  <a:pt x="28910" y="64840"/>
                </a:lnTo>
                <a:lnTo>
                  <a:pt x="28880" y="64780"/>
                </a:lnTo>
                <a:lnTo>
                  <a:pt x="28900" y="64690"/>
                </a:lnTo>
                <a:lnTo>
                  <a:pt x="28890" y="64560"/>
                </a:lnTo>
                <a:lnTo>
                  <a:pt x="28930" y="64580"/>
                </a:lnTo>
                <a:lnTo>
                  <a:pt x="28970" y="64490"/>
                </a:lnTo>
                <a:lnTo>
                  <a:pt x="28950" y="64300"/>
                </a:lnTo>
                <a:lnTo>
                  <a:pt x="28770" y="63800"/>
                </a:lnTo>
                <a:lnTo>
                  <a:pt x="28740" y="63560"/>
                </a:lnTo>
                <a:lnTo>
                  <a:pt x="28770" y="63320"/>
                </a:lnTo>
                <a:lnTo>
                  <a:pt x="28850" y="63100"/>
                </a:lnTo>
                <a:lnTo>
                  <a:pt x="28830" y="62920"/>
                </a:lnTo>
                <a:lnTo>
                  <a:pt x="28640" y="62800"/>
                </a:lnTo>
                <a:lnTo>
                  <a:pt x="28120" y="62670"/>
                </a:lnTo>
                <a:lnTo>
                  <a:pt x="27960" y="62570"/>
                </a:lnTo>
                <a:lnTo>
                  <a:pt x="27810" y="62440"/>
                </a:lnTo>
                <a:lnTo>
                  <a:pt x="27750" y="62330"/>
                </a:lnTo>
                <a:lnTo>
                  <a:pt x="27720" y="62210"/>
                </a:lnTo>
                <a:lnTo>
                  <a:pt x="27600" y="62010"/>
                </a:lnTo>
                <a:lnTo>
                  <a:pt x="27570" y="61870"/>
                </a:lnTo>
                <a:lnTo>
                  <a:pt x="27600" y="61730"/>
                </a:lnTo>
                <a:lnTo>
                  <a:pt x="27720" y="61530"/>
                </a:lnTo>
                <a:lnTo>
                  <a:pt x="27750" y="61400"/>
                </a:lnTo>
                <a:lnTo>
                  <a:pt x="27720" y="61150"/>
                </a:lnTo>
                <a:lnTo>
                  <a:pt x="27600" y="60750"/>
                </a:lnTo>
                <a:lnTo>
                  <a:pt x="27570" y="60630"/>
                </a:lnTo>
                <a:lnTo>
                  <a:pt x="27610" y="59850"/>
                </a:lnTo>
                <a:lnTo>
                  <a:pt x="27480" y="59750"/>
                </a:lnTo>
                <a:lnTo>
                  <a:pt x="27280" y="59730"/>
                </a:lnTo>
                <a:lnTo>
                  <a:pt x="26910" y="59770"/>
                </a:lnTo>
                <a:lnTo>
                  <a:pt x="26730" y="59700"/>
                </a:lnTo>
                <a:lnTo>
                  <a:pt x="26550" y="59540"/>
                </a:lnTo>
                <a:lnTo>
                  <a:pt x="26240" y="59130"/>
                </a:lnTo>
                <a:lnTo>
                  <a:pt x="26460" y="59050"/>
                </a:lnTo>
                <a:lnTo>
                  <a:pt x="26700" y="59020"/>
                </a:lnTo>
                <a:lnTo>
                  <a:pt x="26910" y="58940"/>
                </a:lnTo>
                <a:lnTo>
                  <a:pt x="27040" y="58690"/>
                </a:lnTo>
                <a:lnTo>
                  <a:pt x="26330" y="58380"/>
                </a:lnTo>
                <a:lnTo>
                  <a:pt x="26440" y="58400"/>
                </a:lnTo>
                <a:lnTo>
                  <a:pt x="26770" y="58380"/>
                </a:lnTo>
                <a:lnTo>
                  <a:pt x="26640" y="58110"/>
                </a:lnTo>
                <a:lnTo>
                  <a:pt x="26410" y="57970"/>
                </a:lnTo>
                <a:lnTo>
                  <a:pt x="25890" y="57900"/>
                </a:lnTo>
                <a:lnTo>
                  <a:pt x="25710" y="57820"/>
                </a:lnTo>
                <a:lnTo>
                  <a:pt x="25280" y="57280"/>
                </a:lnTo>
                <a:lnTo>
                  <a:pt x="25280" y="57130"/>
                </a:lnTo>
                <a:lnTo>
                  <a:pt x="25620" y="57290"/>
                </a:lnTo>
                <a:lnTo>
                  <a:pt x="25990" y="57610"/>
                </a:lnTo>
                <a:lnTo>
                  <a:pt x="26340" y="57840"/>
                </a:lnTo>
                <a:lnTo>
                  <a:pt x="26680" y="57760"/>
                </a:lnTo>
                <a:lnTo>
                  <a:pt x="25410" y="56620"/>
                </a:lnTo>
                <a:lnTo>
                  <a:pt x="24930" y="56510"/>
                </a:lnTo>
                <a:lnTo>
                  <a:pt x="25030" y="56280"/>
                </a:lnTo>
                <a:lnTo>
                  <a:pt x="25150" y="56180"/>
                </a:lnTo>
                <a:lnTo>
                  <a:pt x="25290" y="56130"/>
                </a:lnTo>
                <a:lnTo>
                  <a:pt x="25460" y="56030"/>
                </a:lnTo>
                <a:lnTo>
                  <a:pt x="25940" y="55410"/>
                </a:lnTo>
                <a:lnTo>
                  <a:pt x="26640" y="55270"/>
                </a:lnTo>
                <a:lnTo>
                  <a:pt x="26870" y="55310"/>
                </a:lnTo>
                <a:lnTo>
                  <a:pt x="26920" y="55440"/>
                </a:lnTo>
                <a:lnTo>
                  <a:pt x="26920" y="55630"/>
                </a:lnTo>
                <a:lnTo>
                  <a:pt x="27040" y="55880"/>
                </a:lnTo>
                <a:lnTo>
                  <a:pt x="27660" y="56220"/>
                </a:lnTo>
                <a:lnTo>
                  <a:pt x="28330" y="55980"/>
                </a:lnTo>
                <a:lnTo>
                  <a:pt x="29600" y="55100"/>
                </a:lnTo>
                <a:lnTo>
                  <a:pt x="31270" y="54540"/>
                </a:lnTo>
                <a:lnTo>
                  <a:pt x="31840" y="54120"/>
                </a:lnTo>
                <a:lnTo>
                  <a:pt x="32150" y="54010"/>
                </a:lnTo>
                <a:lnTo>
                  <a:pt x="32500" y="53990"/>
                </a:lnTo>
                <a:lnTo>
                  <a:pt x="32600" y="54010"/>
                </a:lnTo>
                <a:lnTo>
                  <a:pt x="32610" y="54080"/>
                </a:lnTo>
                <a:lnTo>
                  <a:pt x="32690" y="54410"/>
                </a:lnTo>
                <a:lnTo>
                  <a:pt x="32700" y="54480"/>
                </a:lnTo>
                <a:lnTo>
                  <a:pt x="32880" y="54410"/>
                </a:lnTo>
                <a:lnTo>
                  <a:pt x="32920" y="54240"/>
                </a:lnTo>
                <a:lnTo>
                  <a:pt x="32880" y="53770"/>
                </a:lnTo>
                <a:lnTo>
                  <a:pt x="33060" y="53720"/>
                </a:lnTo>
                <a:lnTo>
                  <a:pt x="33460" y="53910"/>
                </a:lnTo>
                <a:lnTo>
                  <a:pt x="34350" y="54530"/>
                </a:lnTo>
                <a:lnTo>
                  <a:pt x="34550" y="54780"/>
                </a:lnTo>
                <a:lnTo>
                  <a:pt x="34710" y="55060"/>
                </a:lnTo>
                <a:lnTo>
                  <a:pt x="34820" y="55210"/>
                </a:lnTo>
                <a:lnTo>
                  <a:pt x="34940" y="55270"/>
                </a:lnTo>
                <a:lnTo>
                  <a:pt x="35180" y="55300"/>
                </a:lnTo>
                <a:lnTo>
                  <a:pt x="35390" y="55380"/>
                </a:lnTo>
                <a:lnTo>
                  <a:pt x="35780" y="55660"/>
                </a:lnTo>
                <a:lnTo>
                  <a:pt x="35570" y="55570"/>
                </a:lnTo>
                <a:lnTo>
                  <a:pt x="35370" y="55570"/>
                </a:lnTo>
                <a:lnTo>
                  <a:pt x="35220" y="55690"/>
                </a:lnTo>
                <a:lnTo>
                  <a:pt x="35160" y="55960"/>
                </a:lnTo>
                <a:lnTo>
                  <a:pt x="35210" y="56060"/>
                </a:lnTo>
                <a:lnTo>
                  <a:pt x="35400" y="56210"/>
                </a:lnTo>
                <a:lnTo>
                  <a:pt x="35430" y="56350"/>
                </a:lnTo>
                <a:lnTo>
                  <a:pt x="35360" y="56540"/>
                </a:lnTo>
                <a:lnTo>
                  <a:pt x="35250" y="56590"/>
                </a:lnTo>
                <a:lnTo>
                  <a:pt x="35120" y="56600"/>
                </a:lnTo>
                <a:lnTo>
                  <a:pt x="34980" y="56660"/>
                </a:lnTo>
                <a:lnTo>
                  <a:pt x="34500" y="57350"/>
                </a:lnTo>
                <a:lnTo>
                  <a:pt x="34710" y="57730"/>
                </a:lnTo>
                <a:lnTo>
                  <a:pt x="35170" y="57710"/>
                </a:lnTo>
                <a:lnTo>
                  <a:pt x="35430" y="57210"/>
                </a:lnTo>
                <a:lnTo>
                  <a:pt x="35570" y="57240"/>
                </a:lnTo>
                <a:lnTo>
                  <a:pt x="36400" y="56810"/>
                </a:lnTo>
                <a:lnTo>
                  <a:pt x="36890" y="56660"/>
                </a:lnTo>
                <a:lnTo>
                  <a:pt x="36940" y="56580"/>
                </a:lnTo>
                <a:lnTo>
                  <a:pt x="36920" y="56430"/>
                </a:lnTo>
                <a:lnTo>
                  <a:pt x="36860" y="56270"/>
                </a:lnTo>
                <a:lnTo>
                  <a:pt x="36800" y="56200"/>
                </a:lnTo>
                <a:lnTo>
                  <a:pt x="36680" y="56170"/>
                </a:lnTo>
                <a:lnTo>
                  <a:pt x="36560" y="56100"/>
                </a:lnTo>
                <a:lnTo>
                  <a:pt x="36450" y="55990"/>
                </a:lnTo>
                <a:lnTo>
                  <a:pt x="36400" y="55880"/>
                </a:lnTo>
                <a:lnTo>
                  <a:pt x="36440" y="55680"/>
                </a:lnTo>
                <a:lnTo>
                  <a:pt x="36600" y="55750"/>
                </a:lnTo>
                <a:lnTo>
                  <a:pt x="36770" y="55930"/>
                </a:lnTo>
                <a:lnTo>
                  <a:pt x="36840" y="56030"/>
                </a:lnTo>
                <a:lnTo>
                  <a:pt x="37000" y="55780"/>
                </a:lnTo>
                <a:lnTo>
                  <a:pt x="36960" y="55420"/>
                </a:lnTo>
                <a:lnTo>
                  <a:pt x="36840" y="55020"/>
                </a:lnTo>
                <a:lnTo>
                  <a:pt x="36750" y="54630"/>
                </a:lnTo>
                <a:lnTo>
                  <a:pt x="36820" y="54740"/>
                </a:lnTo>
                <a:lnTo>
                  <a:pt x="37010" y="54950"/>
                </a:lnTo>
                <a:lnTo>
                  <a:pt x="37020" y="54560"/>
                </a:lnTo>
                <a:lnTo>
                  <a:pt x="36930" y="54000"/>
                </a:lnTo>
                <a:lnTo>
                  <a:pt x="36940" y="53840"/>
                </a:lnTo>
                <a:lnTo>
                  <a:pt x="37180" y="53830"/>
                </a:lnTo>
                <a:lnTo>
                  <a:pt x="37560" y="54260"/>
                </a:lnTo>
                <a:lnTo>
                  <a:pt x="38170" y="55270"/>
                </a:lnTo>
                <a:lnTo>
                  <a:pt x="38190" y="55420"/>
                </a:lnTo>
                <a:lnTo>
                  <a:pt x="38210" y="55620"/>
                </a:lnTo>
                <a:lnTo>
                  <a:pt x="38230" y="55800"/>
                </a:lnTo>
                <a:lnTo>
                  <a:pt x="38300" y="55880"/>
                </a:lnTo>
                <a:lnTo>
                  <a:pt x="38330" y="55930"/>
                </a:lnTo>
                <a:lnTo>
                  <a:pt x="38610" y="56200"/>
                </a:lnTo>
                <a:lnTo>
                  <a:pt x="38690" y="56520"/>
                </a:lnTo>
                <a:lnTo>
                  <a:pt x="38660" y="56700"/>
                </a:lnTo>
                <a:lnTo>
                  <a:pt x="38540" y="56830"/>
                </a:lnTo>
                <a:lnTo>
                  <a:pt x="38170" y="57070"/>
                </a:lnTo>
                <a:lnTo>
                  <a:pt x="37570" y="57330"/>
                </a:lnTo>
                <a:lnTo>
                  <a:pt x="36680" y="57250"/>
                </a:lnTo>
                <a:lnTo>
                  <a:pt x="36460" y="57300"/>
                </a:lnTo>
                <a:lnTo>
                  <a:pt x="36300" y="57430"/>
                </a:lnTo>
                <a:lnTo>
                  <a:pt x="36230" y="57720"/>
                </a:lnTo>
                <a:lnTo>
                  <a:pt x="36350" y="57870"/>
                </a:lnTo>
                <a:lnTo>
                  <a:pt x="36560" y="57870"/>
                </a:lnTo>
                <a:lnTo>
                  <a:pt x="36750" y="57760"/>
                </a:lnTo>
                <a:lnTo>
                  <a:pt x="36690" y="57640"/>
                </a:lnTo>
                <a:lnTo>
                  <a:pt x="36680" y="57570"/>
                </a:lnTo>
                <a:lnTo>
                  <a:pt x="36770" y="57330"/>
                </a:lnTo>
                <a:lnTo>
                  <a:pt x="37030" y="57400"/>
                </a:lnTo>
                <a:lnTo>
                  <a:pt x="37890" y="57600"/>
                </a:lnTo>
                <a:lnTo>
                  <a:pt x="38090" y="57770"/>
                </a:lnTo>
                <a:lnTo>
                  <a:pt x="39360" y="59630"/>
                </a:lnTo>
                <a:lnTo>
                  <a:pt x="39440" y="59830"/>
                </a:lnTo>
                <a:lnTo>
                  <a:pt x="39770" y="60800"/>
                </a:lnTo>
                <a:lnTo>
                  <a:pt x="39840" y="61170"/>
                </a:lnTo>
                <a:lnTo>
                  <a:pt x="39750" y="61170"/>
                </a:lnTo>
                <a:lnTo>
                  <a:pt x="39600" y="60930"/>
                </a:lnTo>
                <a:lnTo>
                  <a:pt x="39360" y="60780"/>
                </a:lnTo>
                <a:lnTo>
                  <a:pt x="39150" y="60840"/>
                </a:lnTo>
                <a:lnTo>
                  <a:pt x="39050" y="61250"/>
                </a:lnTo>
                <a:lnTo>
                  <a:pt x="39130" y="61520"/>
                </a:lnTo>
                <a:lnTo>
                  <a:pt x="39470" y="62070"/>
                </a:lnTo>
                <a:lnTo>
                  <a:pt x="39570" y="62410"/>
                </a:lnTo>
                <a:lnTo>
                  <a:pt x="39600" y="62900"/>
                </a:lnTo>
                <a:lnTo>
                  <a:pt x="39570" y="63340"/>
                </a:lnTo>
                <a:lnTo>
                  <a:pt x="39480" y="63720"/>
                </a:lnTo>
                <a:lnTo>
                  <a:pt x="39280" y="64180"/>
                </a:lnTo>
                <a:lnTo>
                  <a:pt x="39250" y="64350"/>
                </a:lnTo>
                <a:lnTo>
                  <a:pt x="39230" y="64800"/>
                </a:lnTo>
                <a:lnTo>
                  <a:pt x="39190" y="64920"/>
                </a:lnTo>
                <a:lnTo>
                  <a:pt x="38870" y="65350"/>
                </a:lnTo>
                <a:lnTo>
                  <a:pt x="38750" y="65620"/>
                </a:lnTo>
                <a:lnTo>
                  <a:pt x="38660" y="65880"/>
                </a:lnTo>
                <a:lnTo>
                  <a:pt x="38550" y="66100"/>
                </a:lnTo>
                <a:lnTo>
                  <a:pt x="38340" y="66270"/>
                </a:lnTo>
                <a:lnTo>
                  <a:pt x="38190" y="66310"/>
                </a:lnTo>
                <a:lnTo>
                  <a:pt x="37680" y="6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