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Sjaælland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Denmark • State Map | Fully Editable Vector Shape</a:t>
            </a:r>
          </a:p>
        </p:txBody>
      </p:sp>
      <p:sp>
        <p:nvSpPr>
          <p:cNvPr id="101" name="Sjaælland"/>
          <p:cNvSpPr/>
          <p:nvPr/>
        </p:nvSpPr>
        <p:spPr>
          <a:xfrm>
            <a:off x="3047847" y="1325880"/>
            <a:ext cx="6096000" cy="4937760"/>
          </a:xfrm>
          <a:custGeom>
            <a:avLst/>
            <a:gdLst/>
            <a:ahLst/>
            <a:cxnLst/>
            <a:rect l="0" t="0" r="100000" b="81000"/>
            <a:pathLst>
              <a:path w="100000" h="81000">
                <a:moveTo>
                  <a:pt x="52870" y="73720"/>
                </a:moveTo>
                <a:lnTo>
                  <a:pt x="52720" y="73880"/>
                </a:lnTo>
                <a:lnTo>
                  <a:pt x="52590" y="73940"/>
                </a:lnTo>
                <a:lnTo>
                  <a:pt x="52470" y="74010"/>
                </a:lnTo>
                <a:lnTo>
                  <a:pt x="52370" y="74250"/>
                </a:lnTo>
                <a:lnTo>
                  <a:pt x="52880" y="74480"/>
                </a:lnTo>
                <a:lnTo>
                  <a:pt x="52830" y="74960"/>
                </a:lnTo>
                <a:lnTo>
                  <a:pt x="52420" y="75430"/>
                </a:lnTo>
                <a:lnTo>
                  <a:pt x="51850" y="75620"/>
                </a:lnTo>
                <a:lnTo>
                  <a:pt x="49840" y="75180"/>
                </a:lnTo>
                <a:lnTo>
                  <a:pt x="49190" y="75330"/>
                </a:lnTo>
                <a:lnTo>
                  <a:pt x="48580" y="75620"/>
                </a:lnTo>
                <a:lnTo>
                  <a:pt x="48090" y="76070"/>
                </a:lnTo>
                <a:lnTo>
                  <a:pt x="47800" y="76020"/>
                </a:lnTo>
                <a:lnTo>
                  <a:pt x="46600" y="75310"/>
                </a:lnTo>
                <a:lnTo>
                  <a:pt x="45810" y="74620"/>
                </a:lnTo>
                <a:lnTo>
                  <a:pt x="44400" y="73710"/>
                </a:lnTo>
                <a:lnTo>
                  <a:pt x="43760" y="73570"/>
                </a:lnTo>
                <a:lnTo>
                  <a:pt x="43070" y="73240"/>
                </a:lnTo>
                <a:lnTo>
                  <a:pt x="42370" y="73080"/>
                </a:lnTo>
                <a:lnTo>
                  <a:pt x="42100" y="72830"/>
                </a:lnTo>
                <a:lnTo>
                  <a:pt x="41970" y="72490"/>
                </a:lnTo>
                <a:lnTo>
                  <a:pt x="42050" y="72110"/>
                </a:lnTo>
                <a:lnTo>
                  <a:pt x="42380" y="71920"/>
                </a:lnTo>
                <a:lnTo>
                  <a:pt x="42770" y="71990"/>
                </a:lnTo>
                <a:lnTo>
                  <a:pt x="43130" y="71960"/>
                </a:lnTo>
                <a:lnTo>
                  <a:pt x="43370" y="71490"/>
                </a:lnTo>
                <a:lnTo>
                  <a:pt x="43160" y="71410"/>
                </a:lnTo>
                <a:lnTo>
                  <a:pt x="42990" y="71280"/>
                </a:lnTo>
                <a:lnTo>
                  <a:pt x="42300" y="70420"/>
                </a:lnTo>
                <a:lnTo>
                  <a:pt x="42220" y="70270"/>
                </a:lnTo>
                <a:lnTo>
                  <a:pt x="42220" y="69880"/>
                </a:lnTo>
                <a:lnTo>
                  <a:pt x="42400" y="69530"/>
                </a:lnTo>
                <a:lnTo>
                  <a:pt x="42930" y="68880"/>
                </a:lnTo>
                <a:lnTo>
                  <a:pt x="43110" y="68970"/>
                </a:lnTo>
                <a:lnTo>
                  <a:pt x="44960" y="68590"/>
                </a:lnTo>
                <a:lnTo>
                  <a:pt x="45280" y="68740"/>
                </a:lnTo>
                <a:lnTo>
                  <a:pt x="45890" y="69230"/>
                </a:lnTo>
                <a:lnTo>
                  <a:pt x="46110" y="69340"/>
                </a:lnTo>
                <a:lnTo>
                  <a:pt x="46340" y="69530"/>
                </a:lnTo>
                <a:lnTo>
                  <a:pt x="46730" y="70380"/>
                </a:lnTo>
                <a:lnTo>
                  <a:pt x="47040" y="70570"/>
                </a:lnTo>
                <a:lnTo>
                  <a:pt x="47350" y="70650"/>
                </a:lnTo>
                <a:lnTo>
                  <a:pt x="49640" y="71950"/>
                </a:lnTo>
                <a:lnTo>
                  <a:pt x="49520" y="71560"/>
                </a:lnTo>
                <a:lnTo>
                  <a:pt x="49370" y="71320"/>
                </a:lnTo>
                <a:lnTo>
                  <a:pt x="49360" y="71120"/>
                </a:lnTo>
                <a:lnTo>
                  <a:pt x="49640" y="70880"/>
                </a:lnTo>
                <a:lnTo>
                  <a:pt x="49990" y="70880"/>
                </a:lnTo>
                <a:lnTo>
                  <a:pt x="50300" y="70730"/>
                </a:lnTo>
                <a:lnTo>
                  <a:pt x="50430" y="70710"/>
                </a:lnTo>
                <a:lnTo>
                  <a:pt x="50320" y="70470"/>
                </a:lnTo>
                <a:lnTo>
                  <a:pt x="50280" y="70190"/>
                </a:lnTo>
                <a:lnTo>
                  <a:pt x="50300" y="69910"/>
                </a:lnTo>
                <a:lnTo>
                  <a:pt x="50340" y="69660"/>
                </a:lnTo>
                <a:lnTo>
                  <a:pt x="51330" y="70560"/>
                </a:lnTo>
                <a:lnTo>
                  <a:pt x="51410" y="70880"/>
                </a:lnTo>
                <a:lnTo>
                  <a:pt x="51710" y="71280"/>
                </a:lnTo>
                <a:lnTo>
                  <a:pt x="51910" y="71430"/>
                </a:lnTo>
                <a:lnTo>
                  <a:pt x="52120" y="71490"/>
                </a:lnTo>
                <a:lnTo>
                  <a:pt x="51990" y="71620"/>
                </a:lnTo>
                <a:lnTo>
                  <a:pt x="51940" y="71640"/>
                </a:lnTo>
                <a:lnTo>
                  <a:pt x="52120" y="72040"/>
                </a:lnTo>
                <a:lnTo>
                  <a:pt x="52770" y="72580"/>
                </a:lnTo>
                <a:lnTo>
                  <a:pt x="52910" y="72800"/>
                </a:lnTo>
                <a:lnTo>
                  <a:pt x="52950" y="73160"/>
                </a:lnTo>
                <a:lnTo>
                  <a:pt x="53000" y="73330"/>
                </a:lnTo>
                <a:lnTo>
                  <a:pt x="53000" y="73460"/>
                </a:lnTo>
                <a:lnTo>
                  <a:pt x="52870" y="73720"/>
                </a:lnTo>
                <a:close/>
                <a:moveTo>
                  <a:pt x="60230" y="67040"/>
                </a:moveTo>
                <a:lnTo>
                  <a:pt x="61360" y="67270"/>
                </a:lnTo>
                <a:lnTo>
                  <a:pt x="61790" y="67660"/>
                </a:lnTo>
                <a:lnTo>
                  <a:pt x="61990" y="68430"/>
                </a:lnTo>
                <a:lnTo>
                  <a:pt x="61970" y="68680"/>
                </a:lnTo>
                <a:lnTo>
                  <a:pt x="61850" y="68810"/>
                </a:lnTo>
                <a:lnTo>
                  <a:pt x="61640" y="68870"/>
                </a:lnTo>
                <a:lnTo>
                  <a:pt x="61340" y="68880"/>
                </a:lnTo>
                <a:lnTo>
                  <a:pt x="59810" y="68540"/>
                </a:lnTo>
                <a:lnTo>
                  <a:pt x="59350" y="68610"/>
                </a:lnTo>
                <a:lnTo>
                  <a:pt x="58900" y="68820"/>
                </a:lnTo>
                <a:lnTo>
                  <a:pt x="58470" y="69180"/>
                </a:lnTo>
                <a:lnTo>
                  <a:pt x="57780" y="70120"/>
                </a:lnTo>
                <a:lnTo>
                  <a:pt x="57540" y="70270"/>
                </a:lnTo>
                <a:lnTo>
                  <a:pt x="57160" y="70210"/>
                </a:lnTo>
                <a:lnTo>
                  <a:pt x="56340" y="69800"/>
                </a:lnTo>
                <a:lnTo>
                  <a:pt x="56340" y="69660"/>
                </a:lnTo>
                <a:lnTo>
                  <a:pt x="56520" y="69660"/>
                </a:lnTo>
                <a:lnTo>
                  <a:pt x="56470" y="69430"/>
                </a:lnTo>
                <a:lnTo>
                  <a:pt x="56520" y="69250"/>
                </a:lnTo>
                <a:lnTo>
                  <a:pt x="56640" y="69120"/>
                </a:lnTo>
                <a:lnTo>
                  <a:pt x="56780" y="69040"/>
                </a:lnTo>
                <a:lnTo>
                  <a:pt x="56720" y="68980"/>
                </a:lnTo>
                <a:lnTo>
                  <a:pt x="56590" y="68800"/>
                </a:lnTo>
                <a:lnTo>
                  <a:pt x="56520" y="68740"/>
                </a:lnTo>
                <a:lnTo>
                  <a:pt x="56810" y="68410"/>
                </a:lnTo>
                <a:lnTo>
                  <a:pt x="56980" y="68330"/>
                </a:lnTo>
                <a:lnTo>
                  <a:pt x="57140" y="68430"/>
                </a:lnTo>
                <a:lnTo>
                  <a:pt x="57230" y="68270"/>
                </a:lnTo>
                <a:lnTo>
                  <a:pt x="57140" y="67960"/>
                </a:lnTo>
                <a:lnTo>
                  <a:pt x="57350" y="67980"/>
                </a:lnTo>
                <a:lnTo>
                  <a:pt x="57660" y="68200"/>
                </a:lnTo>
                <a:lnTo>
                  <a:pt x="57850" y="68270"/>
                </a:lnTo>
                <a:lnTo>
                  <a:pt x="57980" y="68240"/>
                </a:lnTo>
                <a:lnTo>
                  <a:pt x="58400" y="68070"/>
                </a:lnTo>
                <a:lnTo>
                  <a:pt x="58560" y="67960"/>
                </a:lnTo>
                <a:lnTo>
                  <a:pt x="58490" y="67740"/>
                </a:lnTo>
                <a:lnTo>
                  <a:pt x="58480" y="67560"/>
                </a:lnTo>
                <a:lnTo>
                  <a:pt x="58540" y="67420"/>
                </a:lnTo>
                <a:lnTo>
                  <a:pt x="58650" y="67340"/>
                </a:lnTo>
                <a:lnTo>
                  <a:pt x="58650" y="67190"/>
                </a:lnTo>
                <a:lnTo>
                  <a:pt x="58230" y="66890"/>
                </a:lnTo>
                <a:lnTo>
                  <a:pt x="58120" y="66730"/>
                </a:lnTo>
                <a:lnTo>
                  <a:pt x="58050" y="66510"/>
                </a:lnTo>
                <a:lnTo>
                  <a:pt x="58090" y="66350"/>
                </a:lnTo>
                <a:lnTo>
                  <a:pt x="58230" y="66270"/>
                </a:lnTo>
                <a:lnTo>
                  <a:pt x="58470" y="66270"/>
                </a:lnTo>
                <a:lnTo>
                  <a:pt x="58750" y="66770"/>
                </a:lnTo>
                <a:lnTo>
                  <a:pt x="59180" y="66970"/>
                </a:lnTo>
                <a:lnTo>
                  <a:pt x="60230" y="67040"/>
                </a:lnTo>
                <a:close/>
                <a:moveTo>
                  <a:pt x="59490" y="54030"/>
                </a:moveTo>
                <a:lnTo>
                  <a:pt x="59130" y="54240"/>
                </a:lnTo>
                <a:lnTo>
                  <a:pt x="58880" y="54500"/>
                </a:lnTo>
                <a:lnTo>
                  <a:pt x="58060" y="55360"/>
                </a:lnTo>
                <a:lnTo>
                  <a:pt x="58060" y="55370"/>
                </a:lnTo>
                <a:lnTo>
                  <a:pt x="57410" y="56700"/>
                </a:lnTo>
                <a:lnTo>
                  <a:pt x="57760" y="57900"/>
                </a:lnTo>
                <a:lnTo>
                  <a:pt x="58380" y="58460"/>
                </a:lnTo>
                <a:lnTo>
                  <a:pt x="58600" y="58530"/>
                </a:lnTo>
                <a:lnTo>
                  <a:pt x="59400" y="58590"/>
                </a:lnTo>
                <a:lnTo>
                  <a:pt x="59610" y="58690"/>
                </a:lnTo>
                <a:lnTo>
                  <a:pt x="60170" y="59160"/>
                </a:lnTo>
                <a:lnTo>
                  <a:pt x="60460" y="59510"/>
                </a:lnTo>
                <a:lnTo>
                  <a:pt x="60590" y="59850"/>
                </a:lnTo>
                <a:lnTo>
                  <a:pt x="60610" y="60240"/>
                </a:lnTo>
                <a:lnTo>
                  <a:pt x="60670" y="60560"/>
                </a:lnTo>
                <a:lnTo>
                  <a:pt x="60850" y="61170"/>
                </a:lnTo>
                <a:lnTo>
                  <a:pt x="60660" y="61410"/>
                </a:lnTo>
                <a:lnTo>
                  <a:pt x="60590" y="61480"/>
                </a:lnTo>
                <a:lnTo>
                  <a:pt x="59920" y="61960"/>
                </a:lnTo>
                <a:lnTo>
                  <a:pt x="57210" y="62600"/>
                </a:lnTo>
                <a:lnTo>
                  <a:pt x="57010" y="62820"/>
                </a:lnTo>
                <a:lnTo>
                  <a:pt x="56680" y="63030"/>
                </a:lnTo>
                <a:lnTo>
                  <a:pt x="56420" y="63410"/>
                </a:lnTo>
                <a:lnTo>
                  <a:pt x="56270" y="63870"/>
                </a:lnTo>
                <a:lnTo>
                  <a:pt x="56340" y="64260"/>
                </a:lnTo>
                <a:lnTo>
                  <a:pt x="56240" y="64450"/>
                </a:lnTo>
                <a:lnTo>
                  <a:pt x="56140" y="64530"/>
                </a:lnTo>
                <a:lnTo>
                  <a:pt x="56020" y="64520"/>
                </a:lnTo>
                <a:lnTo>
                  <a:pt x="55900" y="64410"/>
                </a:lnTo>
                <a:lnTo>
                  <a:pt x="56000" y="63930"/>
                </a:lnTo>
                <a:lnTo>
                  <a:pt x="55850" y="63620"/>
                </a:lnTo>
                <a:lnTo>
                  <a:pt x="55590" y="63540"/>
                </a:lnTo>
                <a:lnTo>
                  <a:pt x="55330" y="63720"/>
                </a:lnTo>
                <a:lnTo>
                  <a:pt x="55220" y="63830"/>
                </a:lnTo>
                <a:lnTo>
                  <a:pt x="55120" y="63870"/>
                </a:lnTo>
                <a:lnTo>
                  <a:pt x="55050" y="63950"/>
                </a:lnTo>
                <a:lnTo>
                  <a:pt x="55020" y="64180"/>
                </a:lnTo>
                <a:lnTo>
                  <a:pt x="55090" y="64270"/>
                </a:lnTo>
                <a:lnTo>
                  <a:pt x="55460" y="64560"/>
                </a:lnTo>
                <a:lnTo>
                  <a:pt x="56540" y="64660"/>
                </a:lnTo>
                <a:lnTo>
                  <a:pt x="57030" y="64830"/>
                </a:lnTo>
                <a:lnTo>
                  <a:pt x="57140" y="65350"/>
                </a:lnTo>
                <a:lnTo>
                  <a:pt x="57070" y="65570"/>
                </a:lnTo>
                <a:lnTo>
                  <a:pt x="56990" y="65660"/>
                </a:lnTo>
                <a:lnTo>
                  <a:pt x="56890" y="65710"/>
                </a:lnTo>
                <a:lnTo>
                  <a:pt x="56780" y="65800"/>
                </a:lnTo>
                <a:lnTo>
                  <a:pt x="56510" y="65940"/>
                </a:lnTo>
                <a:lnTo>
                  <a:pt x="56390" y="66060"/>
                </a:lnTo>
                <a:lnTo>
                  <a:pt x="56480" y="66120"/>
                </a:lnTo>
                <a:lnTo>
                  <a:pt x="56960" y="67190"/>
                </a:lnTo>
                <a:lnTo>
                  <a:pt x="56950" y="67620"/>
                </a:lnTo>
                <a:lnTo>
                  <a:pt x="56780" y="67850"/>
                </a:lnTo>
                <a:lnTo>
                  <a:pt x="56510" y="67940"/>
                </a:lnTo>
                <a:lnTo>
                  <a:pt x="56210" y="67960"/>
                </a:lnTo>
                <a:lnTo>
                  <a:pt x="56010" y="68040"/>
                </a:lnTo>
                <a:lnTo>
                  <a:pt x="55580" y="68370"/>
                </a:lnTo>
                <a:lnTo>
                  <a:pt x="55280" y="68430"/>
                </a:lnTo>
                <a:lnTo>
                  <a:pt x="54840" y="68240"/>
                </a:lnTo>
                <a:lnTo>
                  <a:pt x="54140" y="67580"/>
                </a:lnTo>
                <a:lnTo>
                  <a:pt x="53700" y="67500"/>
                </a:lnTo>
                <a:lnTo>
                  <a:pt x="53690" y="67600"/>
                </a:lnTo>
                <a:lnTo>
                  <a:pt x="53720" y="67630"/>
                </a:lnTo>
                <a:lnTo>
                  <a:pt x="53750" y="67630"/>
                </a:lnTo>
                <a:lnTo>
                  <a:pt x="53790" y="67650"/>
                </a:lnTo>
                <a:lnTo>
                  <a:pt x="53720" y="67700"/>
                </a:lnTo>
                <a:lnTo>
                  <a:pt x="53680" y="67750"/>
                </a:lnTo>
                <a:lnTo>
                  <a:pt x="53630" y="67790"/>
                </a:lnTo>
                <a:lnTo>
                  <a:pt x="53540" y="67820"/>
                </a:lnTo>
                <a:lnTo>
                  <a:pt x="53590" y="68250"/>
                </a:lnTo>
                <a:lnTo>
                  <a:pt x="53500" y="68500"/>
                </a:lnTo>
                <a:lnTo>
                  <a:pt x="53380" y="68720"/>
                </a:lnTo>
                <a:lnTo>
                  <a:pt x="53350" y="69040"/>
                </a:lnTo>
                <a:lnTo>
                  <a:pt x="53450" y="69290"/>
                </a:lnTo>
                <a:lnTo>
                  <a:pt x="53620" y="69440"/>
                </a:lnTo>
                <a:lnTo>
                  <a:pt x="53810" y="69470"/>
                </a:lnTo>
                <a:lnTo>
                  <a:pt x="53970" y="69340"/>
                </a:lnTo>
                <a:lnTo>
                  <a:pt x="53940" y="69260"/>
                </a:lnTo>
                <a:lnTo>
                  <a:pt x="53880" y="69040"/>
                </a:lnTo>
                <a:lnTo>
                  <a:pt x="53990" y="69030"/>
                </a:lnTo>
                <a:lnTo>
                  <a:pt x="54320" y="68880"/>
                </a:lnTo>
                <a:lnTo>
                  <a:pt x="54420" y="69000"/>
                </a:lnTo>
                <a:lnTo>
                  <a:pt x="54610" y="69420"/>
                </a:lnTo>
                <a:lnTo>
                  <a:pt x="54630" y="69500"/>
                </a:lnTo>
                <a:lnTo>
                  <a:pt x="54750" y="69590"/>
                </a:lnTo>
                <a:lnTo>
                  <a:pt x="55170" y="70000"/>
                </a:lnTo>
                <a:lnTo>
                  <a:pt x="55380" y="70120"/>
                </a:lnTo>
                <a:lnTo>
                  <a:pt x="55620" y="70090"/>
                </a:lnTo>
                <a:lnTo>
                  <a:pt x="55870" y="70010"/>
                </a:lnTo>
                <a:lnTo>
                  <a:pt x="56100" y="70000"/>
                </a:lnTo>
                <a:lnTo>
                  <a:pt x="56300" y="70190"/>
                </a:lnTo>
                <a:lnTo>
                  <a:pt x="56660" y="70740"/>
                </a:lnTo>
                <a:lnTo>
                  <a:pt x="57050" y="71200"/>
                </a:lnTo>
                <a:lnTo>
                  <a:pt x="57050" y="71340"/>
                </a:lnTo>
                <a:lnTo>
                  <a:pt x="55910" y="72280"/>
                </a:lnTo>
                <a:lnTo>
                  <a:pt x="55730" y="72490"/>
                </a:lnTo>
                <a:lnTo>
                  <a:pt x="55220" y="73460"/>
                </a:lnTo>
                <a:lnTo>
                  <a:pt x="55150" y="73640"/>
                </a:lnTo>
                <a:lnTo>
                  <a:pt x="55020" y="73730"/>
                </a:lnTo>
                <a:lnTo>
                  <a:pt x="54680" y="74150"/>
                </a:lnTo>
                <a:lnTo>
                  <a:pt x="54540" y="74250"/>
                </a:lnTo>
                <a:lnTo>
                  <a:pt x="54350" y="74560"/>
                </a:lnTo>
                <a:lnTo>
                  <a:pt x="54350" y="75270"/>
                </a:lnTo>
                <a:lnTo>
                  <a:pt x="54490" y="76530"/>
                </a:lnTo>
                <a:lnTo>
                  <a:pt x="54460" y="77330"/>
                </a:lnTo>
                <a:lnTo>
                  <a:pt x="54200" y="77350"/>
                </a:lnTo>
                <a:lnTo>
                  <a:pt x="53940" y="77010"/>
                </a:lnTo>
                <a:lnTo>
                  <a:pt x="53880" y="76700"/>
                </a:lnTo>
                <a:lnTo>
                  <a:pt x="53690" y="76440"/>
                </a:lnTo>
                <a:lnTo>
                  <a:pt x="53270" y="75610"/>
                </a:lnTo>
                <a:lnTo>
                  <a:pt x="53170" y="75330"/>
                </a:lnTo>
                <a:lnTo>
                  <a:pt x="53190" y="74870"/>
                </a:lnTo>
                <a:lnTo>
                  <a:pt x="53350" y="74510"/>
                </a:lnTo>
                <a:lnTo>
                  <a:pt x="53700" y="73950"/>
                </a:lnTo>
                <a:lnTo>
                  <a:pt x="53440" y="73890"/>
                </a:lnTo>
                <a:lnTo>
                  <a:pt x="53260" y="73770"/>
                </a:lnTo>
                <a:lnTo>
                  <a:pt x="53220" y="73540"/>
                </a:lnTo>
                <a:lnTo>
                  <a:pt x="53350" y="73170"/>
                </a:lnTo>
                <a:lnTo>
                  <a:pt x="53200" y="73080"/>
                </a:lnTo>
                <a:lnTo>
                  <a:pt x="53120" y="72970"/>
                </a:lnTo>
                <a:lnTo>
                  <a:pt x="53000" y="72710"/>
                </a:lnTo>
                <a:lnTo>
                  <a:pt x="52400" y="72090"/>
                </a:lnTo>
                <a:lnTo>
                  <a:pt x="52350" y="71980"/>
                </a:lnTo>
                <a:lnTo>
                  <a:pt x="52300" y="71800"/>
                </a:lnTo>
                <a:lnTo>
                  <a:pt x="52270" y="71620"/>
                </a:lnTo>
                <a:lnTo>
                  <a:pt x="52280" y="71500"/>
                </a:lnTo>
                <a:lnTo>
                  <a:pt x="52280" y="71380"/>
                </a:lnTo>
                <a:lnTo>
                  <a:pt x="52200" y="71200"/>
                </a:lnTo>
                <a:lnTo>
                  <a:pt x="51980" y="70940"/>
                </a:lnTo>
                <a:lnTo>
                  <a:pt x="51780" y="70780"/>
                </a:lnTo>
                <a:lnTo>
                  <a:pt x="51640" y="70560"/>
                </a:lnTo>
                <a:lnTo>
                  <a:pt x="51580" y="70120"/>
                </a:lnTo>
                <a:lnTo>
                  <a:pt x="51580" y="69710"/>
                </a:lnTo>
                <a:lnTo>
                  <a:pt x="51540" y="69390"/>
                </a:lnTo>
                <a:lnTo>
                  <a:pt x="51410" y="69170"/>
                </a:lnTo>
                <a:lnTo>
                  <a:pt x="51140" y="69040"/>
                </a:lnTo>
                <a:lnTo>
                  <a:pt x="51140" y="68880"/>
                </a:lnTo>
                <a:lnTo>
                  <a:pt x="51640" y="68490"/>
                </a:lnTo>
                <a:lnTo>
                  <a:pt x="51760" y="68430"/>
                </a:lnTo>
                <a:lnTo>
                  <a:pt x="51940" y="68500"/>
                </a:lnTo>
                <a:lnTo>
                  <a:pt x="52190" y="68810"/>
                </a:lnTo>
                <a:lnTo>
                  <a:pt x="52340" y="68880"/>
                </a:lnTo>
                <a:lnTo>
                  <a:pt x="52470" y="68790"/>
                </a:lnTo>
                <a:lnTo>
                  <a:pt x="52770" y="68480"/>
                </a:lnTo>
                <a:lnTo>
                  <a:pt x="52820" y="68510"/>
                </a:lnTo>
                <a:lnTo>
                  <a:pt x="52910" y="68630"/>
                </a:lnTo>
                <a:lnTo>
                  <a:pt x="53090" y="68530"/>
                </a:lnTo>
                <a:lnTo>
                  <a:pt x="53350" y="68270"/>
                </a:lnTo>
                <a:lnTo>
                  <a:pt x="53350" y="68130"/>
                </a:lnTo>
                <a:lnTo>
                  <a:pt x="53220" y="67950"/>
                </a:lnTo>
                <a:lnTo>
                  <a:pt x="52970" y="67260"/>
                </a:lnTo>
                <a:lnTo>
                  <a:pt x="52820" y="67040"/>
                </a:lnTo>
                <a:lnTo>
                  <a:pt x="51960" y="66620"/>
                </a:lnTo>
                <a:lnTo>
                  <a:pt x="51710" y="66580"/>
                </a:lnTo>
                <a:lnTo>
                  <a:pt x="51640" y="66530"/>
                </a:lnTo>
                <a:lnTo>
                  <a:pt x="51470" y="66320"/>
                </a:lnTo>
                <a:lnTo>
                  <a:pt x="51370" y="66270"/>
                </a:lnTo>
                <a:lnTo>
                  <a:pt x="50550" y="66220"/>
                </a:lnTo>
                <a:lnTo>
                  <a:pt x="50310" y="66090"/>
                </a:lnTo>
                <a:lnTo>
                  <a:pt x="50100" y="65890"/>
                </a:lnTo>
                <a:lnTo>
                  <a:pt x="49910" y="65640"/>
                </a:lnTo>
                <a:lnTo>
                  <a:pt x="50600" y="65790"/>
                </a:lnTo>
                <a:lnTo>
                  <a:pt x="51970" y="66430"/>
                </a:lnTo>
                <a:lnTo>
                  <a:pt x="52640" y="66580"/>
                </a:lnTo>
                <a:lnTo>
                  <a:pt x="52350" y="66060"/>
                </a:lnTo>
                <a:lnTo>
                  <a:pt x="51560" y="65460"/>
                </a:lnTo>
                <a:lnTo>
                  <a:pt x="51220" y="64890"/>
                </a:lnTo>
                <a:lnTo>
                  <a:pt x="52340" y="64680"/>
                </a:lnTo>
                <a:lnTo>
                  <a:pt x="52410" y="64590"/>
                </a:lnTo>
                <a:lnTo>
                  <a:pt x="52370" y="64410"/>
                </a:lnTo>
                <a:lnTo>
                  <a:pt x="52100" y="64180"/>
                </a:lnTo>
                <a:lnTo>
                  <a:pt x="51360" y="64230"/>
                </a:lnTo>
                <a:lnTo>
                  <a:pt x="51140" y="63940"/>
                </a:lnTo>
                <a:lnTo>
                  <a:pt x="51330" y="63730"/>
                </a:lnTo>
                <a:lnTo>
                  <a:pt x="51440" y="63470"/>
                </a:lnTo>
                <a:lnTo>
                  <a:pt x="51420" y="63210"/>
                </a:lnTo>
                <a:lnTo>
                  <a:pt x="51220" y="63030"/>
                </a:lnTo>
                <a:lnTo>
                  <a:pt x="50930" y="63030"/>
                </a:lnTo>
                <a:lnTo>
                  <a:pt x="50720" y="63230"/>
                </a:lnTo>
                <a:lnTo>
                  <a:pt x="50530" y="63480"/>
                </a:lnTo>
                <a:lnTo>
                  <a:pt x="50340" y="63640"/>
                </a:lnTo>
                <a:lnTo>
                  <a:pt x="50170" y="63630"/>
                </a:lnTo>
                <a:lnTo>
                  <a:pt x="49700" y="63410"/>
                </a:lnTo>
                <a:lnTo>
                  <a:pt x="48730" y="63170"/>
                </a:lnTo>
                <a:lnTo>
                  <a:pt x="48500" y="63030"/>
                </a:lnTo>
                <a:lnTo>
                  <a:pt x="48320" y="63120"/>
                </a:lnTo>
                <a:lnTo>
                  <a:pt x="47430" y="62720"/>
                </a:lnTo>
                <a:lnTo>
                  <a:pt x="47260" y="62760"/>
                </a:lnTo>
                <a:lnTo>
                  <a:pt x="46910" y="62960"/>
                </a:lnTo>
                <a:lnTo>
                  <a:pt x="46730" y="63030"/>
                </a:lnTo>
                <a:lnTo>
                  <a:pt x="45840" y="63030"/>
                </a:lnTo>
                <a:lnTo>
                  <a:pt x="45840" y="63180"/>
                </a:lnTo>
                <a:lnTo>
                  <a:pt x="46110" y="63330"/>
                </a:lnTo>
                <a:lnTo>
                  <a:pt x="45660" y="63320"/>
                </a:lnTo>
                <a:lnTo>
                  <a:pt x="45340" y="63200"/>
                </a:lnTo>
                <a:lnTo>
                  <a:pt x="45140" y="62880"/>
                </a:lnTo>
                <a:lnTo>
                  <a:pt x="45050" y="62260"/>
                </a:lnTo>
                <a:lnTo>
                  <a:pt x="45240" y="62390"/>
                </a:lnTo>
                <a:lnTo>
                  <a:pt x="45430" y="62400"/>
                </a:lnTo>
                <a:lnTo>
                  <a:pt x="45590" y="62260"/>
                </a:lnTo>
                <a:lnTo>
                  <a:pt x="45670" y="61950"/>
                </a:lnTo>
                <a:lnTo>
                  <a:pt x="45530" y="62050"/>
                </a:lnTo>
                <a:lnTo>
                  <a:pt x="45400" y="62100"/>
                </a:lnTo>
                <a:lnTo>
                  <a:pt x="45100" y="62110"/>
                </a:lnTo>
                <a:lnTo>
                  <a:pt x="45050" y="61990"/>
                </a:lnTo>
                <a:lnTo>
                  <a:pt x="45090" y="61440"/>
                </a:lnTo>
                <a:lnTo>
                  <a:pt x="45010" y="61320"/>
                </a:lnTo>
                <a:lnTo>
                  <a:pt x="44780" y="61170"/>
                </a:lnTo>
                <a:lnTo>
                  <a:pt x="44070" y="60520"/>
                </a:lnTo>
                <a:lnTo>
                  <a:pt x="43950" y="60310"/>
                </a:lnTo>
                <a:lnTo>
                  <a:pt x="44070" y="60250"/>
                </a:lnTo>
                <a:lnTo>
                  <a:pt x="44250" y="60230"/>
                </a:lnTo>
                <a:lnTo>
                  <a:pt x="44400" y="60150"/>
                </a:lnTo>
                <a:lnTo>
                  <a:pt x="44430" y="59920"/>
                </a:lnTo>
                <a:lnTo>
                  <a:pt x="44330" y="59810"/>
                </a:lnTo>
                <a:lnTo>
                  <a:pt x="44140" y="59760"/>
                </a:lnTo>
                <a:lnTo>
                  <a:pt x="43940" y="59750"/>
                </a:lnTo>
                <a:lnTo>
                  <a:pt x="43810" y="59770"/>
                </a:lnTo>
                <a:lnTo>
                  <a:pt x="43720" y="59890"/>
                </a:lnTo>
                <a:lnTo>
                  <a:pt x="43660" y="60080"/>
                </a:lnTo>
                <a:lnTo>
                  <a:pt x="43570" y="60230"/>
                </a:lnTo>
                <a:lnTo>
                  <a:pt x="43370" y="60230"/>
                </a:lnTo>
                <a:lnTo>
                  <a:pt x="43290" y="60130"/>
                </a:lnTo>
                <a:lnTo>
                  <a:pt x="43110" y="59630"/>
                </a:lnTo>
                <a:lnTo>
                  <a:pt x="43110" y="59460"/>
                </a:lnTo>
                <a:lnTo>
                  <a:pt x="43450" y="59490"/>
                </a:lnTo>
                <a:lnTo>
                  <a:pt x="43640" y="59480"/>
                </a:lnTo>
                <a:lnTo>
                  <a:pt x="43770" y="59380"/>
                </a:lnTo>
                <a:lnTo>
                  <a:pt x="43880" y="59230"/>
                </a:lnTo>
                <a:lnTo>
                  <a:pt x="44030" y="59110"/>
                </a:lnTo>
                <a:lnTo>
                  <a:pt x="44190" y="59030"/>
                </a:lnTo>
                <a:lnTo>
                  <a:pt x="44340" y="59000"/>
                </a:lnTo>
                <a:lnTo>
                  <a:pt x="44610" y="58870"/>
                </a:lnTo>
                <a:lnTo>
                  <a:pt x="44740" y="58600"/>
                </a:lnTo>
                <a:lnTo>
                  <a:pt x="44720" y="58330"/>
                </a:lnTo>
                <a:lnTo>
                  <a:pt x="44570" y="58210"/>
                </a:lnTo>
                <a:lnTo>
                  <a:pt x="44620" y="57980"/>
                </a:lnTo>
                <a:lnTo>
                  <a:pt x="44510" y="57470"/>
                </a:lnTo>
                <a:lnTo>
                  <a:pt x="44250" y="56660"/>
                </a:lnTo>
                <a:lnTo>
                  <a:pt x="44090" y="56370"/>
                </a:lnTo>
                <a:lnTo>
                  <a:pt x="43930" y="56180"/>
                </a:lnTo>
                <a:lnTo>
                  <a:pt x="43730" y="56070"/>
                </a:lnTo>
                <a:lnTo>
                  <a:pt x="43460" y="56030"/>
                </a:lnTo>
                <a:lnTo>
                  <a:pt x="43230" y="56200"/>
                </a:lnTo>
                <a:lnTo>
                  <a:pt x="43080" y="56240"/>
                </a:lnTo>
                <a:lnTo>
                  <a:pt x="43020" y="56120"/>
                </a:lnTo>
                <a:lnTo>
                  <a:pt x="43050" y="55810"/>
                </a:lnTo>
                <a:lnTo>
                  <a:pt x="43120" y="55650"/>
                </a:lnTo>
                <a:lnTo>
                  <a:pt x="43240" y="55580"/>
                </a:lnTo>
                <a:lnTo>
                  <a:pt x="43420" y="55570"/>
                </a:lnTo>
                <a:lnTo>
                  <a:pt x="43760" y="55440"/>
                </a:lnTo>
                <a:lnTo>
                  <a:pt x="43890" y="55110"/>
                </a:lnTo>
                <a:lnTo>
                  <a:pt x="43860" y="54680"/>
                </a:lnTo>
                <a:lnTo>
                  <a:pt x="43680" y="54250"/>
                </a:lnTo>
                <a:lnTo>
                  <a:pt x="43110" y="53520"/>
                </a:lnTo>
                <a:lnTo>
                  <a:pt x="42480" y="53150"/>
                </a:lnTo>
                <a:lnTo>
                  <a:pt x="41080" y="52770"/>
                </a:lnTo>
                <a:lnTo>
                  <a:pt x="41080" y="52600"/>
                </a:lnTo>
                <a:lnTo>
                  <a:pt x="43110" y="52770"/>
                </a:lnTo>
                <a:lnTo>
                  <a:pt x="42890" y="52380"/>
                </a:lnTo>
                <a:lnTo>
                  <a:pt x="42090" y="52030"/>
                </a:lnTo>
                <a:lnTo>
                  <a:pt x="41780" y="51830"/>
                </a:lnTo>
                <a:lnTo>
                  <a:pt x="41650" y="51610"/>
                </a:lnTo>
                <a:lnTo>
                  <a:pt x="41570" y="51440"/>
                </a:lnTo>
                <a:lnTo>
                  <a:pt x="41470" y="51300"/>
                </a:lnTo>
                <a:lnTo>
                  <a:pt x="41250" y="51190"/>
                </a:lnTo>
                <a:lnTo>
                  <a:pt x="40580" y="51140"/>
                </a:lnTo>
                <a:lnTo>
                  <a:pt x="40380" y="51020"/>
                </a:lnTo>
                <a:lnTo>
                  <a:pt x="40380" y="50880"/>
                </a:lnTo>
                <a:lnTo>
                  <a:pt x="42400" y="51190"/>
                </a:lnTo>
                <a:lnTo>
                  <a:pt x="42820" y="51120"/>
                </a:lnTo>
                <a:lnTo>
                  <a:pt x="43630" y="50800"/>
                </a:lnTo>
                <a:lnTo>
                  <a:pt x="44080" y="50720"/>
                </a:lnTo>
                <a:lnTo>
                  <a:pt x="44080" y="50880"/>
                </a:lnTo>
                <a:lnTo>
                  <a:pt x="43930" y="50860"/>
                </a:lnTo>
                <a:lnTo>
                  <a:pt x="43800" y="50870"/>
                </a:lnTo>
                <a:lnTo>
                  <a:pt x="43660" y="50920"/>
                </a:lnTo>
                <a:lnTo>
                  <a:pt x="43550" y="51020"/>
                </a:lnTo>
                <a:lnTo>
                  <a:pt x="43750" y="51420"/>
                </a:lnTo>
                <a:lnTo>
                  <a:pt x="44080" y="51730"/>
                </a:lnTo>
                <a:lnTo>
                  <a:pt x="44460" y="51850"/>
                </a:lnTo>
                <a:lnTo>
                  <a:pt x="44790" y="51660"/>
                </a:lnTo>
                <a:lnTo>
                  <a:pt x="44250" y="51190"/>
                </a:lnTo>
                <a:lnTo>
                  <a:pt x="44430" y="51020"/>
                </a:lnTo>
                <a:lnTo>
                  <a:pt x="44550" y="51140"/>
                </a:lnTo>
                <a:lnTo>
                  <a:pt x="44760" y="51200"/>
                </a:lnTo>
                <a:lnTo>
                  <a:pt x="45230" y="51190"/>
                </a:lnTo>
                <a:lnTo>
                  <a:pt x="45440" y="51110"/>
                </a:lnTo>
                <a:lnTo>
                  <a:pt x="45870" y="50790"/>
                </a:lnTo>
                <a:lnTo>
                  <a:pt x="46320" y="50690"/>
                </a:lnTo>
                <a:lnTo>
                  <a:pt x="46520" y="50580"/>
                </a:lnTo>
                <a:lnTo>
                  <a:pt x="46670" y="50370"/>
                </a:lnTo>
                <a:lnTo>
                  <a:pt x="46730" y="50030"/>
                </a:lnTo>
                <a:lnTo>
                  <a:pt x="46740" y="49850"/>
                </a:lnTo>
                <a:lnTo>
                  <a:pt x="46810" y="49530"/>
                </a:lnTo>
                <a:lnTo>
                  <a:pt x="46820" y="49390"/>
                </a:lnTo>
                <a:lnTo>
                  <a:pt x="46770" y="49200"/>
                </a:lnTo>
                <a:lnTo>
                  <a:pt x="46550" y="48870"/>
                </a:lnTo>
                <a:lnTo>
                  <a:pt x="46470" y="48690"/>
                </a:lnTo>
                <a:lnTo>
                  <a:pt x="46790" y="48910"/>
                </a:lnTo>
                <a:lnTo>
                  <a:pt x="47110" y="48960"/>
                </a:lnTo>
                <a:lnTo>
                  <a:pt x="47410" y="48830"/>
                </a:lnTo>
                <a:lnTo>
                  <a:pt x="47690" y="48520"/>
                </a:lnTo>
                <a:lnTo>
                  <a:pt x="48130" y="48610"/>
                </a:lnTo>
                <a:lnTo>
                  <a:pt x="48490" y="47990"/>
                </a:lnTo>
                <a:lnTo>
                  <a:pt x="48550" y="47080"/>
                </a:lnTo>
                <a:lnTo>
                  <a:pt x="48130" y="46320"/>
                </a:lnTo>
                <a:lnTo>
                  <a:pt x="47760" y="46160"/>
                </a:lnTo>
                <a:lnTo>
                  <a:pt x="46930" y="46100"/>
                </a:lnTo>
                <a:lnTo>
                  <a:pt x="45900" y="45710"/>
                </a:lnTo>
                <a:lnTo>
                  <a:pt x="45610" y="45460"/>
                </a:lnTo>
                <a:lnTo>
                  <a:pt x="45490" y="45050"/>
                </a:lnTo>
                <a:lnTo>
                  <a:pt x="47140" y="45850"/>
                </a:lnTo>
                <a:lnTo>
                  <a:pt x="47480" y="45770"/>
                </a:lnTo>
                <a:lnTo>
                  <a:pt x="49460" y="46080"/>
                </a:lnTo>
                <a:lnTo>
                  <a:pt x="49700" y="46310"/>
                </a:lnTo>
                <a:lnTo>
                  <a:pt x="50230" y="46270"/>
                </a:lnTo>
                <a:lnTo>
                  <a:pt x="51140" y="45990"/>
                </a:lnTo>
                <a:lnTo>
                  <a:pt x="51610" y="45700"/>
                </a:lnTo>
                <a:lnTo>
                  <a:pt x="51880" y="45650"/>
                </a:lnTo>
                <a:lnTo>
                  <a:pt x="52020" y="45850"/>
                </a:lnTo>
                <a:lnTo>
                  <a:pt x="51970" y="46080"/>
                </a:lnTo>
                <a:lnTo>
                  <a:pt x="51610" y="46520"/>
                </a:lnTo>
                <a:lnTo>
                  <a:pt x="51500" y="46790"/>
                </a:lnTo>
                <a:lnTo>
                  <a:pt x="51650" y="47030"/>
                </a:lnTo>
                <a:lnTo>
                  <a:pt x="51560" y="47190"/>
                </a:lnTo>
                <a:lnTo>
                  <a:pt x="51350" y="47220"/>
                </a:lnTo>
                <a:lnTo>
                  <a:pt x="51140" y="47110"/>
                </a:lnTo>
                <a:lnTo>
                  <a:pt x="51170" y="47020"/>
                </a:lnTo>
                <a:lnTo>
                  <a:pt x="51220" y="46790"/>
                </a:lnTo>
                <a:lnTo>
                  <a:pt x="50810" y="46820"/>
                </a:lnTo>
                <a:lnTo>
                  <a:pt x="50650" y="46910"/>
                </a:lnTo>
                <a:lnTo>
                  <a:pt x="50520" y="47110"/>
                </a:lnTo>
                <a:lnTo>
                  <a:pt x="51160" y="48230"/>
                </a:lnTo>
                <a:lnTo>
                  <a:pt x="51400" y="48860"/>
                </a:lnTo>
                <a:lnTo>
                  <a:pt x="51220" y="49320"/>
                </a:lnTo>
                <a:lnTo>
                  <a:pt x="51030" y="49350"/>
                </a:lnTo>
                <a:lnTo>
                  <a:pt x="50630" y="49240"/>
                </a:lnTo>
                <a:lnTo>
                  <a:pt x="50430" y="49320"/>
                </a:lnTo>
                <a:lnTo>
                  <a:pt x="50200" y="49660"/>
                </a:lnTo>
                <a:lnTo>
                  <a:pt x="50050" y="49780"/>
                </a:lnTo>
                <a:lnTo>
                  <a:pt x="49810" y="49790"/>
                </a:lnTo>
                <a:lnTo>
                  <a:pt x="49810" y="49960"/>
                </a:lnTo>
                <a:lnTo>
                  <a:pt x="50020" y="50030"/>
                </a:lnTo>
                <a:lnTo>
                  <a:pt x="50660" y="49960"/>
                </a:lnTo>
                <a:lnTo>
                  <a:pt x="50830" y="49880"/>
                </a:lnTo>
                <a:lnTo>
                  <a:pt x="51030" y="49720"/>
                </a:lnTo>
                <a:lnTo>
                  <a:pt x="51260" y="49600"/>
                </a:lnTo>
                <a:lnTo>
                  <a:pt x="51500" y="49630"/>
                </a:lnTo>
                <a:lnTo>
                  <a:pt x="51580" y="49810"/>
                </a:lnTo>
                <a:lnTo>
                  <a:pt x="51720" y="50190"/>
                </a:lnTo>
                <a:lnTo>
                  <a:pt x="51820" y="50560"/>
                </a:lnTo>
                <a:lnTo>
                  <a:pt x="51800" y="50720"/>
                </a:lnTo>
                <a:lnTo>
                  <a:pt x="50770" y="50910"/>
                </a:lnTo>
                <a:lnTo>
                  <a:pt x="50540" y="51010"/>
                </a:lnTo>
                <a:lnTo>
                  <a:pt x="50450" y="51150"/>
                </a:lnTo>
                <a:lnTo>
                  <a:pt x="50610" y="51330"/>
                </a:lnTo>
                <a:lnTo>
                  <a:pt x="50790" y="51360"/>
                </a:lnTo>
                <a:lnTo>
                  <a:pt x="51370" y="51320"/>
                </a:lnTo>
                <a:lnTo>
                  <a:pt x="51500" y="51260"/>
                </a:lnTo>
                <a:lnTo>
                  <a:pt x="51590" y="51150"/>
                </a:lnTo>
                <a:lnTo>
                  <a:pt x="51810" y="51370"/>
                </a:lnTo>
                <a:lnTo>
                  <a:pt x="52120" y="51830"/>
                </a:lnTo>
                <a:lnTo>
                  <a:pt x="52210" y="52130"/>
                </a:lnTo>
                <a:lnTo>
                  <a:pt x="52200" y="52240"/>
                </a:lnTo>
                <a:lnTo>
                  <a:pt x="52130" y="52380"/>
                </a:lnTo>
                <a:lnTo>
                  <a:pt x="52020" y="52770"/>
                </a:lnTo>
                <a:lnTo>
                  <a:pt x="52250" y="52550"/>
                </a:lnTo>
                <a:lnTo>
                  <a:pt x="52420" y="52330"/>
                </a:lnTo>
                <a:lnTo>
                  <a:pt x="52960" y="51150"/>
                </a:lnTo>
                <a:lnTo>
                  <a:pt x="52980" y="51120"/>
                </a:lnTo>
                <a:lnTo>
                  <a:pt x="53000" y="51120"/>
                </a:lnTo>
                <a:lnTo>
                  <a:pt x="53490" y="51090"/>
                </a:lnTo>
                <a:lnTo>
                  <a:pt x="53650" y="51010"/>
                </a:lnTo>
                <a:lnTo>
                  <a:pt x="53670" y="50950"/>
                </a:lnTo>
                <a:lnTo>
                  <a:pt x="53690" y="50930"/>
                </a:lnTo>
                <a:lnTo>
                  <a:pt x="53890" y="50990"/>
                </a:lnTo>
                <a:lnTo>
                  <a:pt x="54510" y="51370"/>
                </a:lnTo>
                <a:lnTo>
                  <a:pt x="54410" y="51740"/>
                </a:lnTo>
                <a:lnTo>
                  <a:pt x="54320" y="52010"/>
                </a:lnTo>
                <a:lnTo>
                  <a:pt x="53870" y="52450"/>
                </a:lnTo>
                <a:lnTo>
                  <a:pt x="53700" y="52770"/>
                </a:lnTo>
                <a:lnTo>
                  <a:pt x="53960" y="52820"/>
                </a:lnTo>
                <a:lnTo>
                  <a:pt x="54330" y="52650"/>
                </a:lnTo>
                <a:lnTo>
                  <a:pt x="54630" y="52340"/>
                </a:lnTo>
                <a:lnTo>
                  <a:pt x="54670" y="51970"/>
                </a:lnTo>
                <a:lnTo>
                  <a:pt x="54880" y="51890"/>
                </a:lnTo>
                <a:lnTo>
                  <a:pt x="55090" y="51950"/>
                </a:lnTo>
                <a:lnTo>
                  <a:pt x="55270" y="52150"/>
                </a:lnTo>
                <a:lnTo>
                  <a:pt x="55380" y="52440"/>
                </a:lnTo>
                <a:lnTo>
                  <a:pt x="54980" y="52300"/>
                </a:lnTo>
                <a:lnTo>
                  <a:pt x="54930" y="52360"/>
                </a:lnTo>
                <a:lnTo>
                  <a:pt x="55010" y="52560"/>
                </a:lnTo>
                <a:lnTo>
                  <a:pt x="55200" y="52720"/>
                </a:lnTo>
                <a:lnTo>
                  <a:pt x="55640" y="52910"/>
                </a:lnTo>
                <a:lnTo>
                  <a:pt x="55750" y="52430"/>
                </a:lnTo>
                <a:lnTo>
                  <a:pt x="56050" y="51700"/>
                </a:lnTo>
                <a:lnTo>
                  <a:pt x="56080" y="51190"/>
                </a:lnTo>
                <a:lnTo>
                  <a:pt x="55840" y="50050"/>
                </a:lnTo>
                <a:lnTo>
                  <a:pt x="56320" y="50050"/>
                </a:lnTo>
                <a:lnTo>
                  <a:pt x="56810" y="50540"/>
                </a:lnTo>
                <a:lnTo>
                  <a:pt x="57020" y="50750"/>
                </a:lnTo>
                <a:lnTo>
                  <a:pt x="57960" y="50910"/>
                </a:lnTo>
                <a:lnTo>
                  <a:pt x="57780" y="51080"/>
                </a:lnTo>
                <a:lnTo>
                  <a:pt x="57800" y="51210"/>
                </a:lnTo>
                <a:lnTo>
                  <a:pt x="57830" y="51270"/>
                </a:lnTo>
                <a:lnTo>
                  <a:pt x="57860" y="51320"/>
                </a:lnTo>
                <a:lnTo>
                  <a:pt x="57910" y="51370"/>
                </a:lnTo>
                <a:lnTo>
                  <a:pt x="58150" y="51520"/>
                </a:lnTo>
                <a:lnTo>
                  <a:pt x="58180" y="51580"/>
                </a:lnTo>
                <a:lnTo>
                  <a:pt x="58140" y="51680"/>
                </a:lnTo>
                <a:lnTo>
                  <a:pt x="57640" y="52050"/>
                </a:lnTo>
                <a:lnTo>
                  <a:pt x="57340" y="52170"/>
                </a:lnTo>
                <a:lnTo>
                  <a:pt x="56890" y="52530"/>
                </a:lnTo>
                <a:lnTo>
                  <a:pt x="56990" y="52670"/>
                </a:lnTo>
                <a:lnTo>
                  <a:pt x="57000" y="52710"/>
                </a:lnTo>
                <a:lnTo>
                  <a:pt x="57010" y="52770"/>
                </a:lnTo>
                <a:lnTo>
                  <a:pt x="57010" y="52820"/>
                </a:lnTo>
                <a:lnTo>
                  <a:pt x="56990" y="52890"/>
                </a:lnTo>
                <a:lnTo>
                  <a:pt x="56970" y="52980"/>
                </a:lnTo>
                <a:lnTo>
                  <a:pt x="56950" y="53140"/>
                </a:lnTo>
                <a:lnTo>
                  <a:pt x="56980" y="53260"/>
                </a:lnTo>
                <a:lnTo>
                  <a:pt x="57040" y="53360"/>
                </a:lnTo>
                <a:lnTo>
                  <a:pt x="57050" y="53630"/>
                </a:lnTo>
                <a:lnTo>
                  <a:pt x="57450" y="53810"/>
                </a:lnTo>
                <a:lnTo>
                  <a:pt x="57700" y="53800"/>
                </a:lnTo>
                <a:lnTo>
                  <a:pt x="57950" y="53650"/>
                </a:lnTo>
                <a:lnTo>
                  <a:pt x="58110" y="53770"/>
                </a:lnTo>
                <a:lnTo>
                  <a:pt x="58480" y="53710"/>
                </a:lnTo>
                <a:lnTo>
                  <a:pt x="58940" y="53760"/>
                </a:lnTo>
                <a:lnTo>
                  <a:pt x="59490" y="54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