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Nordjylland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Denmark • State Map | Fully Editable Vector Shape</a:t>
            </a:r>
          </a:p>
        </p:txBody>
      </p:sp>
      <p:sp>
        <p:nvSpPr>
          <p:cNvPr id="101" name="Nordjylland"/>
          <p:cNvSpPr/>
          <p:nvPr/>
        </p:nvSpPr>
        <p:spPr>
          <a:xfrm>
            <a:off x="3047847" y="1325880"/>
            <a:ext cx="6096000" cy="4937760"/>
          </a:xfrm>
          <a:custGeom>
            <a:avLst/>
            <a:gdLst/>
            <a:ahLst/>
            <a:cxnLst/>
            <a:rect l="0" t="0" r="100000" b="81000"/>
            <a:pathLst>
              <a:path w="100000" h="81000">
                <a:moveTo>
                  <a:pt x="31590" y="28850"/>
                </a:moveTo>
                <a:lnTo>
                  <a:pt x="31160" y="29330"/>
                </a:lnTo>
                <a:lnTo>
                  <a:pt x="30560" y="29840"/>
                </a:lnTo>
                <a:lnTo>
                  <a:pt x="30130" y="30450"/>
                </a:lnTo>
                <a:lnTo>
                  <a:pt x="29250" y="31010"/>
                </a:lnTo>
                <a:lnTo>
                  <a:pt x="28480" y="31100"/>
                </a:lnTo>
                <a:lnTo>
                  <a:pt x="28170" y="31190"/>
                </a:lnTo>
                <a:lnTo>
                  <a:pt x="27650" y="31490"/>
                </a:lnTo>
                <a:lnTo>
                  <a:pt x="27220" y="32000"/>
                </a:lnTo>
                <a:lnTo>
                  <a:pt x="26690" y="32090"/>
                </a:lnTo>
                <a:lnTo>
                  <a:pt x="26470" y="32040"/>
                </a:lnTo>
                <a:lnTo>
                  <a:pt x="26130" y="31850"/>
                </a:lnTo>
                <a:lnTo>
                  <a:pt x="25560" y="32000"/>
                </a:lnTo>
                <a:lnTo>
                  <a:pt x="24920" y="31270"/>
                </a:lnTo>
                <a:lnTo>
                  <a:pt x="24500" y="31500"/>
                </a:lnTo>
                <a:lnTo>
                  <a:pt x="24260" y="31420"/>
                </a:lnTo>
                <a:lnTo>
                  <a:pt x="24350" y="30910"/>
                </a:lnTo>
                <a:lnTo>
                  <a:pt x="24680" y="30520"/>
                </a:lnTo>
                <a:lnTo>
                  <a:pt x="24430" y="30270"/>
                </a:lnTo>
                <a:lnTo>
                  <a:pt x="22970" y="30250"/>
                </a:lnTo>
                <a:lnTo>
                  <a:pt x="22610" y="29850"/>
                </a:lnTo>
                <a:lnTo>
                  <a:pt x="22690" y="29290"/>
                </a:lnTo>
                <a:lnTo>
                  <a:pt x="22500" y="29080"/>
                </a:lnTo>
                <a:lnTo>
                  <a:pt x="22130" y="29050"/>
                </a:lnTo>
                <a:lnTo>
                  <a:pt x="22020" y="29280"/>
                </a:lnTo>
                <a:lnTo>
                  <a:pt x="22140" y="29610"/>
                </a:lnTo>
                <a:lnTo>
                  <a:pt x="21820" y="30140"/>
                </a:lnTo>
                <a:lnTo>
                  <a:pt x="21340" y="29880"/>
                </a:lnTo>
                <a:lnTo>
                  <a:pt x="20420" y="29420"/>
                </a:lnTo>
                <a:lnTo>
                  <a:pt x="20410" y="29410"/>
                </a:lnTo>
                <a:lnTo>
                  <a:pt x="20150" y="28810"/>
                </a:lnTo>
                <a:lnTo>
                  <a:pt x="20030" y="28660"/>
                </a:lnTo>
                <a:lnTo>
                  <a:pt x="19960" y="28610"/>
                </a:lnTo>
                <a:lnTo>
                  <a:pt x="19700" y="28640"/>
                </a:lnTo>
                <a:lnTo>
                  <a:pt x="19190" y="28880"/>
                </a:lnTo>
                <a:lnTo>
                  <a:pt x="19060" y="29070"/>
                </a:lnTo>
                <a:lnTo>
                  <a:pt x="18780" y="29250"/>
                </a:lnTo>
                <a:lnTo>
                  <a:pt x="18510" y="29270"/>
                </a:lnTo>
                <a:lnTo>
                  <a:pt x="18390" y="28960"/>
                </a:lnTo>
                <a:lnTo>
                  <a:pt x="18540" y="28680"/>
                </a:lnTo>
                <a:lnTo>
                  <a:pt x="19130" y="28320"/>
                </a:lnTo>
                <a:lnTo>
                  <a:pt x="19270" y="27920"/>
                </a:lnTo>
                <a:lnTo>
                  <a:pt x="19340" y="27590"/>
                </a:lnTo>
                <a:lnTo>
                  <a:pt x="19310" y="27430"/>
                </a:lnTo>
                <a:lnTo>
                  <a:pt x="18990" y="27320"/>
                </a:lnTo>
                <a:lnTo>
                  <a:pt x="18860" y="27200"/>
                </a:lnTo>
                <a:lnTo>
                  <a:pt x="18750" y="27040"/>
                </a:lnTo>
                <a:lnTo>
                  <a:pt x="18660" y="26880"/>
                </a:lnTo>
                <a:lnTo>
                  <a:pt x="18590" y="26730"/>
                </a:lnTo>
                <a:lnTo>
                  <a:pt x="18520" y="26490"/>
                </a:lnTo>
                <a:lnTo>
                  <a:pt x="18470" y="26210"/>
                </a:lnTo>
                <a:lnTo>
                  <a:pt x="18480" y="25920"/>
                </a:lnTo>
                <a:lnTo>
                  <a:pt x="18550" y="25840"/>
                </a:lnTo>
                <a:lnTo>
                  <a:pt x="18850" y="25370"/>
                </a:lnTo>
                <a:lnTo>
                  <a:pt x="18880" y="25260"/>
                </a:lnTo>
                <a:lnTo>
                  <a:pt x="18940" y="25140"/>
                </a:lnTo>
                <a:lnTo>
                  <a:pt x="18930" y="24860"/>
                </a:lnTo>
                <a:lnTo>
                  <a:pt x="18870" y="24590"/>
                </a:lnTo>
                <a:lnTo>
                  <a:pt x="18790" y="24470"/>
                </a:lnTo>
                <a:lnTo>
                  <a:pt x="18640" y="24440"/>
                </a:lnTo>
                <a:lnTo>
                  <a:pt x="18520" y="24360"/>
                </a:lnTo>
                <a:lnTo>
                  <a:pt x="18310" y="24130"/>
                </a:lnTo>
                <a:lnTo>
                  <a:pt x="18550" y="23540"/>
                </a:lnTo>
                <a:lnTo>
                  <a:pt x="18790" y="23080"/>
                </a:lnTo>
                <a:lnTo>
                  <a:pt x="19060" y="22690"/>
                </a:lnTo>
                <a:lnTo>
                  <a:pt x="19460" y="22280"/>
                </a:lnTo>
                <a:lnTo>
                  <a:pt x="19550" y="22230"/>
                </a:lnTo>
                <a:lnTo>
                  <a:pt x="19640" y="22190"/>
                </a:lnTo>
                <a:lnTo>
                  <a:pt x="19750" y="22180"/>
                </a:lnTo>
                <a:lnTo>
                  <a:pt x="19820" y="22110"/>
                </a:lnTo>
                <a:lnTo>
                  <a:pt x="19890" y="21770"/>
                </a:lnTo>
                <a:lnTo>
                  <a:pt x="19940" y="21700"/>
                </a:lnTo>
                <a:lnTo>
                  <a:pt x="21850" y="21050"/>
                </a:lnTo>
                <a:lnTo>
                  <a:pt x="22270" y="21070"/>
                </a:lnTo>
                <a:lnTo>
                  <a:pt x="23770" y="21700"/>
                </a:lnTo>
                <a:lnTo>
                  <a:pt x="23770" y="21880"/>
                </a:lnTo>
                <a:lnTo>
                  <a:pt x="23610" y="21990"/>
                </a:lnTo>
                <a:lnTo>
                  <a:pt x="23600" y="22130"/>
                </a:lnTo>
                <a:lnTo>
                  <a:pt x="23700" y="22270"/>
                </a:lnTo>
                <a:lnTo>
                  <a:pt x="23870" y="22360"/>
                </a:lnTo>
                <a:lnTo>
                  <a:pt x="24050" y="22340"/>
                </a:lnTo>
                <a:lnTo>
                  <a:pt x="24170" y="22220"/>
                </a:lnTo>
                <a:lnTo>
                  <a:pt x="24640" y="21470"/>
                </a:lnTo>
                <a:lnTo>
                  <a:pt x="24860" y="21040"/>
                </a:lnTo>
                <a:lnTo>
                  <a:pt x="25090" y="20710"/>
                </a:lnTo>
                <a:lnTo>
                  <a:pt x="25600" y="20520"/>
                </a:lnTo>
                <a:lnTo>
                  <a:pt x="26020" y="20250"/>
                </a:lnTo>
                <a:lnTo>
                  <a:pt x="26640" y="20410"/>
                </a:lnTo>
                <a:lnTo>
                  <a:pt x="28010" y="20250"/>
                </a:lnTo>
                <a:lnTo>
                  <a:pt x="27250" y="19530"/>
                </a:lnTo>
                <a:lnTo>
                  <a:pt x="26860" y="19390"/>
                </a:lnTo>
                <a:lnTo>
                  <a:pt x="26600" y="19160"/>
                </a:lnTo>
                <a:lnTo>
                  <a:pt x="26470" y="19110"/>
                </a:lnTo>
                <a:lnTo>
                  <a:pt x="26360" y="19170"/>
                </a:lnTo>
                <a:lnTo>
                  <a:pt x="25910" y="19790"/>
                </a:lnTo>
                <a:lnTo>
                  <a:pt x="25660" y="20050"/>
                </a:lnTo>
                <a:lnTo>
                  <a:pt x="25390" y="20180"/>
                </a:lnTo>
                <a:lnTo>
                  <a:pt x="25150" y="19990"/>
                </a:lnTo>
                <a:lnTo>
                  <a:pt x="24910" y="19760"/>
                </a:lnTo>
                <a:lnTo>
                  <a:pt x="24670" y="19820"/>
                </a:lnTo>
                <a:lnTo>
                  <a:pt x="24220" y="20250"/>
                </a:lnTo>
                <a:lnTo>
                  <a:pt x="23700" y="20470"/>
                </a:lnTo>
                <a:lnTo>
                  <a:pt x="22580" y="20480"/>
                </a:lnTo>
                <a:lnTo>
                  <a:pt x="19630" y="21550"/>
                </a:lnTo>
                <a:lnTo>
                  <a:pt x="19380" y="21580"/>
                </a:lnTo>
                <a:lnTo>
                  <a:pt x="19130" y="21470"/>
                </a:lnTo>
                <a:lnTo>
                  <a:pt x="17690" y="20250"/>
                </a:lnTo>
                <a:lnTo>
                  <a:pt x="17770" y="20560"/>
                </a:lnTo>
                <a:lnTo>
                  <a:pt x="17670" y="20720"/>
                </a:lnTo>
                <a:lnTo>
                  <a:pt x="17240" y="20890"/>
                </a:lnTo>
                <a:lnTo>
                  <a:pt x="16930" y="21130"/>
                </a:lnTo>
                <a:lnTo>
                  <a:pt x="16770" y="21210"/>
                </a:lnTo>
                <a:lnTo>
                  <a:pt x="16550" y="21220"/>
                </a:lnTo>
                <a:lnTo>
                  <a:pt x="16630" y="21070"/>
                </a:lnTo>
                <a:lnTo>
                  <a:pt x="16400" y="20920"/>
                </a:lnTo>
                <a:lnTo>
                  <a:pt x="16170" y="20970"/>
                </a:lnTo>
                <a:lnTo>
                  <a:pt x="15950" y="21150"/>
                </a:lnTo>
                <a:lnTo>
                  <a:pt x="15740" y="21390"/>
                </a:lnTo>
                <a:lnTo>
                  <a:pt x="15530" y="21370"/>
                </a:lnTo>
                <a:lnTo>
                  <a:pt x="15270" y="21630"/>
                </a:lnTo>
                <a:lnTo>
                  <a:pt x="15040" y="21910"/>
                </a:lnTo>
                <a:lnTo>
                  <a:pt x="14950" y="21960"/>
                </a:lnTo>
                <a:lnTo>
                  <a:pt x="14840" y="21640"/>
                </a:lnTo>
                <a:lnTo>
                  <a:pt x="14580" y="21520"/>
                </a:lnTo>
                <a:lnTo>
                  <a:pt x="14290" y="21550"/>
                </a:lnTo>
                <a:lnTo>
                  <a:pt x="14070" y="21700"/>
                </a:lnTo>
                <a:lnTo>
                  <a:pt x="14260" y="21900"/>
                </a:lnTo>
                <a:lnTo>
                  <a:pt x="13790" y="22340"/>
                </a:lnTo>
                <a:lnTo>
                  <a:pt x="13150" y="22680"/>
                </a:lnTo>
                <a:lnTo>
                  <a:pt x="12690" y="22550"/>
                </a:lnTo>
                <a:lnTo>
                  <a:pt x="12390" y="22610"/>
                </a:lnTo>
                <a:lnTo>
                  <a:pt x="12090" y="22750"/>
                </a:lnTo>
                <a:lnTo>
                  <a:pt x="11950" y="22920"/>
                </a:lnTo>
                <a:lnTo>
                  <a:pt x="11880" y="23380"/>
                </a:lnTo>
                <a:lnTo>
                  <a:pt x="11710" y="23660"/>
                </a:lnTo>
                <a:lnTo>
                  <a:pt x="11500" y="23870"/>
                </a:lnTo>
                <a:lnTo>
                  <a:pt x="11340" y="24130"/>
                </a:lnTo>
                <a:lnTo>
                  <a:pt x="11260" y="24800"/>
                </a:lnTo>
                <a:lnTo>
                  <a:pt x="11250" y="24860"/>
                </a:lnTo>
                <a:lnTo>
                  <a:pt x="11230" y="25060"/>
                </a:lnTo>
                <a:lnTo>
                  <a:pt x="11170" y="25180"/>
                </a:lnTo>
                <a:lnTo>
                  <a:pt x="11080" y="25280"/>
                </a:lnTo>
                <a:lnTo>
                  <a:pt x="10670" y="25920"/>
                </a:lnTo>
                <a:lnTo>
                  <a:pt x="10380" y="25940"/>
                </a:lnTo>
                <a:lnTo>
                  <a:pt x="10240" y="26010"/>
                </a:lnTo>
                <a:lnTo>
                  <a:pt x="10180" y="26140"/>
                </a:lnTo>
                <a:lnTo>
                  <a:pt x="10090" y="26240"/>
                </a:lnTo>
                <a:lnTo>
                  <a:pt x="9880" y="26320"/>
                </a:lnTo>
                <a:lnTo>
                  <a:pt x="9660" y="26480"/>
                </a:lnTo>
                <a:lnTo>
                  <a:pt x="9570" y="26790"/>
                </a:lnTo>
                <a:lnTo>
                  <a:pt x="9680" y="27590"/>
                </a:lnTo>
                <a:lnTo>
                  <a:pt x="9670" y="27960"/>
                </a:lnTo>
                <a:lnTo>
                  <a:pt x="9470" y="28180"/>
                </a:lnTo>
                <a:lnTo>
                  <a:pt x="9470" y="28320"/>
                </a:lnTo>
                <a:lnTo>
                  <a:pt x="9990" y="28270"/>
                </a:lnTo>
                <a:lnTo>
                  <a:pt x="10100" y="28320"/>
                </a:lnTo>
                <a:lnTo>
                  <a:pt x="10200" y="28610"/>
                </a:lnTo>
                <a:lnTo>
                  <a:pt x="10120" y="28810"/>
                </a:lnTo>
                <a:lnTo>
                  <a:pt x="9960" y="28930"/>
                </a:lnTo>
                <a:lnTo>
                  <a:pt x="9790" y="28960"/>
                </a:lnTo>
                <a:lnTo>
                  <a:pt x="9640" y="28920"/>
                </a:lnTo>
                <a:lnTo>
                  <a:pt x="9340" y="28700"/>
                </a:lnTo>
                <a:lnTo>
                  <a:pt x="9170" y="28640"/>
                </a:lnTo>
                <a:lnTo>
                  <a:pt x="9010" y="28690"/>
                </a:lnTo>
                <a:lnTo>
                  <a:pt x="8760" y="28900"/>
                </a:lnTo>
                <a:lnTo>
                  <a:pt x="8590" y="28960"/>
                </a:lnTo>
                <a:lnTo>
                  <a:pt x="8590" y="29140"/>
                </a:lnTo>
                <a:lnTo>
                  <a:pt x="9210" y="28960"/>
                </a:lnTo>
                <a:lnTo>
                  <a:pt x="9390" y="29020"/>
                </a:lnTo>
                <a:lnTo>
                  <a:pt x="9660" y="29240"/>
                </a:lnTo>
                <a:lnTo>
                  <a:pt x="9790" y="29290"/>
                </a:lnTo>
                <a:lnTo>
                  <a:pt x="10700" y="28890"/>
                </a:lnTo>
                <a:lnTo>
                  <a:pt x="10890" y="28960"/>
                </a:lnTo>
                <a:lnTo>
                  <a:pt x="10920" y="29140"/>
                </a:lnTo>
                <a:lnTo>
                  <a:pt x="10890" y="29580"/>
                </a:lnTo>
                <a:lnTo>
                  <a:pt x="10890" y="29780"/>
                </a:lnTo>
                <a:lnTo>
                  <a:pt x="11080" y="30090"/>
                </a:lnTo>
                <a:lnTo>
                  <a:pt x="11170" y="30320"/>
                </a:lnTo>
                <a:lnTo>
                  <a:pt x="10980" y="30660"/>
                </a:lnTo>
                <a:lnTo>
                  <a:pt x="10840" y="30820"/>
                </a:lnTo>
                <a:lnTo>
                  <a:pt x="10670" y="30900"/>
                </a:lnTo>
                <a:lnTo>
                  <a:pt x="10490" y="30930"/>
                </a:lnTo>
                <a:lnTo>
                  <a:pt x="10380" y="31000"/>
                </a:lnTo>
                <a:lnTo>
                  <a:pt x="10380" y="31100"/>
                </a:lnTo>
                <a:lnTo>
                  <a:pt x="10540" y="31210"/>
                </a:lnTo>
                <a:lnTo>
                  <a:pt x="10280" y="31210"/>
                </a:lnTo>
                <a:lnTo>
                  <a:pt x="9920" y="30880"/>
                </a:lnTo>
                <a:lnTo>
                  <a:pt x="9610" y="30450"/>
                </a:lnTo>
                <a:lnTo>
                  <a:pt x="9470" y="30170"/>
                </a:lnTo>
                <a:lnTo>
                  <a:pt x="9350" y="29820"/>
                </a:lnTo>
                <a:lnTo>
                  <a:pt x="9060" y="29540"/>
                </a:lnTo>
                <a:lnTo>
                  <a:pt x="8700" y="29350"/>
                </a:lnTo>
                <a:lnTo>
                  <a:pt x="8370" y="29290"/>
                </a:lnTo>
                <a:lnTo>
                  <a:pt x="8140" y="29160"/>
                </a:lnTo>
                <a:lnTo>
                  <a:pt x="7870" y="28860"/>
                </a:lnTo>
                <a:lnTo>
                  <a:pt x="7620" y="28500"/>
                </a:lnTo>
                <a:lnTo>
                  <a:pt x="7450" y="28180"/>
                </a:lnTo>
                <a:lnTo>
                  <a:pt x="7310" y="27330"/>
                </a:lnTo>
                <a:lnTo>
                  <a:pt x="7220" y="27200"/>
                </a:lnTo>
                <a:lnTo>
                  <a:pt x="7050" y="27140"/>
                </a:lnTo>
                <a:lnTo>
                  <a:pt x="6690" y="26900"/>
                </a:lnTo>
                <a:lnTo>
                  <a:pt x="6470" y="26880"/>
                </a:lnTo>
                <a:lnTo>
                  <a:pt x="6660" y="27750"/>
                </a:lnTo>
                <a:lnTo>
                  <a:pt x="6720" y="28250"/>
                </a:lnTo>
                <a:lnTo>
                  <a:pt x="6690" y="28570"/>
                </a:lnTo>
                <a:lnTo>
                  <a:pt x="6500" y="28600"/>
                </a:lnTo>
                <a:lnTo>
                  <a:pt x="6400" y="28110"/>
                </a:lnTo>
                <a:lnTo>
                  <a:pt x="6380" y="27030"/>
                </a:lnTo>
                <a:lnTo>
                  <a:pt x="6530" y="26060"/>
                </a:lnTo>
                <a:lnTo>
                  <a:pt x="6820" y="25330"/>
                </a:lnTo>
                <a:lnTo>
                  <a:pt x="9130" y="21540"/>
                </a:lnTo>
                <a:lnTo>
                  <a:pt x="9820" y="20810"/>
                </a:lnTo>
                <a:lnTo>
                  <a:pt x="10890" y="19110"/>
                </a:lnTo>
                <a:lnTo>
                  <a:pt x="11300" y="18720"/>
                </a:lnTo>
                <a:lnTo>
                  <a:pt x="11760" y="18730"/>
                </a:lnTo>
                <a:lnTo>
                  <a:pt x="12830" y="19110"/>
                </a:lnTo>
                <a:lnTo>
                  <a:pt x="13430" y="19150"/>
                </a:lnTo>
                <a:lnTo>
                  <a:pt x="14600" y="18880"/>
                </a:lnTo>
                <a:lnTo>
                  <a:pt x="15120" y="18610"/>
                </a:lnTo>
                <a:lnTo>
                  <a:pt x="15730" y="17920"/>
                </a:lnTo>
                <a:lnTo>
                  <a:pt x="15960" y="17810"/>
                </a:lnTo>
                <a:lnTo>
                  <a:pt x="19190" y="18290"/>
                </a:lnTo>
                <a:lnTo>
                  <a:pt x="20360" y="18150"/>
                </a:lnTo>
                <a:lnTo>
                  <a:pt x="21520" y="17710"/>
                </a:lnTo>
                <a:lnTo>
                  <a:pt x="22630" y="16960"/>
                </a:lnTo>
                <a:lnTo>
                  <a:pt x="23600" y="15870"/>
                </a:lnTo>
                <a:lnTo>
                  <a:pt x="26370" y="10700"/>
                </a:lnTo>
                <a:lnTo>
                  <a:pt x="26860" y="9970"/>
                </a:lnTo>
                <a:lnTo>
                  <a:pt x="27750" y="8970"/>
                </a:lnTo>
                <a:lnTo>
                  <a:pt x="28190" y="8110"/>
                </a:lnTo>
                <a:lnTo>
                  <a:pt x="28360" y="7990"/>
                </a:lnTo>
                <a:lnTo>
                  <a:pt x="28670" y="7530"/>
                </a:lnTo>
                <a:lnTo>
                  <a:pt x="29300" y="7410"/>
                </a:lnTo>
                <a:lnTo>
                  <a:pt x="30480" y="7490"/>
                </a:lnTo>
                <a:lnTo>
                  <a:pt x="31640" y="7300"/>
                </a:lnTo>
                <a:lnTo>
                  <a:pt x="32700" y="6820"/>
                </a:lnTo>
                <a:lnTo>
                  <a:pt x="33610" y="6150"/>
                </a:lnTo>
                <a:lnTo>
                  <a:pt x="35180" y="4510"/>
                </a:lnTo>
                <a:lnTo>
                  <a:pt x="36040" y="3860"/>
                </a:lnTo>
                <a:lnTo>
                  <a:pt x="36390" y="3720"/>
                </a:lnTo>
                <a:lnTo>
                  <a:pt x="36780" y="3680"/>
                </a:lnTo>
                <a:lnTo>
                  <a:pt x="37150" y="3770"/>
                </a:lnTo>
                <a:lnTo>
                  <a:pt x="37460" y="4030"/>
                </a:lnTo>
                <a:lnTo>
                  <a:pt x="36750" y="4290"/>
                </a:lnTo>
                <a:lnTo>
                  <a:pt x="36090" y="4940"/>
                </a:lnTo>
                <a:lnTo>
                  <a:pt x="35030" y="6590"/>
                </a:lnTo>
                <a:lnTo>
                  <a:pt x="34640" y="8030"/>
                </a:lnTo>
                <a:lnTo>
                  <a:pt x="35000" y="9120"/>
                </a:lnTo>
                <a:lnTo>
                  <a:pt x="35650" y="10110"/>
                </a:lnTo>
                <a:lnTo>
                  <a:pt x="36140" y="11280"/>
                </a:lnTo>
                <a:lnTo>
                  <a:pt x="35760" y="12330"/>
                </a:lnTo>
                <a:lnTo>
                  <a:pt x="35770" y="13570"/>
                </a:lnTo>
                <a:lnTo>
                  <a:pt x="36040" y="16020"/>
                </a:lnTo>
                <a:lnTo>
                  <a:pt x="35820" y="16370"/>
                </a:lnTo>
                <a:lnTo>
                  <a:pt x="35160" y="16860"/>
                </a:lnTo>
                <a:lnTo>
                  <a:pt x="34850" y="17250"/>
                </a:lnTo>
                <a:lnTo>
                  <a:pt x="34400" y="18210"/>
                </a:lnTo>
                <a:lnTo>
                  <a:pt x="34190" y="18850"/>
                </a:lnTo>
                <a:lnTo>
                  <a:pt x="34040" y="19880"/>
                </a:lnTo>
                <a:lnTo>
                  <a:pt x="33720" y="21010"/>
                </a:lnTo>
                <a:lnTo>
                  <a:pt x="33570" y="21390"/>
                </a:lnTo>
                <a:lnTo>
                  <a:pt x="33460" y="21560"/>
                </a:lnTo>
                <a:lnTo>
                  <a:pt x="33360" y="21650"/>
                </a:lnTo>
                <a:lnTo>
                  <a:pt x="33220" y="21690"/>
                </a:lnTo>
                <a:lnTo>
                  <a:pt x="32610" y="21680"/>
                </a:lnTo>
                <a:lnTo>
                  <a:pt x="32420" y="21730"/>
                </a:lnTo>
                <a:lnTo>
                  <a:pt x="32190" y="21800"/>
                </a:lnTo>
                <a:lnTo>
                  <a:pt x="31110" y="21070"/>
                </a:lnTo>
                <a:lnTo>
                  <a:pt x="30310" y="20200"/>
                </a:lnTo>
                <a:lnTo>
                  <a:pt x="29780" y="19980"/>
                </a:lnTo>
                <a:lnTo>
                  <a:pt x="29350" y="19540"/>
                </a:lnTo>
                <a:lnTo>
                  <a:pt x="29030" y="19440"/>
                </a:lnTo>
                <a:lnTo>
                  <a:pt x="28770" y="19580"/>
                </a:lnTo>
                <a:lnTo>
                  <a:pt x="28400" y="20180"/>
                </a:lnTo>
                <a:lnTo>
                  <a:pt x="28160" y="20250"/>
                </a:lnTo>
                <a:lnTo>
                  <a:pt x="28400" y="20280"/>
                </a:lnTo>
                <a:lnTo>
                  <a:pt x="28670" y="19920"/>
                </a:lnTo>
                <a:lnTo>
                  <a:pt x="28890" y="19760"/>
                </a:lnTo>
                <a:lnTo>
                  <a:pt x="29120" y="19650"/>
                </a:lnTo>
                <a:lnTo>
                  <a:pt x="29390" y="19760"/>
                </a:lnTo>
                <a:lnTo>
                  <a:pt x="30660" y="21110"/>
                </a:lnTo>
                <a:lnTo>
                  <a:pt x="31080" y="21320"/>
                </a:lnTo>
                <a:lnTo>
                  <a:pt x="31580" y="21770"/>
                </a:lnTo>
                <a:lnTo>
                  <a:pt x="31860" y="21880"/>
                </a:lnTo>
                <a:lnTo>
                  <a:pt x="32900" y="21900"/>
                </a:lnTo>
                <a:lnTo>
                  <a:pt x="33140" y="22040"/>
                </a:lnTo>
                <a:lnTo>
                  <a:pt x="32780" y="22490"/>
                </a:lnTo>
                <a:lnTo>
                  <a:pt x="32700" y="22680"/>
                </a:lnTo>
                <a:lnTo>
                  <a:pt x="32640" y="23000"/>
                </a:lnTo>
                <a:lnTo>
                  <a:pt x="32570" y="23640"/>
                </a:lnTo>
                <a:lnTo>
                  <a:pt x="32520" y="23810"/>
                </a:lnTo>
                <a:lnTo>
                  <a:pt x="32620" y="24200"/>
                </a:lnTo>
                <a:lnTo>
                  <a:pt x="32760" y="25400"/>
                </a:lnTo>
                <a:lnTo>
                  <a:pt x="32810" y="26350"/>
                </a:lnTo>
                <a:lnTo>
                  <a:pt x="32900" y="26850"/>
                </a:lnTo>
                <a:lnTo>
                  <a:pt x="33220" y="27840"/>
                </a:lnTo>
                <a:lnTo>
                  <a:pt x="33330" y="28000"/>
                </a:lnTo>
                <a:lnTo>
                  <a:pt x="33450" y="28140"/>
                </a:lnTo>
                <a:lnTo>
                  <a:pt x="33480" y="28290"/>
                </a:lnTo>
                <a:lnTo>
                  <a:pt x="33310" y="28500"/>
                </a:lnTo>
                <a:lnTo>
                  <a:pt x="33200" y="28510"/>
                </a:lnTo>
                <a:lnTo>
                  <a:pt x="32900" y="28360"/>
                </a:lnTo>
                <a:lnTo>
                  <a:pt x="32740" y="28320"/>
                </a:lnTo>
                <a:lnTo>
                  <a:pt x="32160" y="28320"/>
                </a:lnTo>
                <a:lnTo>
                  <a:pt x="31960" y="28410"/>
                </a:lnTo>
                <a:lnTo>
                  <a:pt x="31720" y="28640"/>
                </a:lnTo>
                <a:lnTo>
                  <a:pt x="31510" y="28410"/>
                </a:lnTo>
                <a:lnTo>
                  <a:pt x="31260" y="28230"/>
                </a:lnTo>
                <a:lnTo>
                  <a:pt x="30980" y="28170"/>
                </a:lnTo>
                <a:lnTo>
                  <a:pt x="30660" y="28320"/>
                </a:lnTo>
                <a:lnTo>
                  <a:pt x="30370" y="28560"/>
                </a:lnTo>
                <a:lnTo>
                  <a:pt x="30250" y="28600"/>
                </a:lnTo>
                <a:lnTo>
                  <a:pt x="30040" y="28640"/>
                </a:lnTo>
                <a:lnTo>
                  <a:pt x="29850" y="28740"/>
                </a:lnTo>
                <a:lnTo>
                  <a:pt x="29450" y="29070"/>
                </a:lnTo>
                <a:lnTo>
                  <a:pt x="28980" y="29240"/>
                </a:lnTo>
                <a:lnTo>
                  <a:pt x="28400" y="29680"/>
                </a:lnTo>
                <a:lnTo>
                  <a:pt x="26600" y="29940"/>
                </a:lnTo>
                <a:lnTo>
                  <a:pt x="26600" y="30100"/>
                </a:lnTo>
                <a:lnTo>
                  <a:pt x="27180" y="30210"/>
                </a:lnTo>
                <a:lnTo>
                  <a:pt x="29120" y="29610"/>
                </a:lnTo>
                <a:lnTo>
                  <a:pt x="29550" y="29340"/>
                </a:lnTo>
                <a:lnTo>
                  <a:pt x="29740" y="29290"/>
                </a:lnTo>
                <a:lnTo>
                  <a:pt x="29780" y="29230"/>
                </a:lnTo>
                <a:lnTo>
                  <a:pt x="29790" y="29130"/>
                </a:lnTo>
                <a:lnTo>
                  <a:pt x="29810" y="29020"/>
                </a:lnTo>
                <a:lnTo>
                  <a:pt x="29910" y="28960"/>
                </a:lnTo>
                <a:lnTo>
                  <a:pt x="30010" y="28990"/>
                </a:lnTo>
                <a:lnTo>
                  <a:pt x="30180" y="29110"/>
                </a:lnTo>
                <a:lnTo>
                  <a:pt x="30260" y="29140"/>
                </a:lnTo>
                <a:lnTo>
                  <a:pt x="30400" y="29100"/>
                </a:lnTo>
                <a:lnTo>
                  <a:pt x="30560" y="29010"/>
                </a:lnTo>
                <a:lnTo>
                  <a:pt x="30690" y="28880"/>
                </a:lnTo>
                <a:lnTo>
                  <a:pt x="30750" y="28730"/>
                </a:lnTo>
                <a:lnTo>
                  <a:pt x="30830" y="28410"/>
                </a:lnTo>
                <a:lnTo>
                  <a:pt x="31040" y="28360"/>
                </a:lnTo>
                <a:lnTo>
                  <a:pt x="31460" y="28500"/>
                </a:lnTo>
                <a:lnTo>
                  <a:pt x="31430" y="28580"/>
                </a:lnTo>
                <a:lnTo>
                  <a:pt x="31360" y="28810"/>
                </a:lnTo>
                <a:lnTo>
                  <a:pt x="31590" y="28850"/>
                </a:lnTo>
                <a:close/>
                <a:moveTo>
                  <a:pt x="13970" y="27670"/>
                </a:moveTo>
                <a:lnTo>
                  <a:pt x="13800" y="27890"/>
                </a:lnTo>
                <a:lnTo>
                  <a:pt x="13270" y="28320"/>
                </a:lnTo>
                <a:lnTo>
                  <a:pt x="13200" y="28730"/>
                </a:lnTo>
                <a:lnTo>
                  <a:pt x="12180" y="29010"/>
                </a:lnTo>
                <a:lnTo>
                  <a:pt x="11820" y="29210"/>
                </a:lnTo>
                <a:lnTo>
                  <a:pt x="11690" y="29140"/>
                </a:lnTo>
                <a:lnTo>
                  <a:pt x="11340" y="28370"/>
                </a:lnTo>
                <a:lnTo>
                  <a:pt x="11200" y="28180"/>
                </a:lnTo>
                <a:lnTo>
                  <a:pt x="10890" y="27840"/>
                </a:lnTo>
                <a:lnTo>
                  <a:pt x="10580" y="27680"/>
                </a:lnTo>
                <a:lnTo>
                  <a:pt x="10500" y="27670"/>
                </a:lnTo>
                <a:lnTo>
                  <a:pt x="10100" y="27820"/>
                </a:lnTo>
                <a:lnTo>
                  <a:pt x="9960" y="27800"/>
                </a:lnTo>
                <a:lnTo>
                  <a:pt x="10010" y="27520"/>
                </a:lnTo>
                <a:lnTo>
                  <a:pt x="10070" y="27410"/>
                </a:lnTo>
                <a:lnTo>
                  <a:pt x="10170" y="27310"/>
                </a:lnTo>
                <a:lnTo>
                  <a:pt x="10280" y="27230"/>
                </a:lnTo>
                <a:lnTo>
                  <a:pt x="10400" y="27200"/>
                </a:lnTo>
                <a:lnTo>
                  <a:pt x="10460" y="27100"/>
                </a:lnTo>
                <a:lnTo>
                  <a:pt x="10440" y="26870"/>
                </a:lnTo>
                <a:lnTo>
                  <a:pt x="10390" y="26650"/>
                </a:lnTo>
                <a:lnTo>
                  <a:pt x="10360" y="26560"/>
                </a:lnTo>
                <a:lnTo>
                  <a:pt x="10720" y="26290"/>
                </a:lnTo>
                <a:lnTo>
                  <a:pt x="11630" y="26160"/>
                </a:lnTo>
                <a:lnTo>
                  <a:pt x="11950" y="25740"/>
                </a:lnTo>
                <a:lnTo>
                  <a:pt x="11790" y="25760"/>
                </a:lnTo>
                <a:lnTo>
                  <a:pt x="11630" y="25740"/>
                </a:lnTo>
                <a:lnTo>
                  <a:pt x="11480" y="25690"/>
                </a:lnTo>
                <a:lnTo>
                  <a:pt x="11340" y="25600"/>
                </a:lnTo>
                <a:lnTo>
                  <a:pt x="11410" y="25370"/>
                </a:lnTo>
                <a:lnTo>
                  <a:pt x="11670" y="25020"/>
                </a:lnTo>
                <a:lnTo>
                  <a:pt x="11770" y="24780"/>
                </a:lnTo>
                <a:lnTo>
                  <a:pt x="11730" y="24790"/>
                </a:lnTo>
                <a:lnTo>
                  <a:pt x="11700" y="24600"/>
                </a:lnTo>
                <a:lnTo>
                  <a:pt x="11690" y="24210"/>
                </a:lnTo>
                <a:lnTo>
                  <a:pt x="11730" y="24130"/>
                </a:lnTo>
                <a:lnTo>
                  <a:pt x="11830" y="24120"/>
                </a:lnTo>
                <a:lnTo>
                  <a:pt x="11940" y="24140"/>
                </a:lnTo>
                <a:lnTo>
                  <a:pt x="12030" y="24130"/>
                </a:lnTo>
                <a:lnTo>
                  <a:pt x="12400" y="23990"/>
                </a:lnTo>
                <a:lnTo>
                  <a:pt x="13160" y="23870"/>
                </a:lnTo>
                <a:lnTo>
                  <a:pt x="13530" y="23650"/>
                </a:lnTo>
                <a:lnTo>
                  <a:pt x="13820" y="23750"/>
                </a:lnTo>
                <a:lnTo>
                  <a:pt x="14070" y="23410"/>
                </a:lnTo>
                <a:lnTo>
                  <a:pt x="14510" y="22510"/>
                </a:lnTo>
                <a:lnTo>
                  <a:pt x="14800" y="22700"/>
                </a:lnTo>
                <a:lnTo>
                  <a:pt x="14990" y="22440"/>
                </a:lnTo>
                <a:lnTo>
                  <a:pt x="15140" y="22130"/>
                </a:lnTo>
                <a:lnTo>
                  <a:pt x="15300" y="22180"/>
                </a:lnTo>
                <a:lnTo>
                  <a:pt x="15230" y="22370"/>
                </a:lnTo>
                <a:lnTo>
                  <a:pt x="15070" y="22670"/>
                </a:lnTo>
                <a:lnTo>
                  <a:pt x="15040" y="22840"/>
                </a:lnTo>
                <a:lnTo>
                  <a:pt x="15060" y="22950"/>
                </a:lnTo>
                <a:lnTo>
                  <a:pt x="15190" y="23270"/>
                </a:lnTo>
                <a:lnTo>
                  <a:pt x="15220" y="23470"/>
                </a:lnTo>
                <a:lnTo>
                  <a:pt x="15190" y="23520"/>
                </a:lnTo>
                <a:lnTo>
                  <a:pt x="15040" y="24290"/>
                </a:lnTo>
                <a:lnTo>
                  <a:pt x="14930" y="24590"/>
                </a:lnTo>
                <a:lnTo>
                  <a:pt x="14870" y="24690"/>
                </a:lnTo>
                <a:lnTo>
                  <a:pt x="14770" y="24780"/>
                </a:lnTo>
                <a:lnTo>
                  <a:pt x="14770" y="24500"/>
                </a:lnTo>
                <a:lnTo>
                  <a:pt x="14700" y="24320"/>
                </a:lnTo>
                <a:lnTo>
                  <a:pt x="14610" y="24200"/>
                </a:lnTo>
                <a:lnTo>
                  <a:pt x="14510" y="24130"/>
                </a:lnTo>
                <a:lnTo>
                  <a:pt x="14200" y="24380"/>
                </a:lnTo>
                <a:lnTo>
                  <a:pt x="14150" y="24470"/>
                </a:lnTo>
                <a:lnTo>
                  <a:pt x="14110" y="24720"/>
                </a:lnTo>
                <a:lnTo>
                  <a:pt x="14140" y="24870"/>
                </a:lnTo>
                <a:lnTo>
                  <a:pt x="14200" y="24980"/>
                </a:lnTo>
                <a:lnTo>
                  <a:pt x="14250" y="25100"/>
                </a:lnTo>
                <a:lnTo>
                  <a:pt x="14350" y="25880"/>
                </a:lnTo>
                <a:lnTo>
                  <a:pt x="14460" y="26130"/>
                </a:lnTo>
                <a:lnTo>
                  <a:pt x="14680" y="26220"/>
                </a:lnTo>
                <a:lnTo>
                  <a:pt x="14600" y="26340"/>
                </a:lnTo>
                <a:lnTo>
                  <a:pt x="14520" y="26390"/>
                </a:lnTo>
                <a:lnTo>
                  <a:pt x="14430" y="26410"/>
                </a:lnTo>
                <a:lnTo>
                  <a:pt x="14330" y="26400"/>
                </a:lnTo>
                <a:lnTo>
                  <a:pt x="14420" y="26470"/>
                </a:lnTo>
                <a:lnTo>
                  <a:pt x="14510" y="26560"/>
                </a:lnTo>
                <a:lnTo>
                  <a:pt x="14340" y="26820"/>
                </a:lnTo>
                <a:lnTo>
                  <a:pt x="14140" y="27350"/>
                </a:lnTo>
                <a:lnTo>
                  <a:pt x="13970" y="27670"/>
                </a:lnTo>
                <a:close/>
                <a:moveTo>
                  <a:pt x="43810" y="13740"/>
                </a:moveTo>
                <a:lnTo>
                  <a:pt x="44170" y="13730"/>
                </a:lnTo>
                <a:lnTo>
                  <a:pt x="44320" y="13780"/>
                </a:lnTo>
                <a:lnTo>
                  <a:pt x="44430" y="13900"/>
                </a:lnTo>
                <a:lnTo>
                  <a:pt x="44520" y="14190"/>
                </a:lnTo>
                <a:lnTo>
                  <a:pt x="44510" y="14440"/>
                </a:lnTo>
                <a:lnTo>
                  <a:pt x="44410" y="14640"/>
                </a:lnTo>
                <a:lnTo>
                  <a:pt x="44130" y="14580"/>
                </a:lnTo>
                <a:lnTo>
                  <a:pt x="43820" y="14480"/>
                </a:lnTo>
                <a:lnTo>
                  <a:pt x="42840" y="14710"/>
                </a:lnTo>
                <a:lnTo>
                  <a:pt x="43040" y="14890"/>
                </a:lnTo>
                <a:lnTo>
                  <a:pt x="43190" y="15250"/>
                </a:lnTo>
                <a:lnTo>
                  <a:pt x="43150" y="15630"/>
                </a:lnTo>
                <a:lnTo>
                  <a:pt x="42840" y="15980"/>
                </a:lnTo>
                <a:lnTo>
                  <a:pt x="42670" y="16270"/>
                </a:lnTo>
                <a:lnTo>
                  <a:pt x="42560" y="16590"/>
                </a:lnTo>
                <a:lnTo>
                  <a:pt x="42350" y="16840"/>
                </a:lnTo>
                <a:lnTo>
                  <a:pt x="41950" y="16940"/>
                </a:lnTo>
                <a:lnTo>
                  <a:pt x="41690" y="16730"/>
                </a:lnTo>
                <a:lnTo>
                  <a:pt x="41360" y="16090"/>
                </a:lnTo>
                <a:lnTo>
                  <a:pt x="40900" y="16000"/>
                </a:lnTo>
                <a:lnTo>
                  <a:pt x="40550" y="15810"/>
                </a:lnTo>
                <a:lnTo>
                  <a:pt x="40320" y="15590"/>
                </a:lnTo>
                <a:lnTo>
                  <a:pt x="40110" y="15350"/>
                </a:lnTo>
                <a:lnTo>
                  <a:pt x="40110" y="15200"/>
                </a:lnTo>
                <a:lnTo>
                  <a:pt x="40540" y="15110"/>
                </a:lnTo>
                <a:lnTo>
                  <a:pt x="40960" y="14690"/>
                </a:lnTo>
                <a:lnTo>
                  <a:pt x="41290" y="14400"/>
                </a:lnTo>
                <a:lnTo>
                  <a:pt x="41810" y="14360"/>
                </a:lnTo>
                <a:lnTo>
                  <a:pt x="42110" y="14270"/>
                </a:lnTo>
                <a:lnTo>
                  <a:pt x="42340" y="14010"/>
                </a:lnTo>
                <a:lnTo>
                  <a:pt x="43290" y="14020"/>
                </a:lnTo>
                <a:lnTo>
                  <a:pt x="43810" y="13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