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Midtjylland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Denmark • State Map | Fully Editable Vector Shape</a:t>
            </a:r>
          </a:p>
        </p:txBody>
      </p:sp>
      <p:sp>
        <p:nvSpPr>
          <p:cNvPr id="101" name="Midtjylland"/>
          <p:cNvSpPr/>
          <p:nvPr/>
        </p:nvSpPr>
        <p:spPr>
          <a:xfrm>
            <a:off x="3047847" y="1325880"/>
            <a:ext cx="6096000" cy="4937760"/>
          </a:xfrm>
          <a:custGeom>
            <a:avLst/>
            <a:gdLst/>
            <a:ahLst/>
            <a:cxnLst/>
            <a:rect l="0" t="0" r="100000" b="81000"/>
            <a:pathLst>
              <a:path w="100000" h="81000">
                <a:moveTo>
                  <a:pt x="24920" y="51660"/>
                </a:moveTo>
                <a:lnTo>
                  <a:pt x="24970" y="51410"/>
                </a:lnTo>
                <a:lnTo>
                  <a:pt x="24980" y="51200"/>
                </a:lnTo>
                <a:lnTo>
                  <a:pt x="24920" y="51010"/>
                </a:lnTo>
                <a:lnTo>
                  <a:pt x="24770" y="50870"/>
                </a:lnTo>
                <a:lnTo>
                  <a:pt x="24480" y="50780"/>
                </a:lnTo>
                <a:lnTo>
                  <a:pt x="24060" y="50720"/>
                </a:lnTo>
                <a:lnTo>
                  <a:pt x="23920" y="50630"/>
                </a:lnTo>
                <a:lnTo>
                  <a:pt x="23900" y="50460"/>
                </a:lnTo>
                <a:lnTo>
                  <a:pt x="23920" y="50330"/>
                </a:lnTo>
                <a:lnTo>
                  <a:pt x="23980" y="50190"/>
                </a:lnTo>
                <a:lnTo>
                  <a:pt x="24020" y="50050"/>
                </a:lnTo>
                <a:lnTo>
                  <a:pt x="23950" y="49920"/>
                </a:lnTo>
                <a:lnTo>
                  <a:pt x="23710" y="49870"/>
                </a:lnTo>
                <a:lnTo>
                  <a:pt x="23250" y="49920"/>
                </a:lnTo>
                <a:lnTo>
                  <a:pt x="23050" y="49850"/>
                </a:lnTo>
                <a:lnTo>
                  <a:pt x="22870" y="49620"/>
                </a:lnTo>
                <a:lnTo>
                  <a:pt x="22540" y="49070"/>
                </a:lnTo>
                <a:lnTo>
                  <a:pt x="22250" y="48720"/>
                </a:lnTo>
                <a:lnTo>
                  <a:pt x="22180" y="48510"/>
                </a:lnTo>
                <a:lnTo>
                  <a:pt x="22140" y="48340"/>
                </a:lnTo>
                <a:lnTo>
                  <a:pt x="22120" y="48230"/>
                </a:lnTo>
                <a:lnTo>
                  <a:pt x="22020" y="48060"/>
                </a:lnTo>
                <a:lnTo>
                  <a:pt x="21370" y="47230"/>
                </a:lnTo>
                <a:lnTo>
                  <a:pt x="21040" y="46940"/>
                </a:lnTo>
                <a:lnTo>
                  <a:pt x="20640" y="46690"/>
                </a:lnTo>
                <a:lnTo>
                  <a:pt x="19430" y="46280"/>
                </a:lnTo>
                <a:lnTo>
                  <a:pt x="18940" y="46390"/>
                </a:lnTo>
                <a:lnTo>
                  <a:pt x="18590" y="47110"/>
                </a:lnTo>
                <a:lnTo>
                  <a:pt x="17990" y="47870"/>
                </a:lnTo>
                <a:lnTo>
                  <a:pt x="17780" y="48050"/>
                </a:lnTo>
                <a:lnTo>
                  <a:pt x="17540" y="48120"/>
                </a:lnTo>
                <a:lnTo>
                  <a:pt x="17430" y="48210"/>
                </a:lnTo>
                <a:lnTo>
                  <a:pt x="17310" y="48340"/>
                </a:lnTo>
                <a:lnTo>
                  <a:pt x="17240" y="48460"/>
                </a:lnTo>
                <a:lnTo>
                  <a:pt x="17130" y="48750"/>
                </a:lnTo>
                <a:lnTo>
                  <a:pt x="16960" y="48730"/>
                </a:lnTo>
                <a:lnTo>
                  <a:pt x="16830" y="48860"/>
                </a:lnTo>
                <a:lnTo>
                  <a:pt x="16380" y="48910"/>
                </a:lnTo>
                <a:lnTo>
                  <a:pt x="16210" y="48770"/>
                </a:lnTo>
                <a:lnTo>
                  <a:pt x="15690" y="48100"/>
                </a:lnTo>
                <a:lnTo>
                  <a:pt x="15300" y="47730"/>
                </a:lnTo>
                <a:lnTo>
                  <a:pt x="14670" y="47670"/>
                </a:lnTo>
                <a:lnTo>
                  <a:pt x="14200" y="47910"/>
                </a:lnTo>
                <a:lnTo>
                  <a:pt x="14000" y="48580"/>
                </a:lnTo>
                <a:lnTo>
                  <a:pt x="13870" y="48790"/>
                </a:lnTo>
                <a:lnTo>
                  <a:pt x="13940" y="49180"/>
                </a:lnTo>
                <a:lnTo>
                  <a:pt x="13940" y="49330"/>
                </a:lnTo>
                <a:lnTo>
                  <a:pt x="13730" y="49460"/>
                </a:lnTo>
                <a:lnTo>
                  <a:pt x="13310" y="49590"/>
                </a:lnTo>
                <a:lnTo>
                  <a:pt x="13090" y="49530"/>
                </a:lnTo>
                <a:lnTo>
                  <a:pt x="12190" y="48880"/>
                </a:lnTo>
                <a:lnTo>
                  <a:pt x="11770" y="48770"/>
                </a:lnTo>
                <a:lnTo>
                  <a:pt x="11630" y="48790"/>
                </a:lnTo>
                <a:lnTo>
                  <a:pt x="11420" y="48880"/>
                </a:lnTo>
                <a:lnTo>
                  <a:pt x="11200" y="48930"/>
                </a:lnTo>
                <a:lnTo>
                  <a:pt x="11050" y="48900"/>
                </a:lnTo>
                <a:lnTo>
                  <a:pt x="10920" y="48850"/>
                </a:lnTo>
                <a:lnTo>
                  <a:pt x="10790" y="48760"/>
                </a:lnTo>
                <a:lnTo>
                  <a:pt x="10670" y="48760"/>
                </a:lnTo>
                <a:lnTo>
                  <a:pt x="10560" y="48790"/>
                </a:lnTo>
                <a:lnTo>
                  <a:pt x="10470" y="48840"/>
                </a:lnTo>
                <a:lnTo>
                  <a:pt x="10400" y="48910"/>
                </a:lnTo>
                <a:lnTo>
                  <a:pt x="10410" y="48980"/>
                </a:lnTo>
                <a:lnTo>
                  <a:pt x="10470" y="49130"/>
                </a:lnTo>
                <a:lnTo>
                  <a:pt x="10500" y="49200"/>
                </a:lnTo>
                <a:lnTo>
                  <a:pt x="10490" y="49260"/>
                </a:lnTo>
                <a:lnTo>
                  <a:pt x="10460" y="49310"/>
                </a:lnTo>
                <a:lnTo>
                  <a:pt x="9810" y="50040"/>
                </a:lnTo>
                <a:lnTo>
                  <a:pt x="9650" y="50220"/>
                </a:lnTo>
                <a:lnTo>
                  <a:pt x="9410" y="50270"/>
                </a:lnTo>
                <a:lnTo>
                  <a:pt x="9260" y="50230"/>
                </a:lnTo>
                <a:lnTo>
                  <a:pt x="8800" y="49940"/>
                </a:lnTo>
                <a:lnTo>
                  <a:pt x="8480" y="49790"/>
                </a:lnTo>
                <a:lnTo>
                  <a:pt x="8080" y="49510"/>
                </a:lnTo>
                <a:lnTo>
                  <a:pt x="5600" y="49530"/>
                </a:lnTo>
                <a:lnTo>
                  <a:pt x="5080" y="45750"/>
                </a:lnTo>
                <a:lnTo>
                  <a:pt x="5020" y="45520"/>
                </a:lnTo>
                <a:lnTo>
                  <a:pt x="4980" y="45470"/>
                </a:lnTo>
                <a:lnTo>
                  <a:pt x="4970" y="45360"/>
                </a:lnTo>
                <a:lnTo>
                  <a:pt x="4980" y="45260"/>
                </a:lnTo>
                <a:lnTo>
                  <a:pt x="5020" y="45210"/>
                </a:lnTo>
                <a:lnTo>
                  <a:pt x="5100" y="45230"/>
                </a:lnTo>
                <a:lnTo>
                  <a:pt x="5130" y="45290"/>
                </a:lnTo>
                <a:lnTo>
                  <a:pt x="5150" y="45350"/>
                </a:lnTo>
                <a:lnTo>
                  <a:pt x="5190" y="45380"/>
                </a:lnTo>
                <a:lnTo>
                  <a:pt x="5270" y="45500"/>
                </a:lnTo>
                <a:lnTo>
                  <a:pt x="5590" y="47260"/>
                </a:lnTo>
                <a:lnTo>
                  <a:pt x="5830" y="47870"/>
                </a:lnTo>
                <a:lnTo>
                  <a:pt x="5860" y="48130"/>
                </a:lnTo>
                <a:lnTo>
                  <a:pt x="5830" y="48350"/>
                </a:lnTo>
                <a:lnTo>
                  <a:pt x="5700" y="48660"/>
                </a:lnTo>
                <a:lnTo>
                  <a:pt x="5670" y="48920"/>
                </a:lnTo>
                <a:lnTo>
                  <a:pt x="5720" y="49230"/>
                </a:lnTo>
                <a:lnTo>
                  <a:pt x="5830" y="49300"/>
                </a:lnTo>
                <a:lnTo>
                  <a:pt x="6410" y="48970"/>
                </a:lnTo>
                <a:lnTo>
                  <a:pt x="7020" y="48480"/>
                </a:lnTo>
                <a:lnTo>
                  <a:pt x="7310" y="48370"/>
                </a:lnTo>
                <a:lnTo>
                  <a:pt x="7820" y="47980"/>
                </a:lnTo>
                <a:lnTo>
                  <a:pt x="8330" y="47440"/>
                </a:lnTo>
                <a:lnTo>
                  <a:pt x="8400" y="47060"/>
                </a:lnTo>
                <a:lnTo>
                  <a:pt x="8320" y="46660"/>
                </a:lnTo>
                <a:lnTo>
                  <a:pt x="8140" y="46270"/>
                </a:lnTo>
                <a:lnTo>
                  <a:pt x="7930" y="45920"/>
                </a:lnTo>
                <a:lnTo>
                  <a:pt x="7450" y="45290"/>
                </a:lnTo>
                <a:lnTo>
                  <a:pt x="7450" y="44580"/>
                </a:lnTo>
                <a:lnTo>
                  <a:pt x="7300" y="43750"/>
                </a:lnTo>
                <a:lnTo>
                  <a:pt x="6970" y="43220"/>
                </a:lnTo>
                <a:lnTo>
                  <a:pt x="6530" y="42900"/>
                </a:lnTo>
                <a:lnTo>
                  <a:pt x="5530" y="42440"/>
                </a:lnTo>
                <a:lnTo>
                  <a:pt x="5260" y="42410"/>
                </a:lnTo>
                <a:lnTo>
                  <a:pt x="5150" y="42600"/>
                </a:lnTo>
                <a:lnTo>
                  <a:pt x="5160" y="43590"/>
                </a:lnTo>
                <a:lnTo>
                  <a:pt x="5140" y="44060"/>
                </a:lnTo>
                <a:lnTo>
                  <a:pt x="5060" y="44580"/>
                </a:lnTo>
                <a:lnTo>
                  <a:pt x="5110" y="44960"/>
                </a:lnTo>
                <a:lnTo>
                  <a:pt x="5070" y="45110"/>
                </a:lnTo>
                <a:lnTo>
                  <a:pt x="4880" y="45050"/>
                </a:lnTo>
                <a:lnTo>
                  <a:pt x="4830" y="44930"/>
                </a:lnTo>
                <a:lnTo>
                  <a:pt x="4770" y="44690"/>
                </a:lnTo>
                <a:lnTo>
                  <a:pt x="4720" y="44410"/>
                </a:lnTo>
                <a:lnTo>
                  <a:pt x="4670" y="42740"/>
                </a:lnTo>
                <a:lnTo>
                  <a:pt x="4710" y="42220"/>
                </a:lnTo>
                <a:lnTo>
                  <a:pt x="5020" y="40770"/>
                </a:lnTo>
                <a:lnTo>
                  <a:pt x="5060" y="40230"/>
                </a:lnTo>
                <a:lnTo>
                  <a:pt x="4910" y="32170"/>
                </a:lnTo>
                <a:lnTo>
                  <a:pt x="4970" y="31780"/>
                </a:lnTo>
                <a:lnTo>
                  <a:pt x="5060" y="31380"/>
                </a:lnTo>
                <a:lnTo>
                  <a:pt x="5640" y="29350"/>
                </a:lnTo>
                <a:lnTo>
                  <a:pt x="5900" y="28730"/>
                </a:lnTo>
                <a:lnTo>
                  <a:pt x="6090" y="28420"/>
                </a:lnTo>
                <a:lnTo>
                  <a:pt x="6170" y="28480"/>
                </a:lnTo>
                <a:lnTo>
                  <a:pt x="6220" y="28690"/>
                </a:lnTo>
                <a:lnTo>
                  <a:pt x="6340" y="28810"/>
                </a:lnTo>
                <a:lnTo>
                  <a:pt x="6330" y="28970"/>
                </a:lnTo>
                <a:lnTo>
                  <a:pt x="6040" y="29730"/>
                </a:lnTo>
                <a:lnTo>
                  <a:pt x="5940" y="29940"/>
                </a:lnTo>
                <a:lnTo>
                  <a:pt x="5940" y="30100"/>
                </a:lnTo>
                <a:lnTo>
                  <a:pt x="6020" y="30180"/>
                </a:lnTo>
                <a:lnTo>
                  <a:pt x="6110" y="30220"/>
                </a:lnTo>
                <a:lnTo>
                  <a:pt x="6340" y="30250"/>
                </a:lnTo>
                <a:lnTo>
                  <a:pt x="6380" y="30350"/>
                </a:lnTo>
                <a:lnTo>
                  <a:pt x="6430" y="30570"/>
                </a:lnTo>
                <a:lnTo>
                  <a:pt x="6500" y="30800"/>
                </a:lnTo>
                <a:lnTo>
                  <a:pt x="6610" y="30900"/>
                </a:lnTo>
                <a:lnTo>
                  <a:pt x="7130" y="31000"/>
                </a:lnTo>
                <a:lnTo>
                  <a:pt x="7280" y="31090"/>
                </a:lnTo>
                <a:lnTo>
                  <a:pt x="7090" y="31210"/>
                </a:lnTo>
                <a:lnTo>
                  <a:pt x="7140" y="31420"/>
                </a:lnTo>
                <a:lnTo>
                  <a:pt x="7100" y="31800"/>
                </a:lnTo>
                <a:lnTo>
                  <a:pt x="7180" y="32020"/>
                </a:lnTo>
                <a:lnTo>
                  <a:pt x="7290" y="32110"/>
                </a:lnTo>
                <a:lnTo>
                  <a:pt x="7390" y="32050"/>
                </a:lnTo>
                <a:lnTo>
                  <a:pt x="7430" y="31890"/>
                </a:lnTo>
                <a:lnTo>
                  <a:pt x="7350" y="31700"/>
                </a:lnTo>
                <a:lnTo>
                  <a:pt x="7350" y="31540"/>
                </a:lnTo>
                <a:lnTo>
                  <a:pt x="7760" y="31400"/>
                </a:lnTo>
                <a:lnTo>
                  <a:pt x="8390" y="31390"/>
                </a:lnTo>
                <a:lnTo>
                  <a:pt x="8960" y="31500"/>
                </a:lnTo>
                <a:lnTo>
                  <a:pt x="9210" y="31780"/>
                </a:lnTo>
                <a:lnTo>
                  <a:pt x="9330" y="31820"/>
                </a:lnTo>
                <a:lnTo>
                  <a:pt x="9960" y="32340"/>
                </a:lnTo>
                <a:lnTo>
                  <a:pt x="10140" y="32250"/>
                </a:lnTo>
                <a:lnTo>
                  <a:pt x="10310" y="32050"/>
                </a:lnTo>
                <a:lnTo>
                  <a:pt x="10450" y="31790"/>
                </a:lnTo>
                <a:lnTo>
                  <a:pt x="10540" y="31540"/>
                </a:lnTo>
                <a:lnTo>
                  <a:pt x="10620" y="31540"/>
                </a:lnTo>
                <a:lnTo>
                  <a:pt x="11010" y="32640"/>
                </a:lnTo>
                <a:lnTo>
                  <a:pt x="11020" y="32810"/>
                </a:lnTo>
                <a:lnTo>
                  <a:pt x="10970" y="32910"/>
                </a:lnTo>
                <a:lnTo>
                  <a:pt x="10990" y="33130"/>
                </a:lnTo>
                <a:lnTo>
                  <a:pt x="11080" y="33350"/>
                </a:lnTo>
                <a:lnTo>
                  <a:pt x="11290" y="33520"/>
                </a:lnTo>
                <a:lnTo>
                  <a:pt x="11540" y="33850"/>
                </a:lnTo>
                <a:lnTo>
                  <a:pt x="11690" y="33950"/>
                </a:lnTo>
                <a:lnTo>
                  <a:pt x="11910" y="33940"/>
                </a:lnTo>
                <a:lnTo>
                  <a:pt x="12690" y="33770"/>
                </a:lnTo>
                <a:lnTo>
                  <a:pt x="12780" y="33730"/>
                </a:lnTo>
                <a:lnTo>
                  <a:pt x="12850" y="33610"/>
                </a:lnTo>
                <a:lnTo>
                  <a:pt x="12890" y="33430"/>
                </a:lnTo>
                <a:lnTo>
                  <a:pt x="12910" y="33210"/>
                </a:lnTo>
                <a:lnTo>
                  <a:pt x="12910" y="32870"/>
                </a:lnTo>
                <a:lnTo>
                  <a:pt x="12930" y="32640"/>
                </a:lnTo>
                <a:lnTo>
                  <a:pt x="13010" y="32160"/>
                </a:lnTo>
                <a:lnTo>
                  <a:pt x="13060" y="32030"/>
                </a:lnTo>
                <a:lnTo>
                  <a:pt x="13130" y="31970"/>
                </a:lnTo>
                <a:lnTo>
                  <a:pt x="13160" y="31900"/>
                </a:lnTo>
                <a:lnTo>
                  <a:pt x="13090" y="31700"/>
                </a:lnTo>
                <a:lnTo>
                  <a:pt x="12690" y="31380"/>
                </a:lnTo>
                <a:lnTo>
                  <a:pt x="12560" y="31370"/>
                </a:lnTo>
                <a:lnTo>
                  <a:pt x="12470" y="31310"/>
                </a:lnTo>
                <a:lnTo>
                  <a:pt x="12410" y="31190"/>
                </a:lnTo>
                <a:lnTo>
                  <a:pt x="12390" y="30990"/>
                </a:lnTo>
                <a:lnTo>
                  <a:pt x="12330" y="30780"/>
                </a:lnTo>
                <a:lnTo>
                  <a:pt x="12110" y="30660"/>
                </a:lnTo>
                <a:lnTo>
                  <a:pt x="12120" y="30420"/>
                </a:lnTo>
                <a:lnTo>
                  <a:pt x="12290" y="30260"/>
                </a:lnTo>
                <a:lnTo>
                  <a:pt x="12880" y="30220"/>
                </a:lnTo>
                <a:lnTo>
                  <a:pt x="13710" y="28810"/>
                </a:lnTo>
                <a:lnTo>
                  <a:pt x="13900" y="28690"/>
                </a:lnTo>
                <a:lnTo>
                  <a:pt x="14430" y="28520"/>
                </a:lnTo>
                <a:lnTo>
                  <a:pt x="15140" y="28490"/>
                </a:lnTo>
                <a:lnTo>
                  <a:pt x="15170" y="28440"/>
                </a:lnTo>
                <a:lnTo>
                  <a:pt x="14860" y="28320"/>
                </a:lnTo>
                <a:lnTo>
                  <a:pt x="14300" y="28300"/>
                </a:lnTo>
                <a:lnTo>
                  <a:pt x="14170" y="28170"/>
                </a:lnTo>
                <a:lnTo>
                  <a:pt x="14290" y="27760"/>
                </a:lnTo>
                <a:lnTo>
                  <a:pt x="14470" y="27390"/>
                </a:lnTo>
                <a:lnTo>
                  <a:pt x="14630" y="27190"/>
                </a:lnTo>
                <a:lnTo>
                  <a:pt x="15040" y="26880"/>
                </a:lnTo>
                <a:lnTo>
                  <a:pt x="15650" y="26280"/>
                </a:lnTo>
                <a:lnTo>
                  <a:pt x="15880" y="26220"/>
                </a:lnTo>
                <a:lnTo>
                  <a:pt x="16030" y="26250"/>
                </a:lnTo>
                <a:lnTo>
                  <a:pt x="16260" y="26370"/>
                </a:lnTo>
                <a:lnTo>
                  <a:pt x="16410" y="26400"/>
                </a:lnTo>
                <a:lnTo>
                  <a:pt x="16560" y="26360"/>
                </a:lnTo>
                <a:lnTo>
                  <a:pt x="16640" y="26260"/>
                </a:lnTo>
                <a:lnTo>
                  <a:pt x="16700" y="26150"/>
                </a:lnTo>
                <a:lnTo>
                  <a:pt x="16800" y="26060"/>
                </a:lnTo>
                <a:lnTo>
                  <a:pt x="17030" y="26050"/>
                </a:lnTo>
                <a:lnTo>
                  <a:pt x="17330" y="26150"/>
                </a:lnTo>
                <a:lnTo>
                  <a:pt x="17580" y="26350"/>
                </a:lnTo>
                <a:lnTo>
                  <a:pt x="17690" y="26630"/>
                </a:lnTo>
                <a:lnTo>
                  <a:pt x="17770" y="27180"/>
                </a:lnTo>
                <a:lnTo>
                  <a:pt x="17950" y="27510"/>
                </a:lnTo>
                <a:lnTo>
                  <a:pt x="18160" y="27740"/>
                </a:lnTo>
                <a:lnTo>
                  <a:pt x="18310" y="28000"/>
                </a:lnTo>
                <a:lnTo>
                  <a:pt x="18480" y="28500"/>
                </a:lnTo>
                <a:lnTo>
                  <a:pt x="18130" y="28590"/>
                </a:lnTo>
                <a:lnTo>
                  <a:pt x="17750" y="29200"/>
                </a:lnTo>
                <a:lnTo>
                  <a:pt x="17420" y="29290"/>
                </a:lnTo>
                <a:lnTo>
                  <a:pt x="17420" y="29460"/>
                </a:lnTo>
                <a:lnTo>
                  <a:pt x="17470" y="29670"/>
                </a:lnTo>
                <a:lnTo>
                  <a:pt x="17330" y="29880"/>
                </a:lnTo>
                <a:lnTo>
                  <a:pt x="16980" y="30250"/>
                </a:lnTo>
                <a:lnTo>
                  <a:pt x="16860" y="30580"/>
                </a:lnTo>
                <a:lnTo>
                  <a:pt x="16850" y="30870"/>
                </a:lnTo>
                <a:lnTo>
                  <a:pt x="16900" y="31620"/>
                </a:lnTo>
                <a:lnTo>
                  <a:pt x="17000" y="31840"/>
                </a:lnTo>
                <a:lnTo>
                  <a:pt x="17210" y="31810"/>
                </a:lnTo>
                <a:lnTo>
                  <a:pt x="17420" y="31550"/>
                </a:lnTo>
                <a:lnTo>
                  <a:pt x="17590" y="30790"/>
                </a:lnTo>
                <a:lnTo>
                  <a:pt x="17780" y="30740"/>
                </a:lnTo>
                <a:lnTo>
                  <a:pt x="18010" y="30780"/>
                </a:lnTo>
                <a:lnTo>
                  <a:pt x="18220" y="30740"/>
                </a:lnTo>
                <a:lnTo>
                  <a:pt x="18140" y="30520"/>
                </a:lnTo>
                <a:lnTo>
                  <a:pt x="18030" y="30430"/>
                </a:lnTo>
                <a:lnTo>
                  <a:pt x="17910" y="30460"/>
                </a:lnTo>
                <a:lnTo>
                  <a:pt x="17780" y="30570"/>
                </a:lnTo>
                <a:lnTo>
                  <a:pt x="17880" y="30310"/>
                </a:lnTo>
                <a:lnTo>
                  <a:pt x="17980" y="30130"/>
                </a:lnTo>
                <a:lnTo>
                  <a:pt x="18070" y="29930"/>
                </a:lnTo>
                <a:lnTo>
                  <a:pt x="18130" y="29610"/>
                </a:lnTo>
                <a:lnTo>
                  <a:pt x="18220" y="29610"/>
                </a:lnTo>
                <a:lnTo>
                  <a:pt x="18140" y="30130"/>
                </a:lnTo>
                <a:lnTo>
                  <a:pt x="18480" y="30210"/>
                </a:lnTo>
                <a:lnTo>
                  <a:pt x="18940" y="30130"/>
                </a:lnTo>
                <a:lnTo>
                  <a:pt x="19230" y="30170"/>
                </a:lnTo>
                <a:lnTo>
                  <a:pt x="19400" y="30290"/>
                </a:lnTo>
                <a:lnTo>
                  <a:pt x="19600" y="30250"/>
                </a:lnTo>
                <a:lnTo>
                  <a:pt x="19770" y="30270"/>
                </a:lnTo>
                <a:lnTo>
                  <a:pt x="19890" y="30570"/>
                </a:lnTo>
                <a:lnTo>
                  <a:pt x="19850" y="30800"/>
                </a:lnTo>
                <a:lnTo>
                  <a:pt x="19560" y="31230"/>
                </a:lnTo>
                <a:lnTo>
                  <a:pt x="19440" y="31540"/>
                </a:lnTo>
                <a:lnTo>
                  <a:pt x="19580" y="31590"/>
                </a:lnTo>
                <a:lnTo>
                  <a:pt x="19610" y="31700"/>
                </a:lnTo>
                <a:lnTo>
                  <a:pt x="19620" y="31840"/>
                </a:lnTo>
                <a:lnTo>
                  <a:pt x="19700" y="32020"/>
                </a:lnTo>
                <a:lnTo>
                  <a:pt x="19830" y="32150"/>
                </a:lnTo>
                <a:lnTo>
                  <a:pt x="20150" y="32340"/>
                </a:lnTo>
                <a:lnTo>
                  <a:pt x="20210" y="32430"/>
                </a:lnTo>
                <a:lnTo>
                  <a:pt x="20240" y="32560"/>
                </a:lnTo>
                <a:lnTo>
                  <a:pt x="20290" y="32660"/>
                </a:lnTo>
                <a:lnTo>
                  <a:pt x="20420" y="32670"/>
                </a:lnTo>
                <a:lnTo>
                  <a:pt x="20600" y="32280"/>
                </a:lnTo>
                <a:lnTo>
                  <a:pt x="20680" y="32160"/>
                </a:lnTo>
                <a:lnTo>
                  <a:pt x="20860" y="32330"/>
                </a:lnTo>
                <a:lnTo>
                  <a:pt x="21020" y="32150"/>
                </a:lnTo>
                <a:lnTo>
                  <a:pt x="21020" y="31850"/>
                </a:lnTo>
                <a:lnTo>
                  <a:pt x="20730" y="31700"/>
                </a:lnTo>
                <a:lnTo>
                  <a:pt x="20330" y="31940"/>
                </a:lnTo>
                <a:lnTo>
                  <a:pt x="20300" y="32010"/>
                </a:lnTo>
                <a:lnTo>
                  <a:pt x="20250" y="32030"/>
                </a:lnTo>
                <a:lnTo>
                  <a:pt x="20110" y="32020"/>
                </a:lnTo>
                <a:lnTo>
                  <a:pt x="20000" y="31950"/>
                </a:lnTo>
                <a:lnTo>
                  <a:pt x="19990" y="31820"/>
                </a:lnTo>
                <a:lnTo>
                  <a:pt x="20030" y="31710"/>
                </a:lnTo>
                <a:lnTo>
                  <a:pt x="20070" y="31700"/>
                </a:lnTo>
                <a:lnTo>
                  <a:pt x="20090" y="30830"/>
                </a:lnTo>
                <a:lnTo>
                  <a:pt x="20300" y="30080"/>
                </a:lnTo>
                <a:lnTo>
                  <a:pt x="20420" y="29420"/>
                </a:lnTo>
                <a:lnTo>
                  <a:pt x="21340" y="29880"/>
                </a:lnTo>
                <a:lnTo>
                  <a:pt x="21820" y="30140"/>
                </a:lnTo>
                <a:lnTo>
                  <a:pt x="22140" y="29610"/>
                </a:lnTo>
                <a:lnTo>
                  <a:pt x="22020" y="29280"/>
                </a:lnTo>
                <a:lnTo>
                  <a:pt x="22130" y="29050"/>
                </a:lnTo>
                <a:lnTo>
                  <a:pt x="22500" y="29080"/>
                </a:lnTo>
                <a:lnTo>
                  <a:pt x="22690" y="29290"/>
                </a:lnTo>
                <a:lnTo>
                  <a:pt x="22610" y="29850"/>
                </a:lnTo>
                <a:lnTo>
                  <a:pt x="22970" y="30250"/>
                </a:lnTo>
                <a:lnTo>
                  <a:pt x="24430" y="30270"/>
                </a:lnTo>
                <a:lnTo>
                  <a:pt x="24680" y="30520"/>
                </a:lnTo>
                <a:lnTo>
                  <a:pt x="24350" y="30910"/>
                </a:lnTo>
                <a:lnTo>
                  <a:pt x="24260" y="31420"/>
                </a:lnTo>
                <a:lnTo>
                  <a:pt x="24500" y="31500"/>
                </a:lnTo>
                <a:lnTo>
                  <a:pt x="24920" y="31270"/>
                </a:lnTo>
                <a:lnTo>
                  <a:pt x="25560" y="32000"/>
                </a:lnTo>
                <a:lnTo>
                  <a:pt x="26130" y="31850"/>
                </a:lnTo>
                <a:lnTo>
                  <a:pt x="26470" y="32040"/>
                </a:lnTo>
                <a:lnTo>
                  <a:pt x="26690" y="32090"/>
                </a:lnTo>
                <a:lnTo>
                  <a:pt x="27220" y="32000"/>
                </a:lnTo>
                <a:lnTo>
                  <a:pt x="27650" y="31490"/>
                </a:lnTo>
                <a:lnTo>
                  <a:pt x="28170" y="31190"/>
                </a:lnTo>
                <a:lnTo>
                  <a:pt x="28480" y="31100"/>
                </a:lnTo>
                <a:lnTo>
                  <a:pt x="29250" y="31010"/>
                </a:lnTo>
                <a:lnTo>
                  <a:pt x="30130" y="30450"/>
                </a:lnTo>
                <a:lnTo>
                  <a:pt x="30560" y="29840"/>
                </a:lnTo>
                <a:lnTo>
                  <a:pt x="31160" y="29330"/>
                </a:lnTo>
                <a:lnTo>
                  <a:pt x="31590" y="28850"/>
                </a:lnTo>
                <a:lnTo>
                  <a:pt x="32210" y="28970"/>
                </a:lnTo>
                <a:lnTo>
                  <a:pt x="32750" y="28940"/>
                </a:lnTo>
                <a:lnTo>
                  <a:pt x="33090" y="28730"/>
                </a:lnTo>
                <a:lnTo>
                  <a:pt x="33400" y="28610"/>
                </a:lnTo>
                <a:lnTo>
                  <a:pt x="33640" y="29130"/>
                </a:lnTo>
                <a:lnTo>
                  <a:pt x="33700" y="29900"/>
                </a:lnTo>
                <a:lnTo>
                  <a:pt x="33480" y="30570"/>
                </a:lnTo>
                <a:lnTo>
                  <a:pt x="32610" y="31240"/>
                </a:lnTo>
                <a:lnTo>
                  <a:pt x="31970" y="31960"/>
                </a:lnTo>
                <a:lnTo>
                  <a:pt x="31860" y="32020"/>
                </a:lnTo>
                <a:lnTo>
                  <a:pt x="31770" y="32780"/>
                </a:lnTo>
                <a:lnTo>
                  <a:pt x="31720" y="32990"/>
                </a:lnTo>
                <a:lnTo>
                  <a:pt x="31820" y="33250"/>
                </a:lnTo>
                <a:lnTo>
                  <a:pt x="31760" y="33590"/>
                </a:lnTo>
                <a:lnTo>
                  <a:pt x="31620" y="33900"/>
                </a:lnTo>
                <a:lnTo>
                  <a:pt x="31460" y="34090"/>
                </a:lnTo>
                <a:lnTo>
                  <a:pt x="31860" y="34070"/>
                </a:lnTo>
                <a:lnTo>
                  <a:pt x="32000" y="33950"/>
                </a:lnTo>
                <a:lnTo>
                  <a:pt x="31990" y="33060"/>
                </a:lnTo>
                <a:lnTo>
                  <a:pt x="32030" y="32420"/>
                </a:lnTo>
                <a:lnTo>
                  <a:pt x="32160" y="32110"/>
                </a:lnTo>
                <a:lnTo>
                  <a:pt x="32700" y="31700"/>
                </a:lnTo>
                <a:lnTo>
                  <a:pt x="33130" y="31120"/>
                </a:lnTo>
                <a:lnTo>
                  <a:pt x="33350" y="30970"/>
                </a:lnTo>
                <a:lnTo>
                  <a:pt x="33620" y="31140"/>
                </a:lnTo>
                <a:lnTo>
                  <a:pt x="33660" y="31290"/>
                </a:lnTo>
                <a:lnTo>
                  <a:pt x="33730" y="31790"/>
                </a:lnTo>
                <a:lnTo>
                  <a:pt x="33750" y="31940"/>
                </a:lnTo>
                <a:lnTo>
                  <a:pt x="33800" y="32010"/>
                </a:lnTo>
                <a:lnTo>
                  <a:pt x="34180" y="32340"/>
                </a:lnTo>
                <a:lnTo>
                  <a:pt x="35150" y="32890"/>
                </a:lnTo>
                <a:lnTo>
                  <a:pt x="36200" y="33020"/>
                </a:lnTo>
                <a:lnTo>
                  <a:pt x="39260" y="32530"/>
                </a:lnTo>
                <a:lnTo>
                  <a:pt x="39690" y="32580"/>
                </a:lnTo>
                <a:lnTo>
                  <a:pt x="40110" y="32810"/>
                </a:lnTo>
                <a:lnTo>
                  <a:pt x="40300" y="33040"/>
                </a:lnTo>
                <a:lnTo>
                  <a:pt x="40720" y="33770"/>
                </a:lnTo>
                <a:lnTo>
                  <a:pt x="41520" y="34580"/>
                </a:lnTo>
                <a:lnTo>
                  <a:pt x="41520" y="34730"/>
                </a:lnTo>
                <a:lnTo>
                  <a:pt x="41220" y="35020"/>
                </a:lnTo>
                <a:lnTo>
                  <a:pt x="41060" y="35560"/>
                </a:lnTo>
                <a:lnTo>
                  <a:pt x="40990" y="36180"/>
                </a:lnTo>
                <a:lnTo>
                  <a:pt x="40980" y="36730"/>
                </a:lnTo>
                <a:lnTo>
                  <a:pt x="40840" y="37240"/>
                </a:lnTo>
                <a:lnTo>
                  <a:pt x="39650" y="38940"/>
                </a:lnTo>
                <a:lnTo>
                  <a:pt x="39050" y="39360"/>
                </a:lnTo>
                <a:lnTo>
                  <a:pt x="38830" y="39670"/>
                </a:lnTo>
                <a:lnTo>
                  <a:pt x="38760" y="39980"/>
                </a:lnTo>
                <a:lnTo>
                  <a:pt x="38790" y="40700"/>
                </a:lnTo>
                <a:lnTo>
                  <a:pt x="38610" y="41410"/>
                </a:lnTo>
                <a:lnTo>
                  <a:pt x="38210" y="41490"/>
                </a:lnTo>
                <a:lnTo>
                  <a:pt x="37760" y="41160"/>
                </a:lnTo>
                <a:lnTo>
                  <a:pt x="37460" y="40620"/>
                </a:lnTo>
                <a:lnTo>
                  <a:pt x="37790" y="40570"/>
                </a:lnTo>
                <a:lnTo>
                  <a:pt x="37920" y="40440"/>
                </a:lnTo>
                <a:lnTo>
                  <a:pt x="37990" y="40150"/>
                </a:lnTo>
                <a:lnTo>
                  <a:pt x="37960" y="39840"/>
                </a:lnTo>
                <a:lnTo>
                  <a:pt x="37830" y="39740"/>
                </a:lnTo>
                <a:lnTo>
                  <a:pt x="37660" y="39710"/>
                </a:lnTo>
                <a:lnTo>
                  <a:pt x="37500" y="39590"/>
                </a:lnTo>
                <a:lnTo>
                  <a:pt x="37190" y="39480"/>
                </a:lnTo>
                <a:lnTo>
                  <a:pt x="36870" y="39870"/>
                </a:lnTo>
                <a:lnTo>
                  <a:pt x="36580" y="40370"/>
                </a:lnTo>
                <a:lnTo>
                  <a:pt x="36170" y="40860"/>
                </a:lnTo>
                <a:lnTo>
                  <a:pt x="36260" y="41400"/>
                </a:lnTo>
                <a:lnTo>
                  <a:pt x="36430" y="41980"/>
                </a:lnTo>
                <a:lnTo>
                  <a:pt x="36490" y="42370"/>
                </a:lnTo>
                <a:lnTo>
                  <a:pt x="36360" y="42540"/>
                </a:lnTo>
                <a:lnTo>
                  <a:pt x="36160" y="42640"/>
                </a:lnTo>
                <a:lnTo>
                  <a:pt x="35940" y="42660"/>
                </a:lnTo>
                <a:lnTo>
                  <a:pt x="35780" y="42600"/>
                </a:lnTo>
                <a:lnTo>
                  <a:pt x="35650" y="42410"/>
                </a:lnTo>
                <a:lnTo>
                  <a:pt x="35520" y="41970"/>
                </a:lnTo>
                <a:lnTo>
                  <a:pt x="35430" y="41740"/>
                </a:lnTo>
                <a:lnTo>
                  <a:pt x="35530" y="41630"/>
                </a:lnTo>
                <a:lnTo>
                  <a:pt x="35750" y="41470"/>
                </a:lnTo>
                <a:lnTo>
                  <a:pt x="35870" y="41430"/>
                </a:lnTo>
                <a:lnTo>
                  <a:pt x="35770" y="41170"/>
                </a:lnTo>
                <a:lnTo>
                  <a:pt x="35660" y="41040"/>
                </a:lnTo>
                <a:lnTo>
                  <a:pt x="35130" y="40880"/>
                </a:lnTo>
                <a:lnTo>
                  <a:pt x="35010" y="40910"/>
                </a:lnTo>
                <a:lnTo>
                  <a:pt x="34720" y="41100"/>
                </a:lnTo>
                <a:lnTo>
                  <a:pt x="34360" y="41170"/>
                </a:lnTo>
                <a:lnTo>
                  <a:pt x="34140" y="40990"/>
                </a:lnTo>
                <a:lnTo>
                  <a:pt x="33940" y="40660"/>
                </a:lnTo>
                <a:lnTo>
                  <a:pt x="33670" y="40310"/>
                </a:lnTo>
                <a:lnTo>
                  <a:pt x="33950" y="40280"/>
                </a:lnTo>
                <a:lnTo>
                  <a:pt x="34380" y="39920"/>
                </a:lnTo>
                <a:lnTo>
                  <a:pt x="34630" y="39830"/>
                </a:lnTo>
                <a:lnTo>
                  <a:pt x="34810" y="39970"/>
                </a:lnTo>
                <a:lnTo>
                  <a:pt x="35030" y="40210"/>
                </a:lnTo>
                <a:lnTo>
                  <a:pt x="35250" y="40300"/>
                </a:lnTo>
                <a:lnTo>
                  <a:pt x="35430" y="39980"/>
                </a:lnTo>
                <a:lnTo>
                  <a:pt x="35210" y="39610"/>
                </a:lnTo>
                <a:lnTo>
                  <a:pt x="35220" y="39320"/>
                </a:lnTo>
                <a:lnTo>
                  <a:pt x="35600" y="38550"/>
                </a:lnTo>
                <a:lnTo>
                  <a:pt x="35430" y="38550"/>
                </a:lnTo>
                <a:lnTo>
                  <a:pt x="35240" y="38480"/>
                </a:lnTo>
                <a:lnTo>
                  <a:pt x="35070" y="38340"/>
                </a:lnTo>
                <a:lnTo>
                  <a:pt x="34940" y="38160"/>
                </a:lnTo>
                <a:lnTo>
                  <a:pt x="34800" y="38070"/>
                </a:lnTo>
                <a:lnTo>
                  <a:pt x="34470" y="38220"/>
                </a:lnTo>
                <a:lnTo>
                  <a:pt x="34290" y="38080"/>
                </a:lnTo>
                <a:lnTo>
                  <a:pt x="34240" y="38390"/>
                </a:lnTo>
                <a:lnTo>
                  <a:pt x="34170" y="38580"/>
                </a:lnTo>
                <a:lnTo>
                  <a:pt x="34060" y="38680"/>
                </a:lnTo>
                <a:lnTo>
                  <a:pt x="33880" y="38710"/>
                </a:lnTo>
                <a:lnTo>
                  <a:pt x="33780" y="38830"/>
                </a:lnTo>
                <a:lnTo>
                  <a:pt x="33440" y="39590"/>
                </a:lnTo>
                <a:lnTo>
                  <a:pt x="33120" y="40000"/>
                </a:lnTo>
                <a:lnTo>
                  <a:pt x="32430" y="40580"/>
                </a:lnTo>
                <a:lnTo>
                  <a:pt x="32110" y="41020"/>
                </a:lnTo>
                <a:lnTo>
                  <a:pt x="31930" y="41560"/>
                </a:lnTo>
                <a:lnTo>
                  <a:pt x="32020" y="41900"/>
                </a:lnTo>
                <a:lnTo>
                  <a:pt x="32230" y="42210"/>
                </a:lnTo>
                <a:lnTo>
                  <a:pt x="32430" y="42690"/>
                </a:lnTo>
                <a:lnTo>
                  <a:pt x="32520" y="43270"/>
                </a:lnTo>
                <a:lnTo>
                  <a:pt x="32470" y="43720"/>
                </a:lnTo>
                <a:lnTo>
                  <a:pt x="32310" y="44120"/>
                </a:lnTo>
                <a:lnTo>
                  <a:pt x="32070" y="44580"/>
                </a:lnTo>
                <a:lnTo>
                  <a:pt x="32380" y="44430"/>
                </a:lnTo>
                <a:lnTo>
                  <a:pt x="32610" y="44400"/>
                </a:lnTo>
                <a:lnTo>
                  <a:pt x="32670" y="44560"/>
                </a:lnTo>
                <a:lnTo>
                  <a:pt x="32350" y="45290"/>
                </a:lnTo>
                <a:lnTo>
                  <a:pt x="32320" y="45580"/>
                </a:lnTo>
                <a:lnTo>
                  <a:pt x="32340" y="46160"/>
                </a:lnTo>
                <a:lnTo>
                  <a:pt x="32330" y="46570"/>
                </a:lnTo>
                <a:lnTo>
                  <a:pt x="32310" y="46740"/>
                </a:lnTo>
                <a:lnTo>
                  <a:pt x="32260" y="46940"/>
                </a:lnTo>
                <a:lnTo>
                  <a:pt x="31950" y="47340"/>
                </a:lnTo>
                <a:lnTo>
                  <a:pt x="31900" y="47510"/>
                </a:lnTo>
                <a:lnTo>
                  <a:pt x="31840" y="47510"/>
                </a:lnTo>
                <a:lnTo>
                  <a:pt x="31700" y="47600"/>
                </a:lnTo>
                <a:lnTo>
                  <a:pt x="31550" y="47740"/>
                </a:lnTo>
                <a:lnTo>
                  <a:pt x="31460" y="47880"/>
                </a:lnTo>
                <a:lnTo>
                  <a:pt x="31520" y="47940"/>
                </a:lnTo>
                <a:lnTo>
                  <a:pt x="31620" y="48160"/>
                </a:lnTo>
                <a:lnTo>
                  <a:pt x="31670" y="48400"/>
                </a:lnTo>
                <a:lnTo>
                  <a:pt x="31550" y="48570"/>
                </a:lnTo>
                <a:lnTo>
                  <a:pt x="31510" y="48680"/>
                </a:lnTo>
                <a:lnTo>
                  <a:pt x="31440" y="48800"/>
                </a:lnTo>
                <a:lnTo>
                  <a:pt x="31320" y="48850"/>
                </a:lnTo>
                <a:lnTo>
                  <a:pt x="31160" y="48800"/>
                </a:lnTo>
                <a:lnTo>
                  <a:pt x="31040" y="48690"/>
                </a:lnTo>
                <a:lnTo>
                  <a:pt x="30840" y="48370"/>
                </a:lnTo>
                <a:lnTo>
                  <a:pt x="30790" y="48230"/>
                </a:lnTo>
                <a:lnTo>
                  <a:pt x="30750" y="48060"/>
                </a:lnTo>
                <a:lnTo>
                  <a:pt x="30690" y="47890"/>
                </a:lnTo>
                <a:lnTo>
                  <a:pt x="30570" y="47740"/>
                </a:lnTo>
                <a:lnTo>
                  <a:pt x="30410" y="47680"/>
                </a:lnTo>
                <a:lnTo>
                  <a:pt x="29160" y="47740"/>
                </a:lnTo>
                <a:lnTo>
                  <a:pt x="28990" y="47790"/>
                </a:lnTo>
                <a:lnTo>
                  <a:pt x="28890" y="47930"/>
                </a:lnTo>
                <a:lnTo>
                  <a:pt x="28810" y="48090"/>
                </a:lnTo>
                <a:lnTo>
                  <a:pt x="28720" y="48200"/>
                </a:lnTo>
                <a:lnTo>
                  <a:pt x="28380" y="48340"/>
                </a:lnTo>
                <a:lnTo>
                  <a:pt x="27700" y="48300"/>
                </a:lnTo>
                <a:lnTo>
                  <a:pt x="27390" y="48370"/>
                </a:lnTo>
                <a:lnTo>
                  <a:pt x="27710" y="48740"/>
                </a:lnTo>
                <a:lnTo>
                  <a:pt x="29560" y="49140"/>
                </a:lnTo>
                <a:lnTo>
                  <a:pt x="29690" y="49250"/>
                </a:lnTo>
                <a:lnTo>
                  <a:pt x="29640" y="49490"/>
                </a:lnTo>
                <a:lnTo>
                  <a:pt x="29430" y="49960"/>
                </a:lnTo>
                <a:lnTo>
                  <a:pt x="29320" y="50360"/>
                </a:lnTo>
                <a:lnTo>
                  <a:pt x="29350" y="50530"/>
                </a:lnTo>
                <a:lnTo>
                  <a:pt x="29530" y="50570"/>
                </a:lnTo>
                <a:lnTo>
                  <a:pt x="29870" y="50570"/>
                </a:lnTo>
                <a:lnTo>
                  <a:pt x="29870" y="50720"/>
                </a:lnTo>
                <a:lnTo>
                  <a:pt x="29340" y="51030"/>
                </a:lnTo>
                <a:lnTo>
                  <a:pt x="29190" y="51280"/>
                </a:lnTo>
                <a:lnTo>
                  <a:pt x="29330" y="51660"/>
                </a:lnTo>
                <a:lnTo>
                  <a:pt x="29280" y="51700"/>
                </a:lnTo>
                <a:lnTo>
                  <a:pt x="29160" y="51830"/>
                </a:lnTo>
                <a:lnTo>
                  <a:pt x="28860" y="51640"/>
                </a:lnTo>
                <a:lnTo>
                  <a:pt x="27450" y="52060"/>
                </a:lnTo>
                <a:lnTo>
                  <a:pt x="26800" y="52410"/>
                </a:lnTo>
                <a:lnTo>
                  <a:pt x="26420" y="52440"/>
                </a:lnTo>
                <a:lnTo>
                  <a:pt x="25630" y="52130"/>
                </a:lnTo>
                <a:lnTo>
                  <a:pt x="25180" y="51720"/>
                </a:lnTo>
                <a:lnTo>
                  <a:pt x="25060" y="51660"/>
                </a:lnTo>
                <a:lnTo>
                  <a:pt x="24920" y="51660"/>
                </a:lnTo>
                <a:close/>
                <a:moveTo>
                  <a:pt x="36300" y="48050"/>
                </a:moveTo>
                <a:lnTo>
                  <a:pt x="36480" y="47760"/>
                </a:lnTo>
                <a:lnTo>
                  <a:pt x="36580" y="47400"/>
                </a:lnTo>
                <a:lnTo>
                  <a:pt x="36570" y="47010"/>
                </a:lnTo>
                <a:lnTo>
                  <a:pt x="36400" y="46620"/>
                </a:lnTo>
                <a:lnTo>
                  <a:pt x="36160" y="46450"/>
                </a:lnTo>
                <a:lnTo>
                  <a:pt x="35900" y="46340"/>
                </a:lnTo>
                <a:lnTo>
                  <a:pt x="35740" y="46090"/>
                </a:lnTo>
                <a:lnTo>
                  <a:pt x="35780" y="45520"/>
                </a:lnTo>
                <a:lnTo>
                  <a:pt x="35910" y="45220"/>
                </a:lnTo>
                <a:lnTo>
                  <a:pt x="36100" y="45020"/>
                </a:lnTo>
                <a:lnTo>
                  <a:pt x="36270" y="45070"/>
                </a:lnTo>
                <a:lnTo>
                  <a:pt x="36370" y="46030"/>
                </a:lnTo>
                <a:lnTo>
                  <a:pt x="36570" y="46430"/>
                </a:lnTo>
                <a:lnTo>
                  <a:pt x="36860" y="46690"/>
                </a:lnTo>
                <a:lnTo>
                  <a:pt x="37190" y="46790"/>
                </a:lnTo>
                <a:lnTo>
                  <a:pt x="37080" y="47020"/>
                </a:lnTo>
                <a:lnTo>
                  <a:pt x="37020" y="47260"/>
                </a:lnTo>
                <a:lnTo>
                  <a:pt x="37040" y="47510"/>
                </a:lnTo>
                <a:lnTo>
                  <a:pt x="37100" y="47740"/>
                </a:lnTo>
                <a:lnTo>
                  <a:pt x="37320" y="48050"/>
                </a:lnTo>
                <a:lnTo>
                  <a:pt x="37480" y="47960"/>
                </a:lnTo>
                <a:lnTo>
                  <a:pt x="37590" y="47710"/>
                </a:lnTo>
                <a:lnTo>
                  <a:pt x="37680" y="47580"/>
                </a:lnTo>
                <a:lnTo>
                  <a:pt x="37720" y="47730"/>
                </a:lnTo>
                <a:lnTo>
                  <a:pt x="37540" y="48070"/>
                </a:lnTo>
                <a:lnTo>
                  <a:pt x="37190" y="48520"/>
                </a:lnTo>
                <a:lnTo>
                  <a:pt x="37130" y="48930"/>
                </a:lnTo>
                <a:lnTo>
                  <a:pt x="37140" y="49700"/>
                </a:lnTo>
                <a:lnTo>
                  <a:pt x="37010" y="50100"/>
                </a:lnTo>
                <a:lnTo>
                  <a:pt x="36600" y="50490"/>
                </a:lnTo>
                <a:lnTo>
                  <a:pt x="36150" y="50360"/>
                </a:lnTo>
                <a:lnTo>
                  <a:pt x="35800" y="49830"/>
                </a:lnTo>
                <a:lnTo>
                  <a:pt x="35690" y="48990"/>
                </a:lnTo>
                <a:lnTo>
                  <a:pt x="35760" y="48520"/>
                </a:lnTo>
                <a:lnTo>
                  <a:pt x="35890" y="48330"/>
                </a:lnTo>
                <a:lnTo>
                  <a:pt x="36080" y="48230"/>
                </a:lnTo>
                <a:lnTo>
                  <a:pt x="36300" y="48050"/>
                </a:lnTo>
                <a:close/>
                <a:moveTo>
                  <a:pt x="48580" y="28810"/>
                </a:moveTo>
                <a:lnTo>
                  <a:pt x="48540" y="28460"/>
                </a:lnTo>
                <a:lnTo>
                  <a:pt x="48690" y="28340"/>
                </a:lnTo>
                <a:lnTo>
                  <a:pt x="49790" y="28220"/>
                </a:lnTo>
                <a:lnTo>
                  <a:pt x="50340" y="28000"/>
                </a:lnTo>
                <a:lnTo>
                  <a:pt x="50340" y="28180"/>
                </a:lnTo>
                <a:lnTo>
                  <a:pt x="50290" y="28180"/>
                </a:lnTo>
                <a:lnTo>
                  <a:pt x="50250" y="28210"/>
                </a:lnTo>
                <a:lnTo>
                  <a:pt x="50170" y="28320"/>
                </a:lnTo>
                <a:lnTo>
                  <a:pt x="49940" y="28430"/>
                </a:lnTo>
                <a:lnTo>
                  <a:pt x="49760" y="28670"/>
                </a:lnTo>
                <a:lnTo>
                  <a:pt x="49610" y="28940"/>
                </a:lnTo>
                <a:lnTo>
                  <a:pt x="49460" y="29140"/>
                </a:lnTo>
                <a:lnTo>
                  <a:pt x="49250" y="29230"/>
                </a:lnTo>
                <a:lnTo>
                  <a:pt x="48980" y="29200"/>
                </a:lnTo>
                <a:lnTo>
                  <a:pt x="48740" y="29060"/>
                </a:lnTo>
                <a:lnTo>
                  <a:pt x="48580" y="288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