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Hovedstaden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Denmark • State Map | Fully Editable Vector Shape</a:t>
            </a:r>
          </a:p>
        </p:txBody>
      </p:sp>
      <p:sp>
        <p:nvSpPr>
          <p:cNvPr id="101" name="Hovedstaden"/>
          <p:cNvSpPr/>
          <p:nvPr/>
        </p:nvSpPr>
        <p:spPr>
          <a:xfrm>
            <a:off x="3047847" y="1325880"/>
            <a:ext cx="6096000" cy="4937760"/>
          </a:xfrm>
          <a:custGeom>
            <a:avLst/>
            <a:gdLst/>
            <a:ahLst/>
            <a:cxnLst/>
            <a:rect l="0" t="0" r="100000" b="81000"/>
            <a:pathLst>
              <a:path w="100000" h="81000">
                <a:moveTo>
                  <a:pt x="95450" y="64720"/>
                </a:moveTo>
                <a:lnTo>
                  <a:pt x="95390" y="64830"/>
                </a:lnTo>
                <a:lnTo>
                  <a:pt x="95370" y="64910"/>
                </a:lnTo>
                <a:lnTo>
                  <a:pt x="95340" y="64970"/>
                </a:lnTo>
                <a:lnTo>
                  <a:pt x="95280" y="65030"/>
                </a:lnTo>
                <a:lnTo>
                  <a:pt x="95370" y="65360"/>
                </a:lnTo>
                <a:lnTo>
                  <a:pt x="95410" y="65570"/>
                </a:lnTo>
                <a:lnTo>
                  <a:pt x="95370" y="65760"/>
                </a:lnTo>
                <a:lnTo>
                  <a:pt x="95230" y="66030"/>
                </a:lnTo>
                <a:lnTo>
                  <a:pt x="94960" y="66490"/>
                </a:lnTo>
                <a:lnTo>
                  <a:pt x="94880" y="66710"/>
                </a:lnTo>
                <a:lnTo>
                  <a:pt x="94930" y="66900"/>
                </a:lnTo>
                <a:lnTo>
                  <a:pt x="94930" y="67040"/>
                </a:lnTo>
                <a:lnTo>
                  <a:pt x="94960" y="67310"/>
                </a:lnTo>
                <a:lnTo>
                  <a:pt x="94760" y="67540"/>
                </a:lnTo>
                <a:lnTo>
                  <a:pt x="94620" y="67730"/>
                </a:lnTo>
                <a:lnTo>
                  <a:pt x="94440" y="67900"/>
                </a:lnTo>
                <a:lnTo>
                  <a:pt x="93810" y="67730"/>
                </a:lnTo>
                <a:lnTo>
                  <a:pt x="93280" y="67690"/>
                </a:lnTo>
                <a:lnTo>
                  <a:pt x="92570" y="67410"/>
                </a:lnTo>
                <a:lnTo>
                  <a:pt x="91680" y="66860"/>
                </a:lnTo>
                <a:lnTo>
                  <a:pt x="90680" y="66570"/>
                </a:lnTo>
                <a:lnTo>
                  <a:pt x="89630" y="65710"/>
                </a:lnTo>
                <a:lnTo>
                  <a:pt x="89440" y="65440"/>
                </a:lnTo>
                <a:lnTo>
                  <a:pt x="89600" y="64960"/>
                </a:lnTo>
                <a:lnTo>
                  <a:pt x="89660" y="64010"/>
                </a:lnTo>
                <a:lnTo>
                  <a:pt x="89710" y="62630"/>
                </a:lnTo>
                <a:lnTo>
                  <a:pt x="89760" y="62400"/>
                </a:lnTo>
                <a:lnTo>
                  <a:pt x="89870" y="62160"/>
                </a:lnTo>
                <a:lnTo>
                  <a:pt x="90120" y="61710"/>
                </a:lnTo>
                <a:lnTo>
                  <a:pt x="90220" y="61370"/>
                </a:lnTo>
                <a:lnTo>
                  <a:pt x="90310" y="60980"/>
                </a:lnTo>
                <a:lnTo>
                  <a:pt x="90420" y="60740"/>
                </a:lnTo>
                <a:lnTo>
                  <a:pt x="90600" y="60860"/>
                </a:lnTo>
                <a:lnTo>
                  <a:pt x="91120" y="61620"/>
                </a:lnTo>
                <a:lnTo>
                  <a:pt x="91300" y="61820"/>
                </a:lnTo>
                <a:lnTo>
                  <a:pt x="91590" y="62120"/>
                </a:lnTo>
                <a:lnTo>
                  <a:pt x="92070" y="62460"/>
                </a:lnTo>
                <a:lnTo>
                  <a:pt x="92560" y="62860"/>
                </a:lnTo>
                <a:lnTo>
                  <a:pt x="92920" y="62780"/>
                </a:lnTo>
                <a:lnTo>
                  <a:pt x="93160" y="62850"/>
                </a:lnTo>
                <a:lnTo>
                  <a:pt x="93370" y="63300"/>
                </a:lnTo>
                <a:lnTo>
                  <a:pt x="93510" y="63470"/>
                </a:lnTo>
                <a:lnTo>
                  <a:pt x="93670" y="63580"/>
                </a:lnTo>
                <a:lnTo>
                  <a:pt x="94590" y="64240"/>
                </a:lnTo>
                <a:lnTo>
                  <a:pt x="95200" y="64440"/>
                </a:lnTo>
                <a:lnTo>
                  <a:pt x="95450" y="64720"/>
                </a:lnTo>
                <a:close/>
                <a:moveTo>
                  <a:pt x="62790" y="52130"/>
                </a:moveTo>
                <a:lnTo>
                  <a:pt x="63540" y="54010"/>
                </a:lnTo>
                <a:lnTo>
                  <a:pt x="63550" y="54110"/>
                </a:lnTo>
                <a:lnTo>
                  <a:pt x="63100" y="54630"/>
                </a:lnTo>
                <a:lnTo>
                  <a:pt x="62900" y="54690"/>
                </a:lnTo>
                <a:lnTo>
                  <a:pt x="62660" y="54840"/>
                </a:lnTo>
                <a:lnTo>
                  <a:pt x="62450" y="55020"/>
                </a:lnTo>
                <a:lnTo>
                  <a:pt x="62310" y="55190"/>
                </a:lnTo>
                <a:lnTo>
                  <a:pt x="62030" y="55270"/>
                </a:lnTo>
                <a:lnTo>
                  <a:pt x="61750" y="54840"/>
                </a:lnTo>
                <a:lnTo>
                  <a:pt x="61570" y="54210"/>
                </a:lnTo>
                <a:lnTo>
                  <a:pt x="61560" y="53700"/>
                </a:lnTo>
                <a:lnTo>
                  <a:pt x="61700" y="53410"/>
                </a:lnTo>
                <a:lnTo>
                  <a:pt x="61870" y="53220"/>
                </a:lnTo>
                <a:lnTo>
                  <a:pt x="62030" y="53070"/>
                </a:lnTo>
                <a:lnTo>
                  <a:pt x="62170" y="52910"/>
                </a:lnTo>
                <a:lnTo>
                  <a:pt x="62310" y="52620"/>
                </a:lnTo>
                <a:lnTo>
                  <a:pt x="62530" y="52050"/>
                </a:lnTo>
                <a:lnTo>
                  <a:pt x="62700" y="51830"/>
                </a:lnTo>
                <a:lnTo>
                  <a:pt x="62750" y="51970"/>
                </a:lnTo>
                <a:lnTo>
                  <a:pt x="62770" y="52030"/>
                </a:lnTo>
                <a:lnTo>
                  <a:pt x="62790" y="52130"/>
                </a:lnTo>
                <a:close/>
                <a:moveTo>
                  <a:pt x="54510" y="51370"/>
                </a:moveTo>
                <a:lnTo>
                  <a:pt x="53890" y="50990"/>
                </a:lnTo>
                <a:lnTo>
                  <a:pt x="53690" y="50930"/>
                </a:lnTo>
                <a:lnTo>
                  <a:pt x="53670" y="50950"/>
                </a:lnTo>
                <a:lnTo>
                  <a:pt x="53650" y="51010"/>
                </a:lnTo>
                <a:lnTo>
                  <a:pt x="53490" y="51090"/>
                </a:lnTo>
                <a:lnTo>
                  <a:pt x="53000" y="51120"/>
                </a:lnTo>
                <a:lnTo>
                  <a:pt x="52980" y="51120"/>
                </a:lnTo>
                <a:lnTo>
                  <a:pt x="53000" y="51110"/>
                </a:lnTo>
                <a:lnTo>
                  <a:pt x="52970" y="50940"/>
                </a:lnTo>
                <a:lnTo>
                  <a:pt x="52850" y="50650"/>
                </a:lnTo>
                <a:lnTo>
                  <a:pt x="52820" y="50570"/>
                </a:lnTo>
                <a:lnTo>
                  <a:pt x="52860" y="50300"/>
                </a:lnTo>
                <a:lnTo>
                  <a:pt x="52960" y="49970"/>
                </a:lnTo>
                <a:lnTo>
                  <a:pt x="53170" y="49460"/>
                </a:lnTo>
                <a:lnTo>
                  <a:pt x="53370" y="49250"/>
                </a:lnTo>
                <a:lnTo>
                  <a:pt x="53820" y="49120"/>
                </a:lnTo>
                <a:lnTo>
                  <a:pt x="54050" y="48990"/>
                </a:lnTo>
                <a:lnTo>
                  <a:pt x="54260" y="48340"/>
                </a:lnTo>
                <a:lnTo>
                  <a:pt x="54000" y="47590"/>
                </a:lnTo>
                <a:lnTo>
                  <a:pt x="53690" y="46920"/>
                </a:lnTo>
                <a:lnTo>
                  <a:pt x="53790" y="46480"/>
                </a:lnTo>
                <a:lnTo>
                  <a:pt x="54020" y="46500"/>
                </a:lnTo>
                <a:lnTo>
                  <a:pt x="54470" y="46980"/>
                </a:lnTo>
                <a:lnTo>
                  <a:pt x="54710" y="47110"/>
                </a:lnTo>
                <a:lnTo>
                  <a:pt x="54840" y="47210"/>
                </a:lnTo>
                <a:lnTo>
                  <a:pt x="54830" y="47440"/>
                </a:lnTo>
                <a:lnTo>
                  <a:pt x="54780" y="47700"/>
                </a:lnTo>
                <a:lnTo>
                  <a:pt x="54760" y="47880"/>
                </a:lnTo>
                <a:lnTo>
                  <a:pt x="54810" y="48170"/>
                </a:lnTo>
                <a:lnTo>
                  <a:pt x="54860" y="48270"/>
                </a:lnTo>
                <a:lnTo>
                  <a:pt x="54920" y="48340"/>
                </a:lnTo>
                <a:lnTo>
                  <a:pt x="55020" y="48520"/>
                </a:lnTo>
                <a:lnTo>
                  <a:pt x="55260" y="49190"/>
                </a:lnTo>
                <a:lnTo>
                  <a:pt x="55490" y="50130"/>
                </a:lnTo>
                <a:lnTo>
                  <a:pt x="55530" y="51020"/>
                </a:lnTo>
                <a:lnTo>
                  <a:pt x="55200" y="51500"/>
                </a:lnTo>
                <a:lnTo>
                  <a:pt x="54730" y="51330"/>
                </a:lnTo>
                <a:lnTo>
                  <a:pt x="54510" y="51370"/>
                </a:lnTo>
                <a:close/>
                <a:moveTo>
                  <a:pt x="59490" y="54030"/>
                </a:moveTo>
                <a:lnTo>
                  <a:pt x="58940" y="53760"/>
                </a:lnTo>
                <a:lnTo>
                  <a:pt x="58480" y="53710"/>
                </a:lnTo>
                <a:lnTo>
                  <a:pt x="58110" y="53770"/>
                </a:lnTo>
                <a:lnTo>
                  <a:pt x="57950" y="53650"/>
                </a:lnTo>
                <a:lnTo>
                  <a:pt x="57700" y="53800"/>
                </a:lnTo>
                <a:lnTo>
                  <a:pt x="57450" y="53810"/>
                </a:lnTo>
                <a:lnTo>
                  <a:pt x="57050" y="53630"/>
                </a:lnTo>
                <a:lnTo>
                  <a:pt x="57040" y="53360"/>
                </a:lnTo>
                <a:lnTo>
                  <a:pt x="56980" y="53260"/>
                </a:lnTo>
                <a:lnTo>
                  <a:pt x="56950" y="53140"/>
                </a:lnTo>
                <a:lnTo>
                  <a:pt x="56970" y="52980"/>
                </a:lnTo>
                <a:lnTo>
                  <a:pt x="56990" y="52890"/>
                </a:lnTo>
                <a:lnTo>
                  <a:pt x="57010" y="52820"/>
                </a:lnTo>
                <a:lnTo>
                  <a:pt x="57010" y="52770"/>
                </a:lnTo>
                <a:lnTo>
                  <a:pt x="57000" y="52710"/>
                </a:lnTo>
                <a:lnTo>
                  <a:pt x="56990" y="52670"/>
                </a:lnTo>
                <a:lnTo>
                  <a:pt x="56890" y="52530"/>
                </a:lnTo>
                <a:lnTo>
                  <a:pt x="57340" y="52170"/>
                </a:lnTo>
                <a:lnTo>
                  <a:pt x="57640" y="52050"/>
                </a:lnTo>
                <a:lnTo>
                  <a:pt x="58140" y="51680"/>
                </a:lnTo>
                <a:lnTo>
                  <a:pt x="58180" y="51580"/>
                </a:lnTo>
                <a:lnTo>
                  <a:pt x="58150" y="51520"/>
                </a:lnTo>
                <a:lnTo>
                  <a:pt x="57910" y="51370"/>
                </a:lnTo>
                <a:lnTo>
                  <a:pt x="57860" y="51320"/>
                </a:lnTo>
                <a:lnTo>
                  <a:pt x="57830" y="51270"/>
                </a:lnTo>
                <a:lnTo>
                  <a:pt x="57800" y="51210"/>
                </a:lnTo>
                <a:lnTo>
                  <a:pt x="57780" y="51080"/>
                </a:lnTo>
                <a:lnTo>
                  <a:pt x="57960" y="50910"/>
                </a:lnTo>
                <a:lnTo>
                  <a:pt x="57020" y="50750"/>
                </a:lnTo>
                <a:lnTo>
                  <a:pt x="56810" y="50540"/>
                </a:lnTo>
                <a:lnTo>
                  <a:pt x="56320" y="50050"/>
                </a:lnTo>
                <a:lnTo>
                  <a:pt x="55840" y="50050"/>
                </a:lnTo>
                <a:lnTo>
                  <a:pt x="55550" y="48690"/>
                </a:lnTo>
                <a:lnTo>
                  <a:pt x="55550" y="47880"/>
                </a:lnTo>
                <a:lnTo>
                  <a:pt x="55500" y="47550"/>
                </a:lnTo>
                <a:lnTo>
                  <a:pt x="55200" y="46320"/>
                </a:lnTo>
                <a:lnTo>
                  <a:pt x="55000" y="46000"/>
                </a:lnTo>
                <a:lnTo>
                  <a:pt x="54760" y="45880"/>
                </a:lnTo>
                <a:lnTo>
                  <a:pt x="54480" y="45900"/>
                </a:lnTo>
                <a:lnTo>
                  <a:pt x="53500" y="46300"/>
                </a:lnTo>
                <a:lnTo>
                  <a:pt x="53130" y="46370"/>
                </a:lnTo>
                <a:lnTo>
                  <a:pt x="52910" y="46160"/>
                </a:lnTo>
                <a:lnTo>
                  <a:pt x="53130" y="45600"/>
                </a:lnTo>
                <a:lnTo>
                  <a:pt x="53800" y="45030"/>
                </a:lnTo>
                <a:lnTo>
                  <a:pt x="55020" y="44260"/>
                </a:lnTo>
                <a:lnTo>
                  <a:pt x="56990" y="42580"/>
                </a:lnTo>
                <a:lnTo>
                  <a:pt x="58020" y="42000"/>
                </a:lnTo>
                <a:lnTo>
                  <a:pt x="59090" y="42040"/>
                </a:lnTo>
                <a:lnTo>
                  <a:pt x="60200" y="42690"/>
                </a:lnTo>
                <a:lnTo>
                  <a:pt x="61120" y="42690"/>
                </a:lnTo>
                <a:lnTo>
                  <a:pt x="61370" y="42820"/>
                </a:lnTo>
                <a:lnTo>
                  <a:pt x="61820" y="43230"/>
                </a:lnTo>
                <a:lnTo>
                  <a:pt x="62200" y="43400"/>
                </a:lnTo>
                <a:lnTo>
                  <a:pt x="62870" y="43960"/>
                </a:lnTo>
                <a:lnTo>
                  <a:pt x="62700" y="44330"/>
                </a:lnTo>
                <a:lnTo>
                  <a:pt x="62170" y="45050"/>
                </a:lnTo>
                <a:lnTo>
                  <a:pt x="61980" y="45440"/>
                </a:lnTo>
                <a:lnTo>
                  <a:pt x="61630" y="46360"/>
                </a:lnTo>
                <a:lnTo>
                  <a:pt x="61460" y="46620"/>
                </a:lnTo>
                <a:lnTo>
                  <a:pt x="61460" y="46790"/>
                </a:lnTo>
                <a:lnTo>
                  <a:pt x="61820" y="47310"/>
                </a:lnTo>
                <a:lnTo>
                  <a:pt x="62000" y="47670"/>
                </a:lnTo>
                <a:lnTo>
                  <a:pt x="62080" y="47960"/>
                </a:lnTo>
                <a:lnTo>
                  <a:pt x="62140" y="48390"/>
                </a:lnTo>
                <a:lnTo>
                  <a:pt x="62280" y="48900"/>
                </a:lnTo>
                <a:lnTo>
                  <a:pt x="62460" y="49350"/>
                </a:lnTo>
                <a:lnTo>
                  <a:pt x="62620" y="49630"/>
                </a:lnTo>
                <a:lnTo>
                  <a:pt x="62560" y="49850"/>
                </a:lnTo>
                <a:lnTo>
                  <a:pt x="62540" y="50160"/>
                </a:lnTo>
                <a:lnTo>
                  <a:pt x="62520" y="50640"/>
                </a:lnTo>
                <a:lnTo>
                  <a:pt x="62450" y="51040"/>
                </a:lnTo>
                <a:lnTo>
                  <a:pt x="62430" y="51190"/>
                </a:lnTo>
                <a:lnTo>
                  <a:pt x="62450" y="51300"/>
                </a:lnTo>
                <a:lnTo>
                  <a:pt x="62500" y="51420"/>
                </a:lnTo>
                <a:lnTo>
                  <a:pt x="62620" y="51660"/>
                </a:lnTo>
                <a:lnTo>
                  <a:pt x="62350" y="52010"/>
                </a:lnTo>
                <a:lnTo>
                  <a:pt x="61830" y="53020"/>
                </a:lnTo>
                <a:lnTo>
                  <a:pt x="61340" y="53360"/>
                </a:lnTo>
                <a:lnTo>
                  <a:pt x="61260" y="53640"/>
                </a:lnTo>
                <a:lnTo>
                  <a:pt x="61140" y="53910"/>
                </a:lnTo>
                <a:lnTo>
                  <a:pt x="60850" y="54010"/>
                </a:lnTo>
                <a:lnTo>
                  <a:pt x="60640" y="53940"/>
                </a:lnTo>
                <a:lnTo>
                  <a:pt x="60490" y="53810"/>
                </a:lnTo>
                <a:lnTo>
                  <a:pt x="60320" y="53710"/>
                </a:lnTo>
                <a:lnTo>
                  <a:pt x="60060" y="53700"/>
                </a:lnTo>
                <a:lnTo>
                  <a:pt x="59490" y="54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