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Denmark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yddanmark"/>
          <p:cNvSpPr/>
          <p:nvPr/>
        </p:nvSpPr>
        <p:spPr>
          <a:xfrm>
            <a:off x="3047847" y="1325880"/>
            <a:ext cx="6096000" cy="4937760"/>
          </a:xfrm>
          <a:custGeom>
            <a:avLst/>
            <a:gdLst/>
            <a:ahLst/>
            <a:cxnLst/>
            <a:rect l="0" t="0" r="100000" b="81000"/>
            <a:pathLst>
              <a:path w="100000" h="81000">
                <a:moveTo>
                  <a:pt x="5600" y="49530"/>
                </a:moveTo>
                <a:lnTo>
                  <a:pt x="8080" y="49510"/>
                </a:lnTo>
                <a:lnTo>
                  <a:pt x="8480" y="49790"/>
                </a:lnTo>
                <a:lnTo>
                  <a:pt x="8800" y="49940"/>
                </a:lnTo>
                <a:lnTo>
                  <a:pt x="9260" y="50230"/>
                </a:lnTo>
                <a:lnTo>
                  <a:pt x="9410" y="50270"/>
                </a:lnTo>
                <a:lnTo>
                  <a:pt x="9650" y="50220"/>
                </a:lnTo>
                <a:lnTo>
                  <a:pt x="9810" y="50040"/>
                </a:lnTo>
                <a:lnTo>
                  <a:pt x="10460" y="49310"/>
                </a:lnTo>
                <a:lnTo>
                  <a:pt x="10490" y="49260"/>
                </a:lnTo>
                <a:lnTo>
                  <a:pt x="10500" y="49200"/>
                </a:lnTo>
                <a:lnTo>
                  <a:pt x="10470" y="49130"/>
                </a:lnTo>
                <a:lnTo>
                  <a:pt x="10410" y="48980"/>
                </a:lnTo>
                <a:lnTo>
                  <a:pt x="10400" y="48910"/>
                </a:lnTo>
                <a:lnTo>
                  <a:pt x="10470" y="48840"/>
                </a:lnTo>
                <a:lnTo>
                  <a:pt x="10560" y="48790"/>
                </a:lnTo>
                <a:lnTo>
                  <a:pt x="10670" y="48760"/>
                </a:lnTo>
                <a:lnTo>
                  <a:pt x="10790" y="48760"/>
                </a:lnTo>
                <a:lnTo>
                  <a:pt x="10920" y="48850"/>
                </a:lnTo>
                <a:lnTo>
                  <a:pt x="11050" y="48900"/>
                </a:lnTo>
                <a:lnTo>
                  <a:pt x="11200" y="48930"/>
                </a:lnTo>
                <a:lnTo>
                  <a:pt x="11420" y="48880"/>
                </a:lnTo>
                <a:lnTo>
                  <a:pt x="11630" y="48790"/>
                </a:lnTo>
                <a:lnTo>
                  <a:pt x="11770" y="48770"/>
                </a:lnTo>
                <a:lnTo>
                  <a:pt x="12190" y="48880"/>
                </a:lnTo>
                <a:lnTo>
                  <a:pt x="13090" y="49530"/>
                </a:lnTo>
                <a:lnTo>
                  <a:pt x="13310" y="49590"/>
                </a:lnTo>
                <a:lnTo>
                  <a:pt x="13730" y="49460"/>
                </a:lnTo>
                <a:lnTo>
                  <a:pt x="13940" y="49330"/>
                </a:lnTo>
                <a:lnTo>
                  <a:pt x="13940" y="49180"/>
                </a:lnTo>
                <a:lnTo>
                  <a:pt x="13870" y="48790"/>
                </a:lnTo>
                <a:lnTo>
                  <a:pt x="14000" y="48580"/>
                </a:lnTo>
                <a:lnTo>
                  <a:pt x="14200" y="47910"/>
                </a:lnTo>
                <a:lnTo>
                  <a:pt x="14670" y="47670"/>
                </a:lnTo>
                <a:lnTo>
                  <a:pt x="15300" y="47730"/>
                </a:lnTo>
                <a:lnTo>
                  <a:pt x="15690" y="48100"/>
                </a:lnTo>
                <a:lnTo>
                  <a:pt x="16210" y="48770"/>
                </a:lnTo>
                <a:lnTo>
                  <a:pt x="16380" y="48910"/>
                </a:lnTo>
                <a:lnTo>
                  <a:pt x="16830" y="48860"/>
                </a:lnTo>
                <a:lnTo>
                  <a:pt x="16960" y="48730"/>
                </a:lnTo>
                <a:lnTo>
                  <a:pt x="17130" y="48750"/>
                </a:lnTo>
                <a:lnTo>
                  <a:pt x="17240" y="48460"/>
                </a:lnTo>
                <a:lnTo>
                  <a:pt x="17310" y="48340"/>
                </a:lnTo>
                <a:lnTo>
                  <a:pt x="17430" y="48210"/>
                </a:lnTo>
                <a:lnTo>
                  <a:pt x="17540" y="48120"/>
                </a:lnTo>
                <a:lnTo>
                  <a:pt x="17780" y="48050"/>
                </a:lnTo>
                <a:lnTo>
                  <a:pt x="17990" y="47870"/>
                </a:lnTo>
                <a:lnTo>
                  <a:pt x="18590" y="47110"/>
                </a:lnTo>
                <a:lnTo>
                  <a:pt x="18940" y="46390"/>
                </a:lnTo>
                <a:lnTo>
                  <a:pt x="19430" y="46280"/>
                </a:lnTo>
                <a:lnTo>
                  <a:pt x="20640" y="46690"/>
                </a:lnTo>
                <a:lnTo>
                  <a:pt x="21040" y="46940"/>
                </a:lnTo>
                <a:lnTo>
                  <a:pt x="21370" y="47230"/>
                </a:lnTo>
                <a:lnTo>
                  <a:pt x="22020" y="48060"/>
                </a:lnTo>
                <a:lnTo>
                  <a:pt x="22120" y="48230"/>
                </a:lnTo>
                <a:lnTo>
                  <a:pt x="22140" y="48340"/>
                </a:lnTo>
                <a:lnTo>
                  <a:pt x="22180" y="48510"/>
                </a:lnTo>
                <a:lnTo>
                  <a:pt x="22250" y="48720"/>
                </a:lnTo>
                <a:lnTo>
                  <a:pt x="22540" y="49070"/>
                </a:lnTo>
                <a:lnTo>
                  <a:pt x="22870" y="49620"/>
                </a:lnTo>
                <a:lnTo>
                  <a:pt x="23050" y="49850"/>
                </a:lnTo>
                <a:lnTo>
                  <a:pt x="23250" y="49920"/>
                </a:lnTo>
                <a:lnTo>
                  <a:pt x="23710" y="49870"/>
                </a:lnTo>
                <a:lnTo>
                  <a:pt x="23950" y="49920"/>
                </a:lnTo>
                <a:lnTo>
                  <a:pt x="24020" y="50050"/>
                </a:lnTo>
                <a:lnTo>
                  <a:pt x="23980" y="50190"/>
                </a:lnTo>
                <a:lnTo>
                  <a:pt x="23920" y="50330"/>
                </a:lnTo>
                <a:lnTo>
                  <a:pt x="23900" y="50460"/>
                </a:lnTo>
                <a:lnTo>
                  <a:pt x="23920" y="50630"/>
                </a:lnTo>
                <a:lnTo>
                  <a:pt x="24060" y="50720"/>
                </a:lnTo>
                <a:lnTo>
                  <a:pt x="24480" y="50780"/>
                </a:lnTo>
                <a:lnTo>
                  <a:pt x="24770" y="50870"/>
                </a:lnTo>
                <a:lnTo>
                  <a:pt x="24920" y="51010"/>
                </a:lnTo>
                <a:lnTo>
                  <a:pt x="24980" y="51200"/>
                </a:lnTo>
                <a:lnTo>
                  <a:pt x="24970" y="51410"/>
                </a:lnTo>
                <a:lnTo>
                  <a:pt x="24920" y="51660"/>
                </a:lnTo>
                <a:lnTo>
                  <a:pt x="23730" y="51650"/>
                </a:lnTo>
                <a:lnTo>
                  <a:pt x="23420" y="51500"/>
                </a:lnTo>
                <a:lnTo>
                  <a:pt x="23380" y="51590"/>
                </a:lnTo>
                <a:lnTo>
                  <a:pt x="23360" y="51650"/>
                </a:lnTo>
                <a:lnTo>
                  <a:pt x="23350" y="51720"/>
                </a:lnTo>
                <a:lnTo>
                  <a:pt x="23340" y="51830"/>
                </a:lnTo>
                <a:lnTo>
                  <a:pt x="23600" y="51960"/>
                </a:lnTo>
                <a:lnTo>
                  <a:pt x="24530" y="51970"/>
                </a:lnTo>
                <a:lnTo>
                  <a:pt x="24700" y="52080"/>
                </a:lnTo>
                <a:lnTo>
                  <a:pt x="25370" y="52770"/>
                </a:lnTo>
                <a:lnTo>
                  <a:pt x="25500" y="53040"/>
                </a:lnTo>
                <a:lnTo>
                  <a:pt x="25600" y="53280"/>
                </a:lnTo>
                <a:lnTo>
                  <a:pt x="25730" y="53460"/>
                </a:lnTo>
                <a:lnTo>
                  <a:pt x="25980" y="53530"/>
                </a:lnTo>
                <a:lnTo>
                  <a:pt x="27210" y="53530"/>
                </a:lnTo>
                <a:lnTo>
                  <a:pt x="27000" y="53790"/>
                </a:lnTo>
                <a:lnTo>
                  <a:pt x="26330" y="54320"/>
                </a:lnTo>
                <a:lnTo>
                  <a:pt x="25980" y="54790"/>
                </a:lnTo>
                <a:lnTo>
                  <a:pt x="25800" y="54910"/>
                </a:lnTo>
                <a:lnTo>
                  <a:pt x="25500" y="54950"/>
                </a:lnTo>
                <a:lnTo>
                  <a:pt x="25390" y="55040"/>
                </a:lnTo>
                <a:lnTo>
                  <a:pt x="25370" y="55260"/>
                </a:lnTo>
                <a:lnTo>
                  <a:pt x="25370" y="55470"/>
                </a:lnTo>
                <a:lnTo>
                  <a:pt x="25320" y="55570"/>
                </a:lnTo>
                <a:lnTo>
                  <a:pt x="24510" y="55770"/>
                </a:lnTo>
                <a:lnTo>
                  <a:pt x="24220" y="55990"/>
                </a:lnTo>
                <a:lnTo>
                  <a:pt x="24040" y="56030"/>
                </a:lnTo>
                <a:lnTo>
                  <a:pt x="23880" y="56000"/>
                </a:lnTo>
                <a:lnTo>
                  <a:pt x="23590" y="55870"/>
                </a:lnTo>
                <a:lnTo>
                  <a:pt x="23420" y="55880"/>
                </a:lnTo>
                <a:lnTo>
                  <a:pt x="23460" y="55970"/>
                </a:lnTo>
                <a:lnTo>
                  <a:pt x="23510" y="56030"/>
                </a:lnTo>
                <a:lnTo>
                  <a:pt x="23330" y="56300"/>
                </a:lnTo>
                <a:lnTo>
                  <a:pt x="22850" y="56460"/>
                </a:lnTo>
                <a:lnTo>
                  <a:pt x="22630" y="56660"/>
                </a:lnTo>
                <a:lnTo>
                  <a:pt x="22860" y="56800"/>
                </a:lnTo>
                <a:lnTo>
                  <a:pt x="23100" y="56780"/>
                </a:lnTo>
                <a:lnTo>
                  <a:pt x="23730" y="56620"/>
                </a:lnTo>
                <a:lnTo>
                  <a:pt x="23850" y="56550"/>
                </a:lnTo>
                <a:lnTo>
                  <a:pt x="23980" y="56510"/>
                </a:lnTo>
                <a:lnTo>
                  <a:pt x="24720" y="56920"/>
                </a:lnTo>
                <a:lnTo>
                  <a:pt x="24770" y="57170"/>
                </a:lnTo>
                <a:lnTo>
                  <a:pt x="24720" y="57480"/>
                </a:lnTo>
                <a:lnTo>
                  <a:pt x="24580" y="57760"/>
                </a:lnTo>
                <a:lnTo>
                  <a:pt x="24400" y="57880"/>
                </a:lnTo>
                <a:lnTo>
                  <a:pt x="23960" y="57970"/>
                </a:lnTo>
                <a:lnTo>
                  <a:pt x="23770" y="58070"/>
                </a:lnTo>
                <a:lnTo>
                  <a:pt x="23840" y="58320"/>
                </a:lnTo>
                <a:lnTo>
                  <a:pt x="24000" y="58660"/>
                </a:lnTo>
                <a:lnTo>
                  <a:pt x="24050" y="58840"/>
                </a:lnTo>
                <a:lnTo>
                  <a:pt x="24010" y="59100"/>
                </a:lnTo>
                <a:lnTo>
                  <a:pt x="23940" y="59290"/>
                </a:lnTo>
                <a:lnTo>
                  <a:pt x="23960" y="59460"/>
                </a:lnTo>
                <a:lnTo>
                  <a:pt x="24220" y="59630"/>
                </a:lnTo>
                <a:lnTo>
                  <a:pt x="24380" y="59780"/>
                </a:lnTo>
                <a:lnTo>
                  <a:pt x="24530" y="59990"/>
                </a:lnTo>
                <a:lnTo>
                  <a:pt x="24570" y="60210"/>
                </a:lnTo>
                <a:lnTo>
                  <a:pt x="24390" y="60390"/>
                </a:lnTo>
                <a:lnTo>
                  <a:pt x="24390" y="60560"/>
                </a:lnTo>
                <a:lnTo>
                  <a:pt x="24520" y="60710"/>
                </a:lnTo>
                <a:lnTo>
                  <a:pt x="25000" y="61530"/>
                </a:lnTo>
                <a:lnTo>
                  <a:pt x="25160" y="61590"/>
                </a:lnTo>
                <a:lnTo>
                  <a:pt x="25310" y="61740"/>
                </a:lnTo>
                <a:lnTo>
                  <a:pt x="25370" y="62110"/>
                </a:lnTo>
                <a:lnTo>
                  <a:pt x="25320" y="62380"/>
                </a:lnTo>
                <a:lnTo>
                  <a:pt x="25230" y="62540"/>
                </a:lnTo>
                <a:lnTo>
                  <a:pt x="25140" y="62740"/>
                </a:lnTo>
                <a:lnTo>
                  <a:pt x="25100" y="63100"/>
                </a:lnTo>
                <a:lnTo>
                  <a:pt x="25030" y="63270"/>
                </a:lnTo>
                <a:lnTo>
                  <a:pt x="24870" y="63380"/>
                </a:lnTo>
                <a:lnTo>
                  <a:pt x="24660" y="63450"/>
                </a:lnTo>
                <a:lnTo>
                  <a:pt x="24490" y="63470"/>
                </a:lnTo>
                <a:lnTo>
                  <a:pt x="23730" y="63330"/>
                </a:lnTo>
                <a:lnTo>
                  <a:pt x="23560" y="63380"/>
                </a:lnTo>
                <a:lnTo>
                  <a:pt x="23450" y="63500"/>
                </a:lnTo>
                <a:lnTo>
                  <a:pt x="23360" y="63650"/>
                </a:lnTo>
                <a:lnTo>
                  <a:pt x="23250" y="63800"/>
                </a:lnTo>
                <a:lnTo>
                  <a:pt x="22940" y="63990"/>
                </a:lnTo>
                <a:lnTo>
                  <a:pt x="22750" y="64070"/>
                </a:lnTo>
                <a:lnTo>
                  <a:pt x="22580" y="64100"/>
                </a:lnTo>
                <a:lnTo>
                  <a:pt x="22480" y="64200"/>
                </a:lnTo>
                <a:lnTo>
                  <a:pt x="22480" y="64400"/>
                </a:lnTo>
                <a:lnTo>
                  <a:pt x="22590" y="64560"/>
                </a:lnTo>
                <a:lnTo>
                  <a:pt x="22810" y="64560"/>
                </a:lnTo>
                <a:lnTo>
                  <a:pt x="22810" y="64720"/>
                </a:lnTo>
                <a:lnTo>
                  <a:pt x="22430" y="64710"/>
                </a:lnTo>
                <a:lnTo>
                  <a:pt x="22250" y="64750"/>
                </a:lnTo>
                <a:lnTo>
                  <a:pt x="22100" y="64890"/>
                </a:lnTo>
                <a:lnTo>
                  <a:pt x="22230" y="64990"/>
                </a:lnTo>
                <a:lnTo>
                  <a:pt x="22390" y="65020"/>
                </a:lnTo>
                <a:lnTo>
                  <a:pt x="22760" y="65030"/>
                </a:lnTo>
                <a:lnTo>
                  <a:pt x="22930" y="65110"/>
                </a:lnTo>
                <a:lnTo>
                  <a:pt x="23120" y="65310"/>
                </a:lnTo>
                <a:lnTo>
                  <a:pt x="23420" y="65800"/>
                </a:lnTo>
                <a:lnTo>
                  <a:pt x="23090" y="66240"/>
                </a:lnTo>
                <a:lnTo>
                  <a:pt x="22870" y="66450"/>
                </a:lnTo>
                <a:lnTo>
                  <a:pt x="22630" y="66580"/>
                </a:lnTo>
                <a:lnTo>
                  <a:pt x="22040" y="66700"/>
                </a:lnTo>
                <a:lnTo>
                  <a:pt x="21810" y="66870"/>
                </a:lnTo>
                <a:lnTo>
                  <a:pt x="21920" y="67190"/>
                </a:lnTo>
                <a:lnTo>
                  <a:pt x="22080" y="67200"/>
                </a:lnTo>
                <a:lnTo>
                  <a:pt x="22810" y="66900"/>
                </a:lnTo>
                <a:lnTo>
                  <a:pt x="23140" y="66920"/>
                </a:lnTo>
                <a:lnTo>
                  <a:pt x="23250" y="66900"/>
                </a:lnTo>
                <a:lnTo>
                  <a:pt x="23340" y="66830"/>
                </a:lnTo>
                <a:lnTo>
                  <a:pt x="23430" y="66720"/>
                </a:lnTo>
                <a:lnTo>
                  <a:pt x="23540" y="66620"/>
                </a:lnTo>
                <a:lnTo>
                  <a:pt x="23690" y="66580"/>
                </a:lnTo>
                <a:lnTo>
                  <a:pt x="23970" y="66700"/>
                </a:lnTo>
                <a:lnTo>
                  <a:pt x="24480" y="67270"/>
                </a:lnTo>
                <a:lnTo>
                  <a:pt x="24750" y="67500"/>
                </a:lnTo>
                <a:lnTo>
                  <a:pt x="25460" y="67690"/>
                </a:lnTo>
                <a:lnTo>
                  <a:pt x="25630" y="67820"/>
                </a:lnTo>
                <a:lnTo>
                  <a:pt x="25730" y="68150"/>
                </a:lnTo>
                <a:lnTo>
                  <a:pt x="26020" y="69850"/>
                </a:lnTo>
                <a:lnTo>
                  <a:pt x="26050" y="69950"/>
                </a:lnTo>
                <a:lnTo>
                  <a:pt x="26030" y="70020"/>
                </a:lnTo>
                <a:lnTo>
                  <a:pt x="25900" y="70120"/>
                </a:lnTo>
                <a:lnTo>
                  <a:pt x="25710" y="70120"/>
                </a:lnTo>
                <a:lnTo>
                  <a:pt x="25530" y="70010"/>
                </a:lnTo>
                <a:lnTo>
                  <a:pt x="25380" y="69990"/>
                </a:lnTo>
                <a:lnTo>
                  <a:pt x="25280" y="70270"/>
                </a:lnTo>
                <a:lnTo>
                  <a:pt x="25440" y="70320"/>
                </a:lnTo>
                <a:lnTo>
                  <a:pt x="25590" y="70420"/>
                </a:lnTo>
                <a:lnTo>
                  <a:pt x="25720" y="70550"/>
                </a:lnTo>
                <a:lnTo>
                  <a:pt x="25810" y="70710"/>
                </a:lnTo>
                <a:lnTo>
                  <a:pt x="25860" y="70900"/>
                </a:lnTo>
                <a:lnTo>
                  <a:pt x="25880" y="71160"/>
                </a:lnTo>
                <a:lnTo>
                  <a:pt x="25820" y="71390"/>
                </a:lnTo>
                <a:lnTo>
                  <a:pt x="25640" y="71490"/>
                </a:lnTo>
                <a:lnTo>
                  <a:pt x="25490" y="71400"/>
                </a:lnTo>
                <a:lnTo>
                  <a:pt x="25300" y="70980"/>
                </a:lnTo>
                <a:lnTo>
                  <a:pt x="25190" y="70880"/>
                </a:lnTo>
                <a:lnTo>
                  <a:pt x="24650" y="70920"/>
                </a:lnTo>
                <a:lnTo>
                  <a:pt x="24490" y="70880"/>
                </a:lnTo>
                <a:lnTo>
                  <a:pt x="24240" y="70740"/>
                </a:lnTo>
                <a:lnTo>
                  <a:pt x="24260" y="70650"/>
                </a:lnTo>
                <a:lnTo>
                  <a:pt x="24370" y="70560"/>
                </a:lnTo>
                <a:lnTo>
                  <a:pt x="24390" y="70420"/>
                </a:lnTo>
                <a:lnTo>
                  <a:pt x="24160" y="70090"/>
                </a:lnTo>
                <a:lnTo>
                  <a:pt x="24080" y="69890"/>
                </a:lnTo>
                <a:lnTo>
                  <a:pt x="24170" y="69800"/>
                </a:lnTo>
                <a:lnTo>
                  <a:pt x="24510" y="69660"/>
                </a:lnTo>
                <a:lnTo>
                  <a:pt x="24450" y="69400"/>
                </a:lnTo>
                <a:lnTo>
                  <a:pt x="24140" y="69230"/>
                </a:lnTo>
                <a:lnTo>
                  <a:pt x="23770" y="69340"/>
                </a:lnTo>
                <a:lnTo>
                  <a:pt x="23700" y="69470"/>
                </a:lnTo>
                <a:lnTo>
                  <a:pt x="23530" y="69930"/>
                </a:lnTo>
                <a:lnTo>
                  <a:pt x="23390" y="70180"/>
                </a:lnTo>
                <a:lnTo>
                  <a:pt x="23310" y="70350"/>
                </a:lnTo>
                <a:lnTo>
                  <a:pt x="23250" y="70420"/>
                </a:lnTo>
                <a:lnTo>
                  <a:pt x="23150" y="70450"/>
                </a:lnTo>
                <a:lnTo>
                  <a:pt x="22940" y="70420"/>
                </a:lnTo>
                <a:lnTo>
                  <a:pt x="22850" y="70500"/>
                </a:lnTo>
                <a:lnTo>
                  <a:pt x="22630" y="70760"/>
                </a:lnTo>
                <a:lnTo>
                  <a:pt x="22090" y="71220"/>
                </a:lnTo>
                <a:lnTo>
                  <a:pt x="21920" y="71490"/>
                </a:lnTo>
                <a:lnTo>
                  <a:pt x="21840" y="71960"/>
                </a:lnTo>
                <a:lnTo>
                  <a:pt x="21850" y="71960"/>
                </a:lnTo>
                <a:lnTo>
                  <a:pt x="21840" y="71970"/>
                </a:lnTo>
                <a:lnTo>
                  <a:pt x="21650" y="72030"/>
                </a:lnTo>
                <a:lnTo>
                  <a:pt x="21440" y="72010"/>
                </a:lnTo>
                <a:lnTo>
                  <a:pt x="21180" y="71760"/>
                </a:lnTo>
                <a:lnTo>
                  <a:pt x="20940" y="71820"/>
                </a:lnTo>
                <a:lnTo>
                  <a:pt x="20800" y="71940"/>
                </a:lnTo>
                <a:lnTo>
                  <a:pt x="20620" y="71990"/>
                </a:lnTo>
                <a:lnTo>
                  <a:pt x="20490" y="72120"/>
                </a:lnTo>
                <a:lnTo>
                  <a:pt x="20300" y="72160"/>
                </a:lnTo>
                <a:lnTo>
                  <a:pt x="19360" y="72160"/>
                </a:lnTo>
                <a:lnTo>
                  <a:pt x="19130" y="72060"/>
                </a:lnTo>
                <a:lnTo>
                  <a:pt x="19040" y="71800"/>
                </a:lnTo>
                <a:lnTo>
                  <a:pt x="19000" y="71490"/>
                </a:lnTo>
                <a:lnTo>
                  <a:pt x="18940" y="71260"/>
                </a:lnTo>
                <a:lnTo>
                  <a:pt x="18720" y="71070"/>
                </a:lnTo>
                <a:lnTo>
                  <a:pt x="15990" y="70420"/>
                </a:lnTo>
                <a:lnTo>
                  <a:pt x="14980" y="70010"/>
                </a:lnTo>
                <a:lnTo>
                  <a:pt x="13950" y="69830"/>
                </a:lnTo>
                <a:lnTo>
                  <a:pt x="13650" y="69870"/>
                </a:lnTo>
                <a:lnTo>
                  <a:pt x="12770" y="70200"/>
                </a:lnTo>
                <a:lnTo>
                  <a:pt x="12300" y="70180"/>
                </a:lnTo>
                <a:lnTo>
                  <a:pt x="11850" y="70040"/>
                </a:lnTo>
                <a:lnTo>
                  <a:pt x="11950" y="69660"/>
                </a:lnTo>
                <a:lnTo>
                  <a:pt x="11850" y="69500"/>
                </a:lnTo>
                <a:lnTo>
                  <a:pt x="12030" y="68880"/>
                </a:lnTo>
                <a:lnTo>
                  <a:pt x="11920" y="68310"/>
                </a:lnTo>
                <a:lnTo>
                  <a:pt x="11710" y="67760"/>
                </a:lnTo>
                <a:lnTo>
                  <a:pt x="11590" y="67190"/>
                </a:lnTo>
                <a:lnTo>
                  <a:pt x="11640" y="66460"/>
                </a:lnTo>
                <a:lnTo>
                  <a:pt x="11790" y="65860"/>
                </a:lnTo>
                <a:lnTo>
                  <a:pt x="11980" y="65310"/>
                </a:lnTo>
                <a:lnTo>
                  <a:pt x="12120" y="64720"/>
                </a:lnTo>
                <a:lnTo>
                  <a:pt x="10750" y="64470"/>
                </a:lnTo>
                <a:lnTo>
                  <a:pt x="10600" y="64490"/>
                </a:lnTo>
                <a:lnTo>
                  <a:pt x="10550" y="64680"/>
                </a:lnTo>
                <a:lnTo>
                  <a:pt x="10510" y="65550"/>
                </a:lnTo>
                <a:lnTo>
                  <a:pt x="10430" y="65660"/>
                </a:lnTo>
                <a:lnTo>
                  <a:pt x="10310" y="65690"/>
                </a:lnTo>
                <a:lnTo>
                  <a:pt x="10140" y="65870"/>
                </a:lnTo>
                <a:lnTo>
                  <a:pt x="9970" y="66120"/>
                </a:lnTo>
                <a:lnTo>
                  <a:pt x="9770" y="66240"/>
                </a:lnTo>
                <a:lnTo>
                  <a:pt x="9570" y="66200"/>
                </a:lnTo>
                <a:lnTo>
                  <a:pt x="9390" y="65950"/>
                </a:lnTo>
                <a:lnTo>
                  <a:pt x="9240" y="65390"/>
                </a:lnTo>
                <a:lnTo>
                  <a:pt x="9260" y="64850"/>
                </a:lnTo>
                <a:lnTo>
                  <a:pt x="9340" y="64300"/>
                </a:lnTo>
                <a:lnTo>
                  <a:pt x="9390" y="63720"/>
                </a:lnTo>
                <a:lnTo>
                  <a:pt x="9630" y="63280"/>
                </a:lnTo>
                <a:lnTo>
                  <a:pt x="10170" y="63200"/>
                </a:lnTo>
                <a:lnTo>
                  <a:pt x="10710" y="63360"/>
                </a:lnTo>
                <a:lnTo>
                  <a:pt x="10980" y="63640"/>
                </a:lnTo>
                <a:lnTo>
                  <a:pt x="10810" y="63690"/>
                </a:lnTo>
                <a:lnTo>
                  <a:pt x="10670" y="63800"/>
                </a:lnTo>
                <a:lnTo>
                  <a:pt x="10450" y="64100"/>
                </a:lnTo>
                <a:lnTo>
                  <a:pt x="10490" y="64360"/>
                </a:lnTo>
                <a:lnTo>
                  <a:pt x="11250" y="64470"/>
                </a:lnTo>
                <a:lnTo>
                  <a:pt x="11960" y="64640"/>
                </a:lnTo>
                <a:lnTo>
                  <a:pt x="12220" y="64530"/>
                </a:lnTo>
                <a:lnTo>
                  <a:pt x="12190" y="64100"/>
                </a:lnTo>
                <a:lnTo>
                  <a:pt x="11950" y="63330"/>
                </a:lnTo>
                <a:lnTo>
                  <a:pt x="11780" y="62370"/>
                </a:lnTo>
                <a:lnTo>
                  <a:pt x="11690" y="61400"/>
                </a:lnTo>
                <a:lnTo>
                  <a:pt x="11710" y="61140"/>
                </a:lnTo>
                <a:lnTo>
                  <a:pt x="11830" y="60820"/>
                </a:lnTo>
                <a:lnTo>
                  <a:pt x="11850" y="60630"/>
                </a:lnTo>
                <a:lnTo>
                  <a:pt x="11830" y="60340"/>
                </a:lnTo>
                <a:lnTo>
                  <a:pt x="11690" y="59770"/>
                </a:lnTo>
                <a:lnTo>
                  <a:pt x="11570" y="58750"/>
                </a:lnTo>
                <a:lnTo>
                  <a:pt x="11480" y="58260"/>
                </a:lnTo>
                <a:lnTo>
                  <a:pt x="11290" y="57830"/>
                </a:lnTo>
                <a:lnTo>
                  <a:pt x="10970" y="57570"/>
                </a:lnTo>
                <a:lnTo>
                  <a:pt x="10510" y="57460"/>
                </a:lnTo>
                <a:lnTo>
                  <a:pt x="9650" y="57430"/>
                </a:lnTo>
                <a:lnTo>
                  <a:pt x="9030" y="57240"/>
                </a:lnTo>
                <a:lnTo>
                  <a:pt x="8500" y="56740"/>
                </a:lnTo>
                <a:lnTo>
                  <a:pt x="7330" y="54990"/>
                </a:lnTo>
                <a:lnTo>
                  <a:pt x="7340" y="54830"/>
                </a:lnTo>
                <a:lnTo>
                  <a:pt x="7620" y="54780"/>
                </a:lnTo>
                <a:lnTo>
                  <a:pt x="7620" y="54630"/>
                </a:lnTo>
                <a:lnTo>
                  <a:pt x="7370" y="54530"/>
                </a:lnTo>
                <a:lnTo>
                  <a:pt x="7070" y="54510"/>
                </a:lnTo>
                <a:lnTo>
                  <a:pt x="6780" y="54580"/>
                </a:lnTo>
                <a:lnTo>
                  <a:pt x="6560" y="54780"/>
                </a:lnTo>
                <a:lnTo>
                  <a:pt x="6410" y="55100"/>
                </a:lnTo>
                <a:lnTo>
                  <a:pt x="6450" y="55310"/>
                </a:lnTo>
                <a:lnTo>
                  <a:pt x="6830" y="55720"/>
                </a:lnTo>
                <a:lnTo>
                  <a:pt x="6720" y="55750"/>
                </a:lnTo>
                <a:lnTo>
                  <a:pt x="6640" y="55810"/>
                </a:lnTo>
                <a:lnTo>
                  <a:pt x="6470" y="56030"/>
                </a:lnTo>
                <a:lnTo>
                  <a:pt x="6770" y="56090"/>
                </a:lnTo>
                <a:lnTo>
                  <a:pt x="7120" y="56320"/>
                </a:lnTo>
                <a:lnTo>
                  <a:pt x="7410" y="56660"/>
                </a:lnTo>
                <a:lnTo>
                  <a:pt x="7540" y="57050"/>
                </a:lnTo>
                <a:lnTo>
                  <a:pt x="7370" y="57110"/>
                </a:lnTo>
                <a:lnTo>
                  <a:pt x="5830" y="55830"/>
                </a:lnTo>
                <a:lnTo>
                  <a:pt x="5510" y="55640"/>
                </a:lnTo>
                <a:lnTo>
                  <a:pt x="4760" y="55500"/>
                </a:lnTo>
                <a:lnTo>
                  <a:pt x="4560" y="55300"/>
                </a:lnTo>
                <a:lnTo>
                  <a:pt x="4550" y="54960"/>
                </a:lnTo>
                <a:lnTo>
                  <a:pt x="5270" y="53020"/>
                </a:lnTo>
                <a:lnTo>
                  <a:pt x="5510" y="52130"/>
                </a:lnTo>
                <a:lnTo>
                  <a:pt x="5670" y="51190"/>
                </a:lnTo>
                <a:lnTo>
                  <a:pt x="5700" y="50260"/>
                </a:lnTo>
                <a:lnTo>
                  <a:pt x="5600" y="49530"/>
                </a:lnTo>
                <a:close/>
                <a:moveTo>
                  <a:pt x="34900" y="69960"/>
                </a:moveTo>
                <a:lnTo>
                  <a:pt x="35110" y="70170"/>
                </a:lnTo>
                <a:lnTo>
                  <a:pt x="35350" y="70320"/>
                </a:lnTo>
                <a:lnTo>
                  <a:pt x="35530" y="70530"/>
                </a:lnTo>
                <a:lnTo>
                  <a:pt x="35520" y="70880"/>
                </a:lnTo>
                <a:lnTo>
                  <a:pt x="35640" y="70970"/>
                </a:lnTo>
                <a:lnTo>
                  <a:pt x="35780" y="71030"/>
                </a:lnTo>
                <a:lnTo>
                  <a:pt x="34770" y="71270"/>
                </a:lnTo>
                <a:lnTo>
                  <a:pt x="34490" y="71570"/>
                </a:lnTo>
                <a:lnTo>
                  <a:pt x="34330" y="71640"/>
                </a:lnTo>
                <a:lnTo>
                  <a:pt x="34040" y="71510"/>
                </a:lnTo>
                <a:lnTo>
                  <a:pt x="31820" y="69080"/>
                </a:lnTo>
                <a:lnTo>
                  <a:pt x="31610" y="68570"/>
                </a:lnTo>
                <a:lnTo>
                  <a:pt x="31530" y="68220"/>
                </a:lnTo>
                <a:lnTo>
                  <a:pt x="31720" y="68430"/>
                </a:lnTo>
                <a:lnTo>
                  <a:pt x="32820" y="69050"/>
                </a:lnTo>
                <a:lnTo>
                  <a:pt x="33140" y="69340"/>
                </a:lnTo>
                <a:lnTo>
                  <a:pt x="33440" y="69830"/>
                </a:lnTo>
                <a:lnTo>
                  <a:pt x="33600" y="70030"/>
                </a:lnTo>
                <a:lnTo>
                  <a:pt x="33790" y="70120"/>
                </a:lnTo>
                <a:lnTo>
                  <a:pt x="33980" y="70110"/>
                </a:lnTo>
                <a:lnTo>
                  <a:pt x="34140" y="70060"/>
                </a:lnTo>
                <a:lnTo>
                  <a:pt x="34200" y="69880"/>
                </a:lnTo>
                <a:lnTo>
                  <a:pt x="34110" y="69500"/>
                </a:lnTo>
                <a:lnTo>
                  <a:pt x="34290" y="69770"/>
                </a:lnTo>
                <a:lnTo>
                  <a:pt x="34450" y="70440"/>
                </a:lnTo>
                <a:lnTo>
                  <a:pt x="34590" y="70570"/>
                </a:lnTo>
                <a:lnTo>
                  <a:pt x="34850" y="70580"/>
                </a:lnTo>
                <a:lnTo>
                  <a:pt x="35040" y="70530"/>
                </a:lnTo>
                <a:lnTo>
                  <a:pt x="35070" y="70350"/>
                </a:lnTo>
                <a:lnTo>
                  <a:pt x="34900" y="69960"/>
                </a:lnTo>
                <a:close/>
                <a:moveTo>
                  <a:pt x="29240" y="68270"/>
                </a:moveTo>
                <a:lnTo>
                  <a:pt x="29430" y="68620"/>
                </a:lnTo>
                <a:lnTo>
                  <a:pt x="29940" y="70160"/>
                </a:lnTo>
                <a:lnTo>
                  <a:pt x="29930" y="70380"/>
                </a:lnTo>
                <a:lnTo>
                  <a:pt x="29750" y="70430"/>
                </a:lnTo>
                <a:lnTo>
                  <a:pt x="29380" y="70420"/>
                </a:lnTo>
                <a:lnTo>
                  <a:pt x="29190" y="70520"/>
                </a:lnTo>
                <a:lnTo>
                  <a:pt x="28940" y="70720"/>
                </a:lnTo>
                <a:lnTo>
                  <a:pt x="28690" y="70870"/>
                </a:lnTo>
                <a:lnTo>
                  <a:pt x="28500" y="70800"/>
                </a:lnTo>
                <a:lnTo>
                  <a:pt x="28290" y="70610"/>
                </a:lnTo>
                <a:lnTo>
                  <a:pt x="27690" y="70420"/>
                </a:lnTo>
                <a:lnTo>
                  <a:pt x="27480" y="70270"/>
                </a:lnTo>
                <a:lnTo>
                  <a:pt x="27480" y="70120"/>
                </a:lnTo>
                <a:lnTo>
                  <a:pt x="27820" y="69940"/>
                </a:lnTo>
                <a:lnTo>
                  <a:pt x="28230" y="70120"/>
                </a:lnTo>
                <a:lnTo>
                  <a:pt x="28630" y="70410"/>
                </a:lnTo>
                <a:lnTo>
                  <a:pt x="28990" y="70570"/>
                </a:lnTo>
                <a:lnTo>
                  <a:pt x="28990" y="70420"/>
                </a:lnTo>
                <a:lnTo>
                  <a:pt x="28370" y="69880"/>
                </a:lnTo>
                <a:lnTo>
                  <a:pt x="27790" y="69670"/>
                </a:lnTo>
                <a:lnTo>
                  <a:pt x="27650" y="69660"/>
                </a:lnTo>
                <a:lnTo>
                  <a:pt x="27530" y="69710"/>
                </a:lnTo>
                <a:lnTo>
                  <a:pt x="27340" y="69890"/>
                </a:lnTo>
                <a:lnTo>
                  <a:pt x="27210" y="69960"/>
                </a:lnTo>
                <a:lnTo>
                  <a:pt x="26710" y="69940"/>
                </a:lnTo>
                <a:lnTo>
                  <a:pt x="26280" y="69580"/>
                </a:lnTo>
                <a:lnTo>
                  <a:pt x="26020" y="68990"/>
                </a:lnTo>
                <a:lnTo>
                  <a:pt x="26060" y="68270"/>
                </a:lnTo>
                <a:lnTo>
                  <a:pt x="25980" y="68270"/>
                </a:lnTo>
                <a:lnTo>
                  <a:pt x="25980" y="68130"/>
                </a:lnTo>
                <a:lnTo>
                  <a:pt x="26270" y="68330"/>
                </a:lnTo>
                <a:lnTo>
                  <a:pt x="26570" y="68680"/>
                </a:lnTo>
                <a:lnTo>
                  <a:pt x="26870" y="68940"/>
                </a:lnTo>
                <a:lnTo>
                  <a:pt x="27130" y="68880"/>
                </a:lnTo>
                <a:lnTo>
                  <a:pt x="27080" y="68800"/>
                </a:lnTo>
                <a:lnTo>
                  <a:pt x="26990" y="68650"/>
                </a:lnTo>
                <a:lnTo>
                  <a:pt x="26940" y="68500"/>
                </a:lnTo>
                <a:lnTo>
                  <a:pt x="26990" y="68430"/>
                </a:lnTo>
                <a:lnTo>
                  <a:pt x="27060" y="68380"/>
                </a:lnTo>
                <a:lnTo>
                  <a:pt x="26970" y="68270"/>
                </a:lnTo>
                <a:lnTo>
                  <a:pt x="26440" y="67890"/>
                </a:lnTo>
                <a:lnTo>
                  <a:pt x="26350" y="67710"/>
                </a:lnTo>
                <a:lnTo>
                  <a:pt x="26510" y="67500"/>
                </a:lnTo>
                <a:lnTo>
                  <a:pt x="26510" y="67340"/>
                </a:lnTo>
                <a:lnTo>
                  <a:pt x="25500" y="67440"/>
                </a:lnTo>
                <a:lnTo>
                  <a:pt x="25320" y="67420"/>
                </a:lnTo>
                <a:lnTo>
                  <a:pt x="25190" y="67320"/>
                </a:lnTo>
                <a:lnTo>
                  <a:pt x="25040" y="67300"/>
                </a:lnTo>
                <a:lnTo>
                  <a:pt x="24900" y="67240"/>
                </a:lnTo>
                <a:lnTo>
                  <a:pt x="24830" y="67040"/>
                </a:lnTo>
                <a:lnTo>
                  <a:pt x="24880" y="66940"/>
                </a:lnTo>
                <a:lnTo>
                  <a:pt x="25120" y="66750"/>
                </a:lnTo>
                <a:lnTo>
                  <a:pt x="25190" y="66580"/>
                </a:lnTo>
                <a:lnTo>
                  <a:pt x="24950" y="66590"/>
                </a:lnTo>
                <a:lnTo>
                  <a:pt x="24740" y="66670"/>
                </a:lnTo>
                <a:lnTo>
                  <a:pt x="24530" y="66710"/>
                </a:lnTo>
                <a:lnTo>
                  <a:pt x="24310" y="66580"/>
                </a:lnTo>
                <a:lnTo>
                  <a:pt x="24310" y="66410"/>
                </a:lnTo>
                <a:lnTo>
                  <a:pt x="25450" y="65870"/>
                </a:lnTo>
                <a:lnTo>
                  <a:pt x="25900" y="65800"/>
                </a:lnTo>
                <a:lnTo>
                  <a:pt x="26440" y="65900"/>
                </a:lnTo>
                <a:lnTo>
                  <a:pt x="27200" y="66810"/>
                </a:lnTo>
                <a:lnTo>
                  <a:pt x="27610" y="67040"/>
                </a:lnTo>
                <a:lnTo>
                  <a:pt x="28180" y="67130"/>
                </a:lnTo>
                <a:lnTo>
                  <a:pt x="28590" y="67380"/>
                </a:lnTo>
                <a:lnTo>
                  <a:pt x="28920" y="67770"/>
                </a:lnTo>
                <a:lnTo>
                  <a:pt x="29240" y="68270"/>
                </a:lnTo>
                <a:close/>
                <a:moveTo>
                  <a:pt x="40110" y="66730"/>
                </a:moveTo>
                <a:lnTo>
                  <a:pt x="40200" y="66100"/>
                </a:lnTo>
                <a:lnTo>
                  <a:pt x="40630" y="64980"/>
                </a:lnTo>
                <a:lnTo>
                  <a:pt x="41130" y="64120"/>
                </a:lnTo>
                <a:lnTo>
                  <a:pt x="41420" y="64260"/>
                </a:lnTo>
                <a:lnTo>
                  <a:pt x="40810" y="67040"/>
                </a:lnTo>
                <a:lnTo>
                  <a:pt x="40560" y="67770"/>
                </a:lnTo>
                <a:lnTo>
                  <a:pt x="39890" y="69120"/>
                </a:lnTo>
                <a:lnTo>
                  <a:pt x="38640" y="73260"/>
                </a:lnTo>
                <a:lnTo>
                  <a:pt x="38520" y="73540"/>
                </a:lnTo>
                <a:lnTo>
                  <a:pt x="38340" y="73630"/>
                </a:lnTo>
                <a:lnTo>
                  <a:pt x="38040" y="73640"/>
                </a:lnTo>
                <a:lnTo>
                  <a:pt x="37880" y="73430"/>
                </a:lnTo>
                <a:lnTo>
                  <a:pt x="37550" y="72110"/>
                </a:lnTo>
                <a:lnTo>
                  <a:pt x="37410" y="71870"/>
                </a:lnTo>
                <a:lnTo>
                  <a:pt x="37240" y="71670"/>
                </a:lnTo>
                <a:lnTo>
                  <a:pt x="36840" y="71340"/>
                </a:lnTo>
                <a:lnTo>
                  <a:pt x="37150" y="71320"/>
                </a:lnTo>
                <a:lnTo>
                  <a:pt x="37350" y="71230"/>
                </a:lnTo>
                <a:lnTo>
                  <a:pt x="37520" y="71040"/>
                </a:lnTo>
                <a:lnTo>
                  <a:pt x="37720" y="70710"/>
                </a:lnTo>
                <a:lnTo>
                  <a:pt x="37840" y="70340"/>
                </a:lnTo>
                <a:lnTo>
                  <a:pt x="37910" y="70230"/>
                </a:lnTo>
                <a:lnTo>
                  <a:pt x="38040" y="70350"/>
                </a:lnTo>
                <a:lnTo>
                  <a:pt x="38100" y="70380"/>
                </a:lnTo>
                <a:lnTo>
                  <a:pt x="38430" y="70270"/>
                </a:lnTo>
                <a:lnTo>
                  <a:pt x="38400" y="70050"/>
                </a:lnTo>
                <a:lnTo>
                  <a:pt x="38340" y="69800"/>
                </a:lnTo>
                <a:lnTo>
                  <a:pt x="38230" y="69890"/>
                </a:lnTo>
                <a:lnTo>
                  <a:pt x="38120" y="69920"/>
                </a:lnTo>
                <a:lnTo>
                  <a:pt x="38010" y="69890"/>
                </a:lnTo>
                <a:lnTo>
                  <a:pt x="37890" y="69800"/>
                </a:lnTo>
                <a:lnTo>
                  <a:pt x="38080" y="69260"/>
                </a:lnTo>
                <a:lnTo>
                  <a:pt x="38350" y="68860"/>
                </a:lnTo>
                <a:lnTo>
                  <a:pt x="39070" y="68020"/>
                </a:lnTo>
                <a:lnTo>
                  <a:pt x="39380" y="67790"/>
                </a:lnTo>
                <a:lnTo>
                  <a:pt x="40110" y="66730"/>
                </a:lnTo>
                <a:close/>
                <a:moveTo>
                  <a:pt x="9470" y="59920"/>
                </a:moveTo>
                <a:lnTo>
                  <a:pt x="9150" y="60050"/>
                </a:lnTo>
                <a:lnTo>
                  <a:pt x="8810" y="59700"/>
                </a:lnTo>
                <a:lnTo>
                  <a:pt x="8520" y="59140"/>
                </a:lnTo>
                <a:lnTo>
                  <a:pt x="8110" y="58070"/>
                </a:lnTo>
                <a:lnTo>
                  <a:pt x="8030" y="57570"/>
                </a:lnTo>
                <a:lnTo>
                  <a:pt x="8160" y="57250"/>
                </a:lnTo>
                <a:lnTo>
                  <a:pt x="8590" y="57130"/>
                </a:lnTo>
                <a:lnTo>
                  <a:pt x="8640" y="57810"/>
                </a:lnTo>
                <a:lnTo>
                  <a:pt x="8850" y="57930"/>
                </a:lnTo>
                <a:lnTo>
                  <a:pt x="9120" y="57880"/>
                </a:lnTo>
                <a:lnTo>
                  <a:pt x="9300" y="58070"/>
                </a:lnTo>
                <a:lnTo>
                  <a:pt x="9300" y="58330"/>
                </a:lnTo>
                <a:lnTo>
                  <a:pt x="9130" y="58840"/>
                </a:lnTo>
                <a:lnTo>
                  <a:pt x="9170" y="59060"/>
                </a:lnTo>
                <a:lnTo>
                  <a:pt x="9270" y="59310"/>
                </a:lnTo>
                <a:lnTo>
                  <a:pt x="9360" y="59740"/>
                </a:lnTo>
                <a:lnTo>
                  <a:pt x="9470" y="59920"/>
                </a:lnTo>
                <a:close/>
                <a:moveTo>
                  <a:pt x="37680" y="66270"/>
                </a:moveTo>
                <a:lnTo>
                  <a:pt x="37100" y="66270"/>
                </a:lnTo>
                <a:lnTo>
                  <a:pt x="36890" y="66310"/>
                </a:lnTo>
                <a:lnTo>
                  <a:pt x="36650" y="66420"/>
                </a:lnTo>
                <a:lnTo>
                  <a:pt x="36430" y="66600"/>
                </a:lnTo>
                <a:lnTo>
                  <a:pt x="36260" y="66810"/>
                </a:lnTo>
                <a:lnTo>
                  <a:pt x="36030" y="67050"/>
                </a:lnTo>
                <a:lnTo>
                  <a:pt x="35760" y="67010"/>
                </a:lnTo>
                <a:lnTo>
                  <a:pt x="35250" y="66730"/>
                </a:lnTo>
                <a:lnTo>
                  <a:pt x="34390" y="66660"/>
                </a:lnTo>
                <a:lnTo>
                  <a:pt x="34110" y="66580"/>
                </a:lnTo>
                <a:lnTo>
                  <a:pt x="33980" y="66490"/>
                </a:lnTo>
                <a:lnTo>
                  <a:pt x="33880" y="66390"/>
                </a:lnTo>
                <a:lnTo>
                  <a:pt x="33770" y="66310"/>
                </a:lnTo>
                <a:lnTo>
                  <a:pt x="33620" y="66270"/>
                </a:lnTo>
                <a:lnTo>
                  <a:pt x="33300" y="66300"/>
                </a:lnTo>
                <a:lnTo>
                  <a:pt x="33130" y="66290"/>
                </a:lnTo>
                <a:lnTo>
                  <a:pt x="32110" y="65640"/>
                </a:lnTo>
                <a:lnTo>
                  <a:pt x="31740" y="65610"/>
                </a:lnTo>
                <a:lnTo>
                  <a:pt x="31640" y="65780"/>
                </a:lnTo>
                <a:lnTo>
                  <a:pt x="31640" y="66270"/>
                </a:lnTo>
                <a:lnTo>
                  <a:pt x="31440" y="66120"/>
                </a:lnTo>
                <a:lnTo>
                  <a:pt x="31140" y="65770"/>
                </a:lnTo>
                <a:lnTo>
                  <a:pt x="30920" y="65640"/>
                </a:lnTo>
                <a:lnTo>
                  <a:pt x="30660" y="65640"/>
                </a:lnTo>
                <a:lnTo>
                  <a:pt x="30170" y="65760"/>
                </a:lnTo>
                <a:lnTo>
                  <a:pt x="29950" y="65640"/>
                </a:lnTo>
                <a:lnTo>
                  <a:pt x="30930" y="64890"/>
                </a:lnTo>
                <a:lnTo>
                  <a:pt x="31110" y="64560"/>
                </a:lnTo>
                <a:lnTo>
                  <a:pt x="30880" y="64240"/>
                </a:lnTo>
                <a:lnTo>
                  <a:pt x="30720" y="63880"/>
                </a:lnTo>
                <a:lnTo>
                  <a:pt x="30550" y="63580"/>
                </a:lnTo>
                <a:lnTo>
                  <a:pt x="30310" y="63470"/>
                </a:lnTo>
                <a:lnTo>
                  <a:pt x="30110" y="63530"/>
                </a:lnTo>
                <a:lnTo>
                  <a:pt x="29970" y="63610"/>
                </a:lnTo>
                <a:lnTo>
                  <a:pt x="29820" y="63670"/>
                </a:lnTo>
                <a:lnTo>
                  <a:pt x="29600" y="63640"/>
                </a:lnTo>
                <a:lnTo>
                  <a:pt x="29310" y="63340"/>
                </a:lnTo>
                <a:lnTo>
                  <a:pt x="29140" y="63270"/>
                </a:lnTo>
                <a:lnTo>
                  <a:pt x="28990" y="63470"/>
                </a:lnTo>
                <a:lnTo>
                  <a:pt x="29030" y="63830"/>
                </a:lnTo>
                <a:lnTo>
                  <a:pt x="29470" y="64510"/>
                </a:lnTo>
                <a:lnTo>
                  <a:pt x="29430" y="64890"/>
                </a:lnTo>
                <a:lnTo>
                  <a:pt x="29360" y="64920"/>
                </a:lnTo>
                <a:lnTo>
                  <a:pt x="28910" y="64840"/>
                </a:lnTo>
                <a:lnTo>
                  <a:pt x="28880" y="64780"/>
                </a:lnTo>
                <a:lnTo>
                  <a:pt x="28900" y="64690"/>
                </a:lnTo>
                <a:lnTo>
                  <a:pt x="28890" y="64560"/>
                </a:lnTo>
                <a:lnTo>
                  <a:pt x="28930" y="64580"/>
                </a:lnTo>
                <a:lnTo>
                  <a:pt x="28970" y="64490"/>
                </a:lnTo>
                <a:lnTo>
                  <a:pt x="28950" y="64300"/>
                </a:lnTo>
                <a:lnTo>
                  <a:pt x="28770" y="63800"/>
                </a:lnTo>
                <a:lnTo>
                  <a:pt x="28740" y="63560"/>
                </a:lnTo>
                <a:lnTo>
                  <a:pt x="28770" y="63320"/>
                </a:lnTo>
                <a:lnTo>
                  <a:pt x="28850" y="63100"/>
                </a:lnTo>
                <a:lnTo>
                  <a:pt x="28830" y="62920"/>
                </a:lnTo>
                <a:lnTo>
                  <a:pt x="28640" y="62800"/>
                </a:lnTo>
                <a:lnTo>
                  <a:pt x="28120" y="62670"/>
                </a:lnTo>
                <a:lnTo>
                  <a:pt x="27960" y="62570"/>
                </a:lnTo>
                <a:lnTo>
                  <a:pt x="27810" y="62440"/>
                </a:lnTo>
                <a:lnTo>
                  <a:pt x="27750" y="62330"/>
                </a:lnTo>
                <a:lnTo>
                  <a:pt x="27720" y="62210"/>
                </a:lnTo>
                <a:lnTo>
                  <a:pt x="27600" y="62010"/>
                </a:lnTo>
                <a:lnTo>
                  <a:pt x="27570" y="61870"/>
                </a:lnTo>
                <a:lnTo>
                  <a:pt x="27600" y="61730"/>
                </a:lnTo>
                <a:lnTo>
                  <a:pt x="27720" y="61530"/>
                </a:lnTo>
                <a:lnTo>
                  <a:pt x="27750" y="61400"/>
                </a:lnTo>
                <a:lnTo>
                  <a:pt x="27720" y="61150"/>
                </a:lnTo>
                <a:lnTo>
                  <a:pt x="27600" y="60750"/>
                </a:lnTo>
                <a:lnTo>
                  <a:pt x="27570" y="60630"/>
                </a:lnTo>
                <a:lnTo>
                  <a:pt x="27610" y="59850"/>
                </a:lnTo>
                <a:lnTo>
                  <a:pt x="27480" y="59750"/>
                </a:lnTo>
                <a:lnTo>
                  <a:pt x="27280" y="59730"/>
                </a:lnTo>
                <a:lnTo>
                  <a:pt x="26910" y="59770"/>
                </a:lnTo>
                <a:lnTo>
                  <a:pt x="26730" y="59700"/>
                </a:lnTo>
                <a:lnTo>
                  <a:pt x="26550" y="59540"/>
                </a:lnTo>
                <a:lnTo>
                  <a:pt x="26240" y="59130"/>
                </a:lnTo>
                <a:lnTo>
                  <a:pt x="26460" y="59050"/>
                </a:lnTo>
                <a:lnTo>
                  <a:pt x="26700" y="59020"/>
                </a:lnTo>
                <a:lnTo>
                  <a:pt x="26910" y="58940"/>
                </a:lnTo>
                <a:lnTo>
                  <a:pt x="27040" y="58690"/>
                </a:lnTo>
                <a:lnTo>
                  <a:pt x="26330" y="58380"/>
                </a:lnTo>
                <a:lnTo>
                  <a:pt x="26440" y="58400"/>
                </a:lnTo>
                <a:lnTo>
                  <a:pt x="26770" y="58380"/>
                </a:lnTo>
                <a:lnTo>
                  <a:pt x="26640" y="58110"/>
                </a:lnTo>
                <a:lnTo>
                  <a:pt x="26410" y="57970"/>
                </a:lnTo>
                <a:lnTo>
                  <a:pt x="25890" y="57900"/>
                </a:lnTo>
                <a:lnTo>
                  <a:pt x="25710" y="57820"/>
                </a:lnTo>
                <a:lnTo>
                  <a:pt x="25280" y="57280"/>
                </a:lnTo>
                <a:lnTo>
                  <a:pt x="25280" y="57130"/>
                </a:lnTo>
                <a:lnTo>
                  <a:pt x="25620" y="57290"/>
                </a:lnTo>
                <a:lnTo>
                  <a:pt x="25990" y="57610"/>
                </a:lnTo>
                <a:lnTo>
                  <a:pt x="26340" y="57840"/>
                </a:lnTo>
                <a:lnTo>
                  <a:pt x="26680" y="57760"/>
                </a:lnTo>
                <a:lnTo>
                  <a:pt x="25410" y="56620"/>
                </a:lnTo>
                <a:lnTo>
                  <a:pt x="24930" y="56510"/>
                </a:lnTo>
                <a:lnTo>
                  <a:pt x="25030" y="56280"/>
                </a:lnTo>
                <a:lnTo>
                  <a:pt x="25150" y="56180"/>
                </a:lnTo>
                <a:lnTo>
                  <a:pt x="25290" y="56130"/>
                </a:lnTo>
                <a:lnTo>
                  <a:pt x="25460" y="56030"/>
                </a:lnTo>
                <a:lnTo>
                  <a:pt x="25940" y="55410"/>
                </a:lnTo>
                <a:lnTo>
                  <a:pt x="26640" y="55270"/>
                </a:lnTo>
                <a:lnTo>
                  <a:pt x="26870" y="55310"/>
                </a:lnTo>
                <a:lnTo>
                  <a:pt x="26920" y="55440"/>
                </a:lnTo>
                <a:lnTo>
                  <a:pt x="26920" y="55630"/>
                </a:lnTo>
                <a:lnTo>
                  <a:pt x="27040" y="55880"/>
                </a:lnTo>
                <a:lnTo>
                  <a:pt x="27660" y="56220"/>
                </a:lnTo>
                <a:lnTo>
                  <a:pt x="28330" y="55980"/>
                </a:lnTo>
                <a:lnTo>
                  <a:pt x="29600" y="55100"/>
                </a:lnTo>
                <a:lnTo>
                  <a:pt x="31270" y="54540"/>
                </a:lnTo>
                <a:lnTo>
                  <a:pt x="31840" y="54120"/>
                </a:lnTo>
                <a:lnTo>
                  <a:pt x="32150" y="54010"/>
                </a:lnTo>
                <a:lnTo>
                  <a:pt x="32500" y="53990"/>
                </a:lnTo>
                <a:lnTo>
                  <a:pt x="32600" y="54010"/>
                </a:lnTo>
                <a:lnTo>
                  <a:pt x="32610" y="54080"/>
                </a:lnTo>
                <a:lnTo>
                  <a:pt x="32690" y="54410"/>
                </a:lnTo>
                <a:lnTo>
                  <a:pt x="32700" y="54480"/>
                </a:lnTo>
                <a:lnTo>
                  <a:pt x="32880" y="54410"/>
                </a:lnTo>
                <a:lnTo>
                  <a:pt x="32920" y="54240"/>
                </a:lnTo>
                <a:lnTo>
                  <a:pt x="32880" y="53770"/>
                </a:lnTo>
                <a:lnTo>
                  <a:pt x="33060" y="53720"/>
                </a:lnTo>
                <a:lnTo>
                  <a:pt x="33460" y="53910"/>
                </a:lnTo>
                <a:lnTo>
                  <a:pt x="34350" y="54530"/>
                </a:lnTo>
                <a:lnTo>
                  <a:pt x="34550" y="54780"/>
                </a:lnTo>
                <a:lnTo>
                  <a:pt x="34710" y="55060"/>
                </a:lnTo>
                <a:lnTo>
                  <a:pt x="34820" y="55210"/>
                </a:lnTo>
                <a:lnTo>
                  <a:pt x="34940" y="55270"/>
                </a:lnTo>
                <a:lnTo>
                  <a:pt x="35180" y="55300"/>
                </a:lnTo>
                <a:lnTo>
                  <a:pt x="35390" y="55380"/>
                </a:lnTo>
                <a:lnTo>
                  <a:pt x="35780" y="55660"/>
                </a:lnTo>
                <a:lnTo>
                  <a:pt x="35570" y="55570"/>
                </a:lnTo>
                <a:lnTo>
                  <a:pt x="35370" y="55570"/>
                </a:lnTo>
                <a:lnTo>
                  <a:pt x="35220" y="55690"/>
                </a:lnTo>
                <a:lnTo>
                  <a:pt x="35160" y="55960"/>
                </a:lnTo>
                <a:lnTo>
                  <a:pt x="35210" y="56060"/>
                </a:lnTo>
                <a:lnTo>
                  <a:pt x="35400" y="56210"/>
                </a:lnTo>
                <a:lnTo>
                  <a:pt x="35430" y="56350"/>
                </a:lnTo>
                <a:lnTo>
                  <a:pt x="35360" y="56540"/>
                </a:lnTo>
                <a:lnTo>
                  <a:pt x="35250" y="56590"/>
                </a:lnTo>
                <a:lnTo>
                  <a:pt x="35120" y="56600"/>
                </a:lnTo>
                <a:lnTo>
                  <a:pt x="34980" y="56660"/>
                </a:lnTo>
                <a:lnTo>
                  <a:pt x="34500" y="57350"/>
                </a:lnTo>
                <a:lnTo>
                  <a:pt x="34710" y="57730"/>
                </a:lnTo>
                <a:lnTo>
                  <a:pt x="35170" y="57710"/>
                </a:lnTo>
                <a:lnTo>
                  <a:pt x="35430" y="57210"/>
                </a:lnTo>
                <a:lnTo>
                  <a:pt x="35570" y="57240"/>
                </a:lnTo>
                <a:lnTo>
                  <a:pt x="36400" y="56810"/>
                </a:lnTo>
                <a:lnTo>
                  <a:pt x="36890" y="56660"/>
                </a:lnTo>
                <a:lnTo>
                  <a:pt x="36940" y="56580"/>
                </a:lnTo>
                <a:lnTo>
                  <a:pt x="36920" y="56430"/>
                </a:lnTo>
                <a:lnTo>
                  <a:pt x="36860" y="56270"/>
                </a:lnTo>
                <a:lnTo>
                  <a:pt x="36800" y="56200"/>
                </a:lnTo>
                <a:lnTo>
                  <a:pt x="36680" y="56170"/>
                </a:lnTo>
                <a:lnTo>
                  <a:pt x="36560" y="56100"/>
                </a:lnTo>
                <a:lnTo>
                  <a:pt x="36450" y="55990"/>
                </a:lnTo>
                <a:lnTo>
                  <a:pt x="36400" y="55880"/>
                </a:lnTo>
                <a:lnTo>
                  <a:pt x="36440" y="55680"/>
                </a:lnTo>
                <a:lnTo>
                  <a:pt x="36600" y="55750"/>
                </a:lnTo>
                <a:lnTo>
                  <a:pt x="36770" y="55930"/>
                </a:lnTo>
                <a:lnTo>
                  <a:pt x="36840" y="56030"/>
                </a:lnTo>
                <a:lnTo>
                  <a:pt x="37000" y="55780"/>
                </a:lnTo>
                <a:lnTo>
                  <a:pt x="36960" y="55420"/>
                </a:lnTo>
                <a:lnTo>
                  <a:pt x="36840" y="55020"/>
                </a:lnTo>
                <a:lnTo>
                  <a:pt x="36750" y="54630"/>
                </a:lnTo>
                <a:lnTo>
                  <a:pt x="36820" y="54740"/>
                </a:lnTo>
                <a:lnTo>
                  <a:pt x="37010" y="54950"/>
                </a:lnTo>
                <a:lnTo>
                  <a:pt x="37020" y="54560"/>
                </a:lnTo>
                <a:lnTo>
                  <a:pt x="36930" y="54000"/>
                </a:lnTo>
                <a:lnTo>
                  <a:pt x="36940" y="53840"/>
                </a:lnTo>
                <a:lnTo>
                  <a:pt x="37180" y="53830"/>
                </a:lnTo>
                <a:lnTo>
                  <a:pt x="37560" y="54260"/>
                </a:lnTo>
                <a:lnTo>
                  <a:pt x="38170" y="55270"/>
                </a:lnTo>
                <a:lnTo>
                  <a:pt x="38190" y="55420"/>
                </a:lnTo>
                <a:lnTo>
                  <a:pt x="38210" y="55620"/>
                </a:lnTo>
                <a:lnTo>
                  <a:pt x="38230" y="55800"/>
                </a:lnTo>
                <a:lnTo>
                  <a:pt x="38300" y="55880"/>
                </a:lnTo>
                <a:lnTo>
                  <a:pt x="38330" y="55930"/>
                </a:lnTo>
                <a:lnTo>
                  <a:pt x="38610" y="56200"/>
                </a:lnTo>
                <a:lnTo>
                  <a:pt x="38690" y="56520"/>
                </a:lnTo>
                <a:lnTo>
                  <a:pt x="38660" y="56700"/>
                </a:lnTo>
                <a:lnTo>
                  <a:pt x="38540" y="56830"/>
                </a:lnTo>
                <a:lnTo>
                  <a:pt x="38170" y="57070"/>
                </a:lnTo>
                <a:lnTo>
                  <a:pt x="37570" y="57330"/>
                </a:lnTo>
                <a:lnTo>
                  <a:pt x="36680" y="57250"/>
                </a:lnTo>
                <a:lnTo>
                  <a:pt x="36460" y="57300"/>
                </a:lnTo>
                <a:lnTo>
                  <a:pt x="36300" y="57430"/>
                </a:lnTo>
                <a:lnTo>
                  <a:pt x="36230" y="57720"/>
                </a:lnTo>
                <a:lnTo>
                  <a:pt x="36350" y="57870"/>
                </a:lnTo>
                <a:lnTo>
                  <a:pt x="36560" y="57870"/>
                </a:lnTo>
                <a:lnTo>
                  <a:pt x="36750" y="57760"/>
                </a:lnTo>
                <a:lnTo>
                  <a:pt x="36690" y="57640"/>
                </a:lnTo>
                <a:lnTo>
                  <a:pt x="36680" y="57570"/>
                </a:lnTo>
                <a:lnTo>
                  <a:pt x="36770" y="57330"/>
                </a:lnTo>
                <a:lnTo>
                  <a:pt x="37030" y="57400"/>
                </a:lnTo>
                <a:lnTo>
                  <a:pt x="37890" y="57600"/>
                </a:lnTo>
                <a:lnTo>
                  <a:pt x="38090" y="57770"/>
                </a:lnTo>
                <a:lnTo>
                  <a:pt x="39360" y="59630"/>
                </a:lnTo>
                <a:lnTo>
                  <a:pt x="39440" y="59830"/>
                </a:lnTo>
                <a:lnTo>
                  <a:pt x="39770" y="60800"/>
                </a:lnTo>
                <a:lnTo>
                  <a:pt x="39840" y="61170"/>
                </a:lnTo>
                <a:lnTo>
                  <a:pt x="39750" y="61170"/>
                </a:lnTo>
                <a:lnTo>
                  <a:pt x="39600" y="60930"/>
                </a:lnTo>
                <a:lnTo>
                  <a:pt x="39360" y="60780"/>
                </a:lnTo>
                <a:lnTo>
                  <a:pt x="39150" y="60840"/>
                </a:lnTo>
                <a:lnTo>
                  <a:pt x="39050" y="61250"/>
                </a:lnTo>
                <a:lnTo>
                  <a:pt x="39130" y="61520"/>
                </a:lnTo>
                <a:lnTo>
                  <a:pt x="39470" y="62070"/>
                </a:lnTo>
                <a:lnTo>
                  <a:pt x="39570" y="62410"/>
                </a:lnTo>
                <a:lnTo>
                  <a:pt x="39600" y="62900"/>
                </a:lnTo>
                <a:lnTo>
                  <a:pt x="39570" y="63340"/>
                </a:lnTo>
                <a:lnTo>
                  <a:pt x="39480" y="63720"/>
                </a:lnTo>
                <a:lnTo>
                  <a:pt x="39280" y="64180"/>
                </a:lnTo>
                <a:lnTo>
                  <a:pt x="39250" y="64350"/>
                </a:lnTo>
                <a:lnTo>
                  <a:pt x="39230" y="64800"/>
                </a:lnTo>
                <a:lnTo>
                  <a:pt x="39190" y="64920"/>
                </a:lnTo>
                <a:lnTo>
                  <a:pt x="38870" y="65350"/>
                </a:lnTo>
                <a:lnTo>
                  <a:pt x="38750" y="65620"/>
                </a:lnTo>
                <a:lnTo>
                  <a:pt x="38660" y="65880"/>
                </a:lnTo>
                <a:lnTo>
                  <a:pt x="38550" y="66100"/>
                </a:lnTo>
                <a:lnTo>
                  <a:pt x="38340" y="66270"/>
                </a:lnTo>
                <a:lnTo>
                  <a:pt x="38190" y="66310"/>
                </a:lnTo>
                <a:lnTo>
                  <a:pt x="37680" y="66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Midtjylland"/>
          <p:cNvSpPr/>
          <p:nvPr/>
        </p:nvSpPr>
        <p:spPr>
          <a:xfrm>
            <a:off x="3047847" y="1325880"/>
            <a:ext cx="6096000" cy="4937760"/>
          </a:xfrm>
          <a:custGeom>
            <a:avLst/>
            <a:gdLst/>
            <a:ahLst/>
            <a:cxnLst/>
            <a:rect l="0" t="0" r="100000" b="81000"/>
            <a:pathLst>
              <a:path w="100000" h="81000">
                <a:moveTo>
                  <a:pt x="24920" y="51660"/>
                </a:moveTo>
                <a:lnTo>
                  <a:pt x="24970" y="51410"/>
                </a:lnTo>
                <a:lnTo>
                  <a:pt x="24980" y="51200"/>
                </a:lnTo>
                <a:lnTo>
                  <a:pt x="24920" y="51010"/>
                </a:lnTo>
                <a:lnTo>
                  <a:pt x="24770" y="50870"/>
                </a:lnTo>
                <a:lnTo>
                  <a:pt x="24480" y="50780"/>
                </a:lnTo>
                <a:lnTo>
                  <a:pt x="24060" y="50720"/>
                </a:lnTo>
                <a:lnTo>
                  <a:pt x="23920" y="50630"/>
                </a:lnTo>
                <a:lnTo>
                  <a:pt x="23900" y="50460"/>
                </a:lnTo>
                <a:lnTo>
                  <a:pt x="23920" y="50330"/>
                </a:lnTo>
                <a:lnTo>
                  <a:pt x="23980" y="50190"/>
                </a:lnTo>
                <a:lnTo>
                  <a:pt x="24020" y="50050"/>
                </a:lnTo>
                <a:lnTo>
                  <a:pt x="23950" y="49920"/>
                </a:lnTo>
                <a:lnTo>
                  <a:pt x="23710" y="49870"/>
                </a:lnTo>
                <a:lnTo>
                  <a:pt x="23250" y="49920"/>
                </a:lnTo>
                <a:lnTo>
                  <a:pt x="23050" y="49850"/>
                </a:lnTo>
                <a:lnTo>
                  <a:pt x="22870" y="49620"/>
                </a:lnTo>
                <a:lnTo>
                  <a:pt x="22540" y="49070"/>
                </a:lnTo>
                <a:lnTo>
                  <a:pt x="22250" y="48720"/>
                </a:lnTo>
                <a:lnTo>
                  <a:pt x="22180" y="48510"/>
                </a:lnTo>
                <a:lnTo>
                  <a:pt x="22140" y="48340"/>
                </a:lnTo>
                <a:lnTo>
                  <a:pt x="22120" y="48230"/>
                </a:lnTo>
                <a:lnTo>
                  <a:pt x="22020" y="48060"/>
                </a:lnTo>
                <a:lnTo>
                  <a:pt x="21370" y="47230"/>
                </a:lnTo>
                <a:lnTo>
                  <a:pt x="21040" y="46940"/>
                </a:lnTo>
                <a:lnTo>
                  <a:pt x="20640" y="46690"/>
                </a:lnTo>
                <a:lnTo>
                  <a:pt x="19430" y="46280"/>
                </a:lnTo>
                <a:lnTo>
                  <a:pt x="18940" y="46390"/>
                </a:lnTo>
                <a:lnTo>
                  <a:pt x="18590" y="47110"/>
                </a:lnTo>
                <a:lnTo>
                  <a:pt x="17990" y="47870"/>
                </a:lnTo>
                <a:lnTo>
                  <a:pt x="17780" y="48050"/>
                </a:lnTo>
                <a:lnTo>
                  <a:pt x="17540" y="48120"/>
                </a:lnTo>
                <a:lnTo>
                  <a:pt x="17430" y="48210"/>
                </a:lnTo>
                <a:lnTo>
                  <a:pt x="17310" y="48340"/>
                </a:lnTo>
                <a:lnTo>
                  <a:pt x="17240" y="48460"/>
                </a:lnTo>
                <a:lnTo>
                  <a:pt x="17130" y="48750"/>
                </a:lnTo>
                <a:lnTo>
                  <a:pt x="16960" y="48730"/>
                </a:lnTo>
                <a:lnTo>
                  <a:pt x="16830" y="48860"/>
                </a:lnTo>
                <a:lnTo>
                  <a:pt x="16380" y="48910"/>
                </a:lnTo>
                <a:lnTo>
                  <a:pt x="16210" y="48770"/>
                </a:lnTo>
                <a:lnTo>
                  <a:pt x="15690" y="48100"/>
                </a:lnTo>
                <a:lnTo>
                  <a:pt x="15300" y="47730"/>
                </a:lnTo>
                <a:lnTo>
                  <a:pt x="14670" y="47670"/>
                </a:lnTo>
                <a:lnTo>
                  <a:pt x="14200" y="47910"/>
                </a:lnTo>
                <a:lnTo>
                  <a:pt x="14000" y="48580"/>
                </a:lnTo>
                <a:lnTo>
                  <a:pt x="13870" y="48790"/>
                </a:lnTo>
                <a:lnTo>
                  <a:pt x="13940" y="49180"/>
                </a:lnTo>
                <a:lnTo>
                  <a:pt x="13940" y="49330"/>
                </a:lnTo>
                <a:lnTo>
                  <a:pt x="13730" y="49460"/>
                </a:lnTo>
                <a:lnTo>
                  <a:pt x="13310" y="49590"/>
                </a:lnTo>
                <a:lnTo>
                  <a:pt x="13090" y="49530"/>
                </a:lnTo>
                <a:lnTo>
                  <a:pt x="12190" y="48880"/>
                </a:lnTo>
                <a:lnTo>
                  <a:pt x="11770" y="48770"/>
                </a:lnTo>
                <a:lnTo>
                  <a:pt x="11630" y="48790"/>
                </a:lnTo>
                <a:lnTo>
                  <a:pt x="11420" y="48880"/>
                </a:lnTo>
                <a:lnTo>
                  <a:pt x="11200" y="48930"/>
                </a:lnTo>
                <a:lnTo>
                  <a:pt x="11050" y="48900"/>
                </a:lnTo>
                <a:lnTo>
                  <a:pt x="10920" y="48850"/>
                </a:lnTo>
                <a:lnTo>
                  <a:pt x="10790" y="48760"/>
                </a:lnTo>
                <a:lnTo>
                  <a:pt x="10670" y="48760"/>
                </a:lnTo>
                <a:lnTo>
                  <a:pt x="10560" y="48790"/>
                </a:lnTo>
                <a:lnTo>
                  <a:pt x="10470" y="48840"/>
                </a:lnTo>
                <a:lnTo>
                  <a:pt x="10400" y="48910"/>
                </a:lnTo>
                <a:lnTo>
                  <a:pt x="10410" y="48980"/>
                </a:lnTo>
                <a:lnTo>
                  <a:pt x="10470" y="49130"/>
                </a:lnTo>
                <a:lnTo>
                  <a:pt x="10500" y="49200"/>
                </a:lnTo>
                <a:lnTo>
                  <a:pt x="10490" y="49260"/>
                </a:lnTo>
                <a:lnTo>
                  <a:pt x="10460" y="49310"/>
                </a:lnTo>
                <a:lnTo>
                  <a:pt x="9810" y="50040"/>
                </a:lnTo>
                <a:lnTo>
                  <a:pt x="9650" y="50220"/>
                </a:lnTo>
                <a:lnTo>
                  <a:pt x="9410" y="50270"/>
                </a:lnTo>
                <a:lnTo>
                  <a:pt x="9260" y="50230"/>
                </a:lnTo>
                <a:lnTo>
                  <a:pt x="8800" y="49940"/>
                </a:lnTo>
                <a:lnTo>
                  <a:pt x="8480" y="49790"/>
                </a:lnTo>
                <a:lnTo>
                  <a:pt x="8080" y="49510"/>
                </a:lnTo>
                <a:lnTo>
                  <a:pt x="5600" y="49530"/>
                </a:lnTo>
                <a:lnTo>
                  <a:pt x="5080" y="45750"/>
                </a:lnTo>
                <a:lnTo>
                  <a:pt x="5020" y="45520"/>
                </a:lnTo>
                <a:lnTo>
                  <a:pt x="4980" y="45470"/>
                </a:lnTo>
                <a:lnTo>
                  <a:pt x="4970" y="45360"/>
                </a:lnTo>
                <a:lnTo>
                  <a:pt x="4980" y="45260"/>
                </a:lnTo>
                <a:lnTo>
                  <a:pt x="5020" y="45210"/>
                </a:lnTo>
                <a:lnTo>
                  <a:pt x="5100" y="45230"/>
                </a:lnTo>
                <a:lnTo>
                  <a:pt x="5130" y="45290"/>
                </a:lnTo>
                <a:lnTo>
                  <a:pt x="5150" y="45350"/>
                </a:lnTo>
                <a:lnTo>
                  <a:pt x="5190" y="45380"/>
                </a:lnTo>
                <a:lnTo>
                  <a:pt x="5270" y="45500"/>
                </a:lnTo>
                <a:lnTo>
                  <a:pt x="5590" y="47260"/>
                </a:lnTo>
                <a:lnTo>
                  <a:pt x="5830" y="47870"/>
                </a:lnTo>
                <a:lnTo>
                  <a:pt x="5860" y="48130"/>
                </a:lnTo>
                <a:lnTo>
                  <a:pt x="5830" y="48350"/>
                </a:lnTo>
                <a:lnTo>
                  <a:pt x="5700" y="48660"/>
                </a:lnTo>
                <a:lnTo>
                  <a:pt x="5670" y="48920"/>
                </a:lnTo>
                <a:lnTo>
                  <a:pt x="5720" y="49230"/>
                </a:lnTo>
                <a:lnTo>
                  <a:pt x="5830" y="49300"/>
                </a:lnTo>
                <a:lnTo>
                  <a:pt x="6410" y="48970"/>
                </a:lnTo>
                <a:lnTo>
                  <a:pt x="7020" y="48480"/>
                </a:lnTo>
                <a:lnTo>
                  <a:pt x="7310" y="48370"/>
                </a:lnTo>
                <a:lnTo>
                  <a:pt x="7820" y="47980"/>
                </a:lnTo>
                <a:lnTo>
                  <a:pt x="8330" y="47440"/>
                </a:lnTo>
                <a:lnTo>
                  <a:pt x="8400" y="47060"/>
                </a:lnTo>
                <a:lnTo>
                  <a:pt x="8320" y="46660"/>
                </a:lnTo>
                <a:lnTo>
                  <a:pt x="8140" y="46270"/>
                </a:lnTo>
                <a:lnTo>
                  <a:pt x="7930" y="45920"/>
                </a:lnTo>
                <a:lnTo>
                  <a:pt x="7450" y="45290"/>
                </a:lnTo>
                <a:lnTo>
                  <a:pt x="7450" y="44580"/>
                </a:lnTo>
                <a:lnTo>
                  <a:pt x="7300" y="43750"/>
                </a:lnTo>
                <a:lnTo>
                  <a:pt x="6970" y="43220"/>
                </a:lnTo>
                <a:lnTo>
                  <a:pt x="6530" y="42900"/>
                </a:lnTo>
                <a:lnTo>
                  <a:pt x="5530" y="42440"/>
                </a:lnTo>
                <a:lnTo>
                  <a:pt x="5260" y="42410"/>
                </a:lnTo>
                <a:lnTo>
                  <a:pt x="5150" y="42600"/>
                </a:lnTo>
                <a:lnTo>
                  <a:pt x="5160" y="43590"/>
                </a:lnTo>
                <a:lnTo>
                  <a:pt x="5140" y="44060"/>
                </a:lnTo>
                <a:lnTo>
                  <a:pt x="5060" y="44580"/>
                </a:lnTo>
                <a:lnTo>
                  <a:pt x="5110" y="44960"/>
                </a:lnTo>
                <a:lnTo>
                  <a:pt x="5070" y="45110"/>
                </a:lnTo>
                <a:lnTo>
                  <a:pt x="4880" y="45050"/>
                </a:lnTo>
                <a:lnTo>
                  <a:pt x="4830" y="44930"/>
                </a:lnTo>
                <a:lnTo>
                  <a:pt x="4770" y="44690"/>
                </a:lnTo>
                <a:lnTo>
                  <a:pt x="4720" y="44410"/>
                </a:lnTo>
                <a:lnTo>
                  <a:pt x="4670" y="42740"/>
                </a:lnTo>
                <a:lnTo>
                  <a:pt x="4710" y="42220"/>
                </a:lnTo>
                <a:lnTo>
                  <a:pt x="5020" y="40770"/>
                </a:lnTo>
                <a:lnTo>
                  <a:pt x="5060" y="40230"/>
                </a:lnTo>
                <a:lnTo>
                  <a:pt x="4910" y="32170"/>
                </a:lnTo>
                <a:lnTo>
                  <a:pt x="4970" y="31780"/>
                </a:lnTo>
                <a:lnTo>
                  <a:pt x="5060" y="31380"/>
                </a:lnTo>
                <a:lnTo>
                  <a:pt x="5640" y="29350"/>
                </a:lnTo>
                <a:lnTo>
                  <a:pt x="5900" y="28730"/>
                </a:lnTo>
                <a:lnTo>
                  <a:pt x="6090" y="28420"/>
                </a:lnTo>
                <a:lnTo>
                  <a:pt x="6170" y="28480"/>
                </a:lnTo>
                <a:lnTo>
                  <a:pt x="6220" y="28690"/>
                </a:lnTo>
                <a:lnTo>
                  <a:pt x="6340" y="28810"/>
                </a:lnTo>
                <a:lnTo>
                  <a:pt x="6330" y="28970"/>
                </a:lnTo>
                <a:lnTo>
                  <a:pt x="6040" y="29730"/>
                </a:lnTo>
                <a:lnTo>
                  <a:pt x="5940" y="29940"/>
                </a:lnTo>
                <a:lnTo>
                  <a:pt x="5940" y="30100"/>
                </a:lnTo>
                <a:lnTo>
                  <a:pt x="6020" y="30180"/>
                </a:lnTo>
                <a:lnTo>
                  <a:pt x="6110" y="30220"/>
                </a:lnTo>
                <a:lnTo>
                  <a:pt x="6340" y="30250"/>
                </a:lnTo>
                <a:lnTo>
                  <a:pt x="6380" y="30350"/>
                </a:lnTo>
                <a:lnTo>
                  <a:pt x="6430" y="30570"/>
                </a:lnTo>
                <a:lnTo>
                  <a:pt x="6500" y="30800"/>
                </a:lnTo>
                <a:lnTo>
                  <a:pt x="6610" y="30900"/>
                </a:lnTo>
                <a:lnTo>
                  <a:pt x="7130" y="31000"/>
                </a:lnTo>
                <a:lnTo>
                  <a:pt x="7280" y="31090"/>
                </a:lnTo>
                <a:lnTo>
                  <a:pt x="7090" y="31210"/>
                </a:lnTo>
                <a:lnTo>
                  <a:pt x="7140" y="31420"/>
                </a:lnTo>
                <a:lnTo>
                  <a:pt x="7100" y="31800"/>
                </a:lnTo>
                <a:lnTo>
                  <a:pt x="7180" y="32020"/>
                </a:lnTo>
                <a:lnTo>
                  <a:pt x="7290" y="32110"/>
                </a:lnTo>
                <a:lnTo>
                  <a:pt x="7390" y="32050"/>
                </a:lnTo>
                <a:lnTo>
                  <a:pt x="7430" y="31890"/>
                </a:lnTo>
                <a:lnTo>
                  <a:pt x="7350" y="31700"/>
                </a:lnTo>
                <a:lnTo>
                  <a:pt x="7350" y="31540"/>
                </a:lnTo>
                <a:lnTo>
                  <a:pt x="7760" y="31400"/>
                </a:lnTo>
                <a:lnTo>
                  <a:pt x="8390" y="31390"/>
                </a:lnTo>
                <a:lnTo>
                  <a:pt x="8960" y="31500"/>
                </a:lnTo>
                <a:lnTo>
                  <a:pt x="9210" y="31780"/>
                </a:lnTo>
                <a:lnTo>
                  <a:pt x="9330" y="31820"/>
                </a:lnTo>
                <a:lnTo>
                  <a:pt x="9960" y="32340"/>
                </a:lnTo>
                <a:lnTo>
                  <a:pt x="10140" y="32250"/>
                </a:lnTo>
                <a:lnTo>
                  <a:pt x="10310" y="32050"/>
                </a:lnTo>
                <a:lnTo>
                  <a:pt x="10450" y="31790"/>
                </a:lnTo>
                <a:lnTo>
                  <a:pt x="10540" y="31540"/>
                </a:lnTo>
                <a:lnTo>
                  <a:pt x="10620" y="31540"/>
                </a:lnTo>
                <a:lnTo>
                  <a:pt x="11010" y="32640"/>
                </a:lnTo>
                <a:lnTo>
                  <a:pt x="11020" y="32810"/>
                </a:lnTo>
                <a:lnTo>
                  <a:pt x="10970" y="32910"/>
                </a:lnTo>
                <a:lnTo>
                  <a:pt x="10990" y="33130"/>
                </a:lnTo>
                <a:lnTo>
                  <a:pt x="11080" y="33350"/>
                </a:lnTo>
                <a:lnTo>
                  <a:pt x="11290" y="33520"/>
                </a:lnTo>
                <a:lnTo>
                  <a:pt x="11540" y="33850"/>
                </a:lnTo>
                <a:lnTo>
                  <a:pt x="11690" y="33950"/>
                </a:lnTo>
                <a:lnTo>
                  <a:pt x="11910" y="33940"/>
                </a:lnTo>
                <a:lnTo>
                  <a:pt x="12690" y="33770"/>
                </a:lnTo>
                <a:lnTo>
                  <a:pt x="12780" y="33730"/>
                </a:lnTo>
                <a:lnTo>
                  <a:pt x="12850" y="33610"/>
                </a:lnTo>
                <a:lnTo>
                  <a:pt x="12890" y="33430"/>
                </a:lnTo>
                <a:lnTo>
                  <a:pt x="12910" y="33210"/>
                </a:lnTo>
                <a:lnTo>
                  <a:pt x="12910" y="32870"/>
                </a:lnTo>
                <a:lnTo>
                  <a:pt x="12930" y="32640"/>
                </a:lnTo>
                <a:lnTo>
                  <a:pt x="13010" y="32160"/>
                </a:lnTo>
                <a:lnTo>
                  <a:pt x="13060" y="32030"/>
                </a:lnTo>
                <a:lnTo>
                  <a:pt x="13130" y="31970"/>
                </a:lnTo>
                <a:lnTo>
                  <a:pt x="13160" y="31900"/>
                </a:lnTo>
                <a:lnTo>
                  <a:pt x="13090" y="31700"/>
                </a:lnTo>
                <a:lnTo>
                  <a:pt x="12690" y="31380"/>
                </a:lnTo>
                <a:lnTo>
                  <a:pt x="12560" y="31370"/>
                </a:lnTo>
                <a:lnTo>
                  <a:pt x="12470" y="31310"/>
                </a:lnTo>
                <a:lnTo>
                  <a:pt x="12410" y="31190"/>
                </a:lnTo>
                <a:lnTo>
                  <a:pt x="12390" y="30990"/>
                </a:lnTo>
                <a:lnTo>
                  <a:pt x="12330" y="30780"/>
                </a:lnTo>
                <a:lnTo>
                  <a:pt x="12110" y="30660"/>
                </a:lnTo>
                <a:lnTo>
                  <a:pt x="12120" y="30420"/>
                </a:lnTo>
                <a:lnTo>
                  <a:pt x="12290" y="30260"/>
                </a:lnTo>
                <a:lnTo>
                  <a:pt x="12880" y="30220"/>
                </a:lnTo>
                <a:lnTo>
                  <a:pt x="13710" y="28810"/>
                </a:lnTo>
                <a:lnTo>
                  <a:pt x="13900" y="28690"/>
                </a:lnTo>
                <a:lnTo>
                  <a:pt x="14430" y="28520"/>
                </a:lnTo>
                <a:lnTo>
                  <a:pt x="15140" y="28490"/>
                </a:lnTo>
                <a:lnTo>
                  <a:pt x="15170" y="28440"/>
                </a:lnTo>
                <a:lnTo>
                  <a:pt x="14860" y="28320"/>
                </a:lnTo>
                <a:lnTo>
                  <a:pt x="14300" y="28300"/>
                </a:lnTo>
                <a:lnTo>
                  <a:pt x="14170" y="28170"/>
                </a:lnTo>
                <a:lnTo>
                  <a:pt x="14290" y="27760"/>
                </a:lnTo>
                <a:lnTo>
                  <a:pt x="14470" y="27390"/>
                </a:lnTo>
                <a:lnTo>
                  <a:pt x="14630" y="27190"/>
                </a:lnTo>
                <a:lnTo>
                  <a:pt x="15040" y="26880"/>
                </a:lnTo>
                <a:lnTo>
                  <a:pt x="15650" y="26280"/>
                </a:lnTo>
                <a:lnTo>
                  <a:pt x="15880" y="26220"/>
                </a:lnTo>
                <a:lnTo>
                  <a:pt x="16030" y="26250"/>
                </a:lnTo>
                <a:lnTo>
                  <a:pt x="16260" y="26370"/>
                </a:lnTo>
                <a:lnTo>
                  <a:pt x="16410" y="26400"/>
                </a:lnTo>
                <a:lnTo>
                  <a:pt x="16560" y="26360"/>
                </a:lnTo>
                <a:lnTo>
                  <a:pt x="16640" y="26260"/>
                </a:lnTo>
                <a:lnTo>
                  <a:pt x="16700" y="26150"/>
                </a:lnTo>
                <a:lnTo>
                  <a:pt x="16800" y="26060"/>
                </a:lnTo>
                <a:lnTo>
                  <a:pt x="17030" y="26050"/>
                </a:lnTo>
                <a:lnTo>
                  <a:pt x="17330" y="26150"/>
                </a:lnTo>
                <a:lnTo>
                  <a:pt x="17580" y="26350"/>
                </a:lnTo>
                <a:lnTo>
                  <a:pt x="17690" y="26630"/>
                </a:lnTo>
                <a:lnTo>
                  <a:pt x="17770" y="27180"/>
                </a:lnTo>
                <a:lnTo>
                  <a:pt x="17950" y="27510"/>
                </a:lnTo>
                <a:lnTo>
                  <a:pt x="18160" y="27740"/>
                </a:lnTo>
                <a:lnTo>
                  <a:pt x="18310" y="28000"/>
                </a:lnTo>
                <a:lnTo>
                  <a:pt x="18480" y="28500"/>
                </a:lnTo>
                <a:lnTo>
                  <a:pt x="18130" y="28590"/>
                </a:lnTo>
                <a:lnTo>
                  <a:pt x="17750" y="29200"/>
                </a:lnTo>
                <a:lnTo>
                  <a:pt x="17420" y="29290"/>
                </a:lnTo>
                <a:lnTo>
                  <a:pt x="17420" y="29460"/>
                </a:lnTo>
                <a:lnTo>
                  <a:pt x="17470" y="29670"/>
                </a:lnTo>
                <a:lnTo>
                  <a:pt x="17330" y="29880"/>
                </a:lnTo>
                <a:lnTo>
                  <a:pt x="16980" y="30250"/>
                </a:lnTo>
                <a:lnTo>
                  <a:pt x="16860" y="30580"/>
                </a:lnTo>
                <a:lnTo>
                  <a:pt x="16850" y="30870"/>
                </a:lnTo>
                <a:lnTo>
                  <a:pt x="16900" y="31620"/>
                </a:lnTo>
                <a:lnTo>
                  <a:pt x="17000" y="31840"/>
                </a:lnTo>
                <a:lnTo>
                  <a:pt x="17210" y="31810"/>
                </a:lnTo>
                <a:lnTo>
                  <a:pt x="17420" y="31550"/>
                </a:lnTo>
                <a:lnTo>
                  <a:pt x="17590" y="30790"/>
                </a:lnTo>
                <a:lnTo>
                  <a:pt x="17780" y="30740"/>
                </a:lnTo>
                <a:lnTo>
                  <a:pt x="18010" y="30780"/>
                </a:lnTo>
                <a:lnTo>
                  <a:pt x="18220" y="30740"/>
                </a:lnTo>
                <a:lnTo>
                  <a:pt x="18140" y="30520"/>
                </a:lnTo>
                <a:lnTo>
                  <a:pt x="18030" y="30430"/>
                </a:lnTo>
                <a:lnTo>
                  <a:pt x="17910" y="30460"/>
                </a:lnTo>
                <a:lnTo>
                  <a:pt x="17780" y="30570"/>
                </a:lnTo>
                <a:lnTo>
                  <a:pt x="17880" y="30310"/>
                </a:lnTo>
                <a:lnTo>
                  <a:pt x="17980" y="30130"/>
                </a:lnTo>
                <a:lnTo>
                  <a:pt x="18070" y="29930"/>
                </a:lnTo>
                <a:lnTo>
                  <a:pt x="18130" y="29610"/>
                </a:lnTo>
                <a:lnTo>
                  <a:pt x="18220" y="29610"/>
                </a:lnTo>
                <a:lnTo>
                  <a:pt x="18140" y="30130"/>
                </a:lnTo>
                <a:lnTo>
                  <a:pt x="18480" y="30210"/>
                </a:lnTo>
                <a:lnTo>
                  <a:pt x="18940" y="30130"/>
                </a:lnTo>
                <a:lnTo>
                  <a:pt x="19230" y="30170"/>
                </a:lnTo>
                <a:lnTo>
                  <a:pt x="19400" y="30290"/>
                </a:lnTo>
                <a:lnTo>
                  <a:pt x="19600" y="30250"/>
                </a:lnTo>
                <a:lnTo>
                  <a:pt x="19770" y="30270"/>
                </a:lnTo>
                <a:lnTo>
                  <a:pt x="19890" y="30570"/>
                </a:lnTo>
                <a:lnTo>
                  <a:pt x="19850" y="30800"/>
                </a:lnTo>
                <a:lnTo>
                  <a:pt x="19560" y="31230"/>
                </a:lnTo>
                <a:lnTo>
                  <a:pt x="19440" y="31540"/>
                </a:lnTo>
                <a:lnTo>
                  <a:pt x="19580" y="31590"/>
                </a:lnTo>
                <a:lnTo>
                  <a:pt x="19610" y="31700"/>
                </a:lnTo>
                <a:lnTo>
                  <a:pt x="19620" y="31840"/>
                </a:lnTo>
                <a:lnTo>
                  <a:pt x="19700" y="32020"/>
                </a:lnTo>
                <a:lnTo>
                  <a:pt x="19830" y="32150"/>
                </a:lnTo>
                <a:lnTo>
                  <a:pt x="20150" y="32340"/>
                </a:lnTo>
                <a:lnTo>
                  <a:pt x="20210" y="32430"/>
                </a:lnTo>
                <a:lnTo>
                  <a:pt x="20240" y="32560"/>
                </a:lnTo>
                <a:lnTo>
                  <a:pt x="20290" y="32660"/>
                </a:lnTo>
                <a:lnTo>
                  <a:pt x="20420" y="32670"/>
                </a:lnTo>
                <a:lnTo>
                  <a:pt x="20600" y="32280"/>
                </a:lnTo>
                <a:lnTo>
                  <a:pt x="20680" y="32160"/>
                </a:lnTo>
                <a:lnTo>
                  <a:pt x="20860" y="32330"/>
                </a:lnTo>
                <a:lnTo>
                  <a:pt x="21020" y="32150"/>
                </a:lnTo>
                <a:lnTo>
                  <a:pt x="21020" y="31850"/>
                </a:lnTo>
                <a:lnTo>
                  <a:pt x="20730" y="31700"/>
                </a:lnTo>
                <a:lnTo>
                  <a:pt x="20330" y="31940"/>
                </a:lnTo>
                <a:lnTo>
                  <a:pt x="20300" y="32010"/>
                </a:lnTo>
                <a:lnTo>
                  <a:pt x="20250" y="32030"/>
                </a:lnTo>
                <a:lnTo>
                  <a:pt x="20110" y="32020"/>
                </a:lnTo>
                <a:lnTo>
                  <a:pt x="20000" y="31950"/>
                </a:lnTo>
                <a:lnTo>
                  <a:pt x="19990" y="31820"/>
                </a:lnTo>
                <a:lnTo>
                  <a:pt x="20030" y="31710"/>
                </a:lnTo>
                <a:lnTo>
                  <a:pt x="20070" y="31700"/>
                </a:lnTo>
                <a:lnTo>
                  <a:pt x="20090" y="30830"/>
                </a:lnTo>
                <a:lnTo>
                  <a:pt x="20300" y="30080"/>
                </a:lnTo>
                <a:lnTo>
                  <a:pt x="20420" y="29420"/>
                </a:lnTo>
                <a:lnTo>
                  <a:pt x="21340" y="29880"/>
                </a:lnTo>
                <a:lnTo>
                  <a:pt x="21820" y="30140"/>
                </a:lnTo>
                <a:lnTo>
                  <a:pt x="22140" y="29610"/>
                </a:lnTo>
                <a:lnTo>
                  <a:pt x="22020" y="29280"/>
                </a:lnTo>
                <a:lnTo>
                  <a:pt x="22130" y="29050"/>
                </a:lnTo>
                <a:lnTo>
                  <a:pt x="22500" y="29080"/>
                </a:lnTo>
                <a:lnTo>
                  <a:pt x="22690" y="29290"/>
                </a:lnTo>
                <a:lnTo>
                  <a:pt x="22610" y="29850"/>
                </a:lnTo>
                <a:lnTo>
                  <a:pt x="22970" y="30250"/>
                </a:lnTo>
                <a:lnTo>
                  <a:pt x="24430" y="30270"/>
                </a:lnTo>
                <a:lnTo>
                  <a:pt x="24680" y="30520"/>
                </a:lnTo>
                <a:lnTo>
                  <a:pt x="24350" y="30910"/>
                </a:lnTo>
                <a:lnTo>
                  <a:pt x="24260" y="31420"/>
                </a:lnTo>
                <a:lnTo>
                  <a:pt x="24500" y="31500"/>
                </a:lnTo>
                <a:lnTo>
                  <a:pt x="24920" y="31270"/>
                </a:lnTo>
                <a:lnTo>
                  <a:pt x="25560" y="32000"/>
                </a:lnTo>
                <a:lnTo>
                  <a:pt x="26130" y="31850"/>
                </a:lnTo>
                <a:lnTo>
                  <a:pt x="26470" y="32040"/>
                </a:lnTo>
                <a:lnTo>
                  <a:pt x="26690" y="32090"/>
                </a:lnTo>
                <a:lnTo>
                  <a:pt x="27220" y="32000"/>
                </a:lnTo>
                <a:lnTo>
                  <a:pt x="27650" y="31490"/>
                </a:lnTo>
                <a:lnTo>
                  <a:pt x="28170" y="31190"/>
                </a:lnTo>
                <a:lnTo>
                  <a:pt x="28480" y="31100"/>
                </a:lnTo>
                <a:lnTo>
                  <a:pt x="29250" y="31010"/>
                </a:lnTo>
                <a:lnTo>
                  <a:pt x="30130" y="30450"/>
                </a:lnTo>
                <a:lnTo>
                  <a:pt x="30560" y="29840"/>
                </a:lnTo>
                <a:lnTo>
                  <a:pt x="31160" y="29330"/>
                </a:lnTo>
                <a:lnTo>
                  <a:pt x="31590" y="28850"/>
                </a:lnTo>
                <a:lnTo>
                  <a:pt x="32210" y="28970"/>
                </a:lnTo>
                <a:lnTo>
                  <a:pt x="32750" y="28940"/>
                </a:lnTo>
                <a:lnTo>
                  <a:pt x="33090" y="28730"/>
                </a:lnTo>
                <a:lnTo>
                  <a:pt x="33400" y="28610"/>
                </a:lnTo>
                <a:lnTo>
                  <a:pt x="33640" y="29130"/>
                </a:lnTo>
                <a:lnTo>
                  <a:pt x="33700" y="29900"/>
                </a:lnTo>
                <a:lnTo>
                  <a:pt x="33480" y="30570"/>
                </a:lnTo>
                <a:lnTo>
                  <a:pt x="32610" y="31240"/>
                </a:lnTo>
                <a:lnTo>
                  <a:pt x="31970" y="31960"/>
                </a:lnTo>
                <a:lnTo>
                  <a:pt x="31860" y="32020"/>
                </a:lnTo>
                <a:lnTo>
                  <a:pt x="31770" y="32780"/>
                </a:lnTo>
                <a:lnTo>
                  <a:pt x="31720" y="32990"/>
                </a:lnTo>
                <a:lnTo>
                  <a:pt x="31820" y="33250"/>
                </a:lnTo>
                <a:lnTo>
                  <a:pt x="31760" y="33590"/>
                </a:lnTo>
                <a:lnTo>
                  <a:pt x="31620" y="33900"/>
                </a:lnTo>
                <a:lnTo>
                  <a:pt x="31460" y="34090"/>
                </a:lnTo>
                <a:lnTo>
                  <a:pt x="31860" y="34070"/>
                </a:lnTo>
                <a:lnTo>
                  <a:pt x="32000" y="33950"/>
                </a:lnTo>
                <a:lnTo>
                  <a:pt x="31990" y="33060"/>
                </a:lnTo>
                <a:lnTo>
                  <a:pt x="32030" y="32420"/>
                </a:lnTo>
                <a:lnTo>
                  <a:pt x="32160" y="32110"/>
                </a:lnTo>
                <a:lnTo>
                  <a:pt x="32700" y="31700"/>
                </a:lnTo>
                <a:lnTo>
                  <a:pt x="33130" y="31120"/>
                </a:lnTo>
                <a:lnTo>
                  <a:pt x="33350" y="30970"/>
                </a:lnTo>
                <a:lnTo>
                  <a:pt x="33620" y="31140"/>
                </a:lnTo>
                <a:lnTo>
                  <a:pt x="33660" y="31290"/>
                </a:lnTo>
                <a:lnTo>
                  <a:pt x="33730" y="31790"/>
                </a:lnTo>
                <a:lnTo>
                  <a:pt x="33750" y="31940"/>
                </a:lnTo>
                <a:lnTo>
                  <a:pt x="33800" y="32010"/>
                </a:lnTo>
                <a:lnTo>
                  <a:pt x="34180" y="32340"/>
                </a:lnTo>
                <a:lnTo>
                  <a:pt x="35150" y="32890"/>
                </a:lnTo>
                <a:lnTo>
                  <a:pt x="36200" y="33020"/>
                </a:lnTo>
                <a:lnTo>
                  <a:pt x="39260" y="32530"/>
                </a:lnTo>
                <a:lnTo>
                  <a:pt x="39690" y="32580"/>
                </a:lnTo>
                <a:lnTo>
                  <a:pt x="40110" y="32810"/>
                </a:lnTo>
                <a:lnTo>
                  <a:pt x="40300" y="33040"/>
                </a:lnTo>
                <a:lnTo>
                  <a:pt x="40720" y="33770"/>
                </a:lnTo>
                <a:lnTo>
                  <a:pt x="41520" y="34580"/>
                </a:lnTo>
                <a:lnTo>
                  <a:pt x="41520" y="34730"/>
                </a:lnTo>
                <a:lnTo>
                  <a:pt x="41220" y="35020"/>
                </a:lnTo>
                <a:lnTo>
                  <a:pt x="41060" y="35560"/>
                </a:lnTo>
                <a:lnTo>
                  <a:pt x="40990" y="36180"/>
                </a:lnTo>
                <a:lnTo>
                  <a:pt x="40980" y="36730"/>
                </a:lnTo>
                <a:lnTo>
                  <a:pt x="40840" y="37240"/>
                </a:lnTo>
                <a:lnTo>
                  <a:pt x="39650" y="38940"/>
                </a:lnTo>
                <a:lnTo>
                  <a:pt x="39050" y="39360"/>
                </a:lnTo>
                <a:lnTo>
                  <a:pt x="38830" y="39670"/>
                </a:lnTo>
                <a:lnTo>
                  <a:pt x="38760" y="39980"/>
                </a:lnTo>
                <a:lnTo>
                  <a:pt x="38790" y="40700"/>
                </a:lnTo>
                <a:lnTo>
                  <a:pt x="38610" y="41410"/>
                </a:lnTo>
                <a:lnTo>
                  <a:pt x="38210" y="41490"/>
                </a:lnTo>
                <a:lnTo>
                  <a:pt x="37760" y="41160"/>
                </a:lnTo>
                <a:lnTo>
                  <a:pt x="37460" y="40620"/>
                </a:lnTo>
                <a:lnTo>
                  <a:pt x="37790" y="40570"/>
                </a:lnTo>
                <a:lnTo>
                  <a:pt x="37920" y="40440"/>
                </a:lnTo>
                <a:lnTo>
                  <a:pt x="37990" y="40150"/>
                </a:lnTo>
                <a:lnTo>
                  <a:pt x="37960" y="39840"/>
                </a:lnTo>
                <a:lnTo>
                  <a:pt x="37830" y="39740"/>
                </a:lnTo>
                <a:lnTo>
                  <a:pt x="37660" y="39710"/>
                </a:lnTo>
                <a:lnTo>
                  <a:pt x="37500" y="39590"/>
                </a:lnTo>
                <a:lnTo>
                  <a:pt x="37190" y="39480"/>
                </a:lnTo>
                <a:lnTo>
                  <a:pt x="36870" y="39870"/>
                </a:lnTo>
                <a:lnTo>
                  <a:pt x="36580" y="40370"/>
                </a:lnTo>
                <a:lnTo>
                  <a:pt x="36170" y="40860"/>
                </a:lnTo>
                <a:lnTo>
                  <a:pt x="36260" y="41400"/>
                </a:lnTo>
                <a:lnTo>
                  <a:pt x="36430" y="41980"/>
                </a:lnTo>
                <a:lnTo>
                  <a:pt x="36490" y="42370"/>
                </a:lnTo>
                <a:lnTo>
                  <a:pt x="36360" y="42540"/>
                </a:lnTo>
                <a:lnTo>
                  <a:pt x="36160" y="42640"/>
                </a:lnTo>
                <a:lnTo>
                  <a:pt x="35940" y="42660"/>
                </a:lnTo>
                <a:lnTo>
                  <a:pt x="35780" y="42600"/>
                </a:lnTo>
                <a:lnTo>
                  <a:pt x="35650" y="42410"/>
                </a:lnTo>
                <a:lnTo>
                  <a:pt x="35520" y="41970"/>
                </a:lnTo>
                <a:lnTo>
                  <a:pt x="35430" y="41740"/>
                </a:lnTo>
                <a:lnTo>
                  <a:pt x="35530" y="41630"/>
                </a:lnTo>
                <a:lnTo>
                  <a:pt x="35750" y="41470"/>
                </a:lnTo>
                <a:lnTo>
                  <a:pt x="35870" y="41430"/>
                </a:lnTo>
                <a:lnTo>
                  <a:pt x="35770" y="41170"/>
                </a:lnTo>
                <a:lnTo>
                  <a:pt x="35660" y="41040"/>
                </a:lnTo>
                <a:lnTo>
                  <a:pt x="35130" y="40880"/>
                </a:lnTo>
                <a:lnTo>
                  <a:pt x="35010" y="40910"/>
                </a:lnTo>
                <a:lnTo>
                  <a:pt x="34720" y="41100"/>
                </a:lnTo>
                <a:lnTo>
                  <a:pt x="34360" y="41170"/>
                </a:lnTo>
                <a:lnTo>
                  <a:pt x="34140" y="40990"/>
                </a:lnTo>
                <a:lnTo>
                  <a:pt x="33940" y="40660"/>
                </a:lnTo>
                <a:lnTo>
                  <a:pt x="33670" y="40310"/>
                </a:lnTo>
                <a:lnTo>
                  <a:pt x="33950" y="40280"/>
                </a:lnTo>
                <a:lnTo>
                  <a:pt x="34380" y="39920"/>
                </a:lnTo>
                <a:lnTo>
                  <a:pt x="34630" y="39830"/>
                </a:lnTo>
                <a:lnTo>
                  <a:pt x="34810" y="39970"/>
                </a:lnTo>
                <a:lnTo>
                  <a:pt x="35030" y="40210"/>
                </a:lnTo>
                <a:lnTo>
                  <a:pt x="35250" y="40300"/>
                </a:lnTo>
                <a:lnTo>
                  <a:pt x="35430" y="39980"/>
                </a:lnTo>
                <a:lnTo>
                  <a:pt x="35210" y="39610"/>
                </a:lnTo>
                <a:lnTo>
                  <a:pt x="35220" y="39320"/>
                </a:lnTo>
                <a:lnTo>
                  <a:pt x="35600" y="38550"/>
                </a:lnTo>
                <a:lnTo>
                  <a:pt x="35430" y="38550"/>
                </a:lnTo>
                <a:lnTo>
                  <a:pt x="35240" y="38480"/>
                </a:lnTo>
                <a:lnTo>
                  <a:pt x="35070" y="38340"/>
                </a:lnTo>
                <a:lnTo>
                  <a:pt x="34940" y="38160"/>
                </a:lnTo>
                <a:lnTo>
                  <a:pt x="34800" y="38070"/>
                </a:lnTo>
                <a:lnTo>
                  <a:pt x="34470" y="38220"/>
                </a:lnTo>
                <a:lnTo>
                  <a:pt x="34290" y="38080"/>
                </a:lnTo>
                <a:lnTo>
                  <a:pt x="34240" y="38390"/>
                </a:lnTo>
                <a:lnTo>
                  <a:pt x="34170" y="38580"/>
                </a:lnTo>
                <a:lnTo>
                  <a:pt x="34060" y="38680"/>
                </a:lnTo>
                <a:lnTo>
                  <a:pt x="33880" y="38710"/>
                </a:lnTo>
                <a:lnTo>
                  <a:pt x="33780" y="38830"/>
                </a:lnTo>
                <a:lnTo>
                  <a:pt x="33440" y="39590"/>
                </a:lnTo>
                <a:lnTo>
                  <a:pt x="33120" y="40000"/>
                </a:lnTo>
                <a:lnTo>
                  <a:pt x="32430" y="40580"/>
                </a:lnTo>
                <a:lnTo>
                  <a:pt x="32110" y="41020"/>
                </a:lnTo>
                <a:lnTo>
                  <a:pt x="31930" y="41560"/>
                </a:lnTo>
                <a:lnTo>
                  <a:pt x="32020" y="41900"/>
                </a:lnTo>
                <a:lnTo>
                  <a:pt x="32230" y="42210"/>
                </a:lnTo>
                <a:lnTo>
                  <a:pt x="32430" y="42690"/>
                </a:lnTo>
                <a:lnTo>
                  <a:pt x="32520" y="43270"/>
                </a:lnTo>
                <a:lnTo>
                  <a:pt x="32470" y="43720"/>
                </a:lnTo>
                <a:lnTo>
                  <a:pt x="32310" y="44120"/>
                </a:lnTo>
                <a:lnTo>
                  <a:pt x="32070" y="44580"/>
                </a:lnTo>
                <a:lnTo>
                  <a:pt x="32380" y="44430"/>
                </a:lnTo>
                <a:lnTo>
                  <a:pt x="32610" y="44400"/>
                </a:lnTo>
                <a:lnTo>
                  <a:pt x="32670" y="44560"/>
                </a:lnTo>
                <a:lnTo>
                  <a:pt x="32350" y="45290"/>
                </a:lnTo>
                <a:lnTo>
                  <a:pt x="32320" y="45580"/>
                </a:lnTo>
                <a:lnTo>
                  <a:pt x="32340" y="46160"/>
                </a:lnTo>
                <a:lnTo>
                  <a:pt x="32330" y="46570"/>
                </a:lnTo>
                <a:lnTo>
                  <a:pt x="32310" y="46740"/>
                </a:lnTo>
                <a:lnTo>
                  <a:pt x="32260" y="46940"/>
                </a:lnTo>
                <a:lnTo>
                  <a:pt x="31950" y="47340"/>
                </a:lnTo>
                <a:lnTo>
                  <a:pt x="31900" y="47510"/>
                </a:lnTo>
                <a:lnTo>
                  <a:pt x="31840" y="47510"/>
                </a:lnTo>
                <a:lnTo>
                  <a:pt x="31700" y="47600"/>
                </a:lnTo>
                <a:lnTo>
                  <a:pt x="31550" y="47740"/>
                </a:lnTo>
                <a:lnTo>
                  <a:pt x="31460" y="47880"/>
                </a:lnTo>
                <a:lnTo>
                  <a:pt x="31520" y="47940"/>
                </a:lnTo>
                <a:lnTo>
                  <a:pt x="31620" y="48160"/>
                </a:lnTo>
                <a:lnTo>
                  <a:pt x="31670" y="48400"/>
                </a:lnTo>
                <a:lnTo>
                  <a:pt x="31550" y="48570"/>
                </a:lnTo>
                <a:lnTo>
                  <a:pt x="31510" y="48680"/>
                </a:lnTo>
                <a:lnTo>
                  <a:pt x="31440" y="48800"/>
                </a:lnTo>
                <a:lnTo>
                  <a:pt x="31320" y="48850"/>
                </a:lnTo>
                <a:lnTo>
                  <a:pt x="31160" y="48800"/>
                </a:lnTo>
                <a:lnTo>
                  <a:pt x="31040" y="48690"/>
                </a:lnTo>
                <a:lnTo>
                  <a:pt x="30840" y="48370"/>
                </a:lnTo>
                <a:lnTo>
                  <a:pt x="30790" y="48230"/>
                </a:lnTo>
                <a:lnTo>
                  <a:pt x="30750" y="48060"/>
                </a:lnTo>
                <a:lnTo>
                  <a:pt x="30690" y="47890"/>
                </a:lnTo>
                <a:lnTo>
                  <a:pt x="30570" y="47740"/>
                </a:lnTo>
                <a:lnTo>
                  <a:pt x="30410" y="47680"/>
                </a:lnTo>
                <a:lnTo>
                  <a:pt x="29160" y="47740"/>
                </a:lnTo>
                <a:lnTo>
                  <a:pt x="28990" y="47790"/>
                </a:lnTo>
                <a:lnTo>
                  <a:pt x="28890" y="47930"/>
                </a:lnTo>
                <a:lnTo>
                  <a:pt x="28810" y="48090"/>
                </a:lnTo>
                <a:lnTo>
                  <a:pt x="28720" y="48200"/>
                </a:lnTo>
                <a:lnTo>
                  <a:pt x="28380" y="48340"/>
                </a:lnTo>
                <a:lnTo>
                  <a:pt x="27700" y="48300"/>
                </a:lnTo>
                <a:lnTo>
                  <a:pt x="27390" y="48370"/>
                </a:lnTo>
                <a:lnTo>
                  <a:pt x="27710" y="48740"/>
                </a:lnTo>
                <a:lnTo>
                  <a:pt x="29560" y="49140"/>
                </a:lnTo>
                <a:lnTo>
                  <a:pt x="29690" y="49250"/>
                </a:lnTo>
                <a:lnTo>
                  <a:pt x="29640" y="49490"/>
                </a:lnTo>
                <a:lnTo>
                  <a:pt x="29430" y="49960"/>
                </a:lnTo>
                <a:lnTo>
                  <a:pt x="29320" y="50360"/>
                </a:lnTo>
                <a:lnTo>
                  <a:pt x="29350" y="50530"/>
                </a:lnTo>
                <a:lnTo>
                  <a:pt x="29530" y="50570"/>
                </a:lnTo>
                <a:lnTo>
                  <a:pt x="29870" y="50570"/>
                </a:lnTo>
                <a:lnTo>
                  <a:pt x="29870" y="50720"/>
                </a:lnTo>
                <a:lnTo>
                  <a:pt x="29340" y="51030"/>
                </a:lnTo>
                <a:lnTo>
                  <a:pt x="29190" y="51280"/>
                </a:lnTo>
                <a:lnTo>
                  <a:pt x="29330" y="51660"/>
                </a:lnTo>
                <a:lnTo>
                  <a:pt x="29280" y="51700"/>
                </a:lnTo>
                <a:lnTo>
                  <a:pt x="29160" y="51830"/>
                </a:lnTo>
                <a:lnTo>
                  <a:pt x="28860" y="51640"/>
                </a:lnTo>
                <a:lnTo>
                  <a:pt x="27450" y="52060"/>
                </a:lnTo>
                <a:lnTo>
                  <a:pt x="26800" y="52410"/>
                </a:lnTo>
                <a:lnTo>
                  <a:pt x="26420" y="52440"/>
                </a:lnTo>
                <a:lnTo>
                  <a:pt x="25630" y="52130"/>
                </a:lnTo>
                <a:lnTo>
                  <a:pt x="25180" y="51720"/>
                </a:lnTo>
                <a:lnTo>
                  <a:pt x="25060" y="51660"/>
                </a:lnTo>
                <a:lnTo>
                  <a:pt x="24920" y="51660"/>
                </a:lnTo>
                <a:close/>
                <a:moveTo>
                  <a:pt x="36300" y="48050"/>
                </a:moveTo>
                <a:lnTo>
                  <a:pt x="36480" y="47760"/>
                </a:lnTo>
                <a:lnTo>
                  <a:pt x="36580" y="47400"/>
                </a:lnTo>
                <a:lnTo>
                  <a:pt x="36570" y="47010"/>
                </a:lnTo>
                <a:lnTo>
                  <a:pt x="36400" y="46620"/>
                </a:lnTo>
                <a:lnTo>
                  <a:pt x="36160" y="46450"/>
                </a:lnTo>
                <a:lnTo>
                  <a:pt x="35900" y="46340"/>
                </a:lnTo>
                <a:lnTo>
                  <a:pt x="35740" y="46090"/>
                </a:lnTo>
                <a:lnTo>
                  <a:pt x="35780" y="45520"/>
                </a:lnTo>
                <a:lnTo>
                  <a:pt x="35910" y="45220"/>
                </a:lnTo>
                <a:lnTo>
                  <a:pt x="36100" y="45020"/>
                </a:lnTo>
                <a:lnTo>
                  <a:pt x="36270" y="45070"/>
                </a:lnTo>
                <a:lnTo>
                  <a:pt x="36370" y="46030"/>
                </a:lnTo>
                <a:lnTo>
                  <a:pt x="36570" y="46430"/>
                </a:lnTo>
                <a:lnTo>
                  <a:pt x="36860" y="46690"/>
                </a:lnTo>
                <a:lnTo>
                  <a:pt x="37190" y="46790"/>
                </a:lnTo>
                <a:lnTo>
                  <a:pt x="37080" y="47020"/>
                </a:lnTo>
                <a:lnTo>
                  <a:pt x="37020" y="47260"/>
                </a:lnTo>
                <a:lnTo>
                  <a:pt x="37040" y="47510"/>
                </a:lnTo>
                <a:lnTo>
                  <a:pt x="37100" y="47740"/>
                </a:lnTo>
                <a:lnTo>
                  <a:pt x="37320" y="48050"/>
                </a:lnTo>
                <a:lnTo>
                  <a:pt x="37480" y="47960"/>
                </a:lnTo>
                <a:lnTo>
                  <a:pt x="37590" y="47710"/>
                </a:lnTo>
                <a:lnTo>
                  <a:pt x="37680" y="47580"/>
                </a:lnTo>
                <a:lnTo>
                  <a:pt x="37720" y="47730"/>
                </a:lnTo>
                <a:lnTo>
                  <a:pt x="37540" y="48070"/>
                </a:lnTo>
                <a:lnTo>
                  <a:pt x="37190" y="48520"/>
                </a:lnTo>
                <a:lnTo>
                  <a:pt x="37130" y="48930"/>
                </a:lnTo>
                <a:lnTo>
                  <a:pt x="37140" y="49700"/>
                </a:lnTo>
                <a:lnTo>
                  <a:pt x="37010" y="50100"/>
                </a:lnTo>
                <a:lnTo>
                  <a:pt x="36600" y="50490"/>
                </a:lnTo>
                <a:lnTo>
                  <a:pt x="36150" y="50360"/>
                </a:lnTo>
                <a:lnTo>
                  <a:pt x="35800" y="49830"/>
                </a:lnTo>
                <a:lnTo>
                  <a:pt x="35690" y="48990"/>
                </a:lnTo>
                <a:lnTo>
                  <a:pt x="35760" y="48520"/>
                </a:lnTo>
                <a:lnTo>
                  <a:pt x="35890" y="48330"/>
                </a:lnTo>
                <a:lnTo>
                  <a:pt x="36080" y="48230"/>
                </a:lnTo>
                <a:lnTo>
                  <a:pt x="36300" y="48050"/>
                </a:lnTo>
                <a:close/>
                <a:moveTo>
                  <a:pt x="48580" y="28810"/>
                </a:moveTo>
                <a:lnTo>
                  <a:pt x="48540" y="28460"/>
                </a:lnTo>
                <a:lnTo>
                  <a:pt x="48690" y="28340"/>
                </a:lnTo>
                <a:lnTo>
                  <a:pt x="49790" y="28220"/>
                </a:lnTo>
                <a:lnTo>
                  <a:pt x="50340" y="28000"/>
                </a:lnTo>
                <a:lnTo>
                  <a:pt x="50340" y="28180"/>
                </a:lnTo>
                <a:lnTo>
                  <a:pt x="50290" y="28180"/>
                </a:lnTo>
                <a:lnTo>
                  <a:pt x="50250" y="28210"/>
                </a:lnTo>
                <a:lnTo>
                  <a:pt x="50170" y="28320"/>
                </a:lnTo>
                <a:lnTo>
                  <a:pt x="49940" y="28430"/>
                </a:lnTo>
                <a:lnTo>
                  <a:pt x="49760" y="28670"/>
                </a:lnTo>
                <a:lnTo>
                  <a:pt x="49610" y="28940"/>
                </a:lnTo>
                <a:lnTo>
                  <a:pt x="49460" y="29140"/>
                </a:lnTo>
                <a:lnTo>
                  <a:pt x="49250" y="29230"/>
                </a:lnTo>
                <a:lnTo>
                  <a:pt x="48980" y="29200"/>
                </a:lnTo>
                <a:lnTo>
                  <a:pt x="48740" y="29060"/>
                </a:lnTo>
                <a:lnTo>
                  <a:pt x="48580" y="28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Nordjylland"/>
          <p:cNvSpPr/>
          <p:nvPr/>
        </p:nvSpPr>
        <p:spPr>
          <a:xfrm>
            <a:off x="3047847" y="1325880"/>
            <a:ext cx="6096000" cy="4937760"/>
          </a:xfrm>
          <a:custGeom>
            <a:avLst/>
            <a:gdLst/>
            <a:ahLst/>
            <a:cxnLst/>
            <a:rect l="0" t="0" r="100000" b="81000"/>
            <a:pathLst>
              <a:path w="100000" h="81000">
                <a:moveTo>
                  <a:pt x="31590" y="28850"/>
                </a:moveTo>
                <a:lnTo>
                  <a:pt x="31160" y="29330"/>
                </a:lnTo>
                <a:lnTo>
                  <a:pt x="30560" y="29840"/>
                </a:lnTo>
                <a:lnTo>
                  <a:pt x="30130" y="30450"/>
                </a:lnTo>
                <a:lnTo>
                  <a:pt x="29250" y="31010"/>
                </a:lnTo>
                <a:lnTo>
                  <a:pt x="28480" y="31100"/>
                </a:lnTo>
                <a:lnTo>
                  <a:pt x="28170" y="31190"/>
                </a:lnTo>
                <a:lnTo>
                  <a:pt x="27650" y="31490"/>
                </a:lnTo>
                <a:lnTo>
                  <a:pt x="27220" y="32000"/>
                </a:lnTo>
                <a:lnTo>
                  <a:pt x="26690" y="32090"/>
                </a:lnTo>
                <a:lnTo>
                  <a:pt x="26470" y="32040"/>
                </a:lnTo>
                <a:lnTo>
                  <a:pt x="26130" y="31850"/>
                </a:lnTo>
                <a:lnTo>
                  <a:pt x="25560" y="32000"/>
                </a:lnTo>
                <a:lnTo>
                  <a:pt x="24920" y="31270"/>
                </a:lnTo>
                <a:lnTo>
                  <a:pt x="24500" y="31500"/>
                </a:lnTo>
                <a:lnTo>
                  <a:pt x="24260" y="31420"/>
                </a:lnTo>
                <a:lnTo>
                  <a:pt x="24350" y="30910"/>
                </a:lnTo>
                <a:lnTo>
                  <a:pt x="24680" y="30520"/>
                </a:lnTo>
                <a:lnTo>
                  <a:pt x="24430" y="30270"/>
                </a:lnTo>
                <a:lnTo>
                  <a:pt x="22970" y="30250"/>
                </a:lnTo>
                <a:lnTo>
                  <a:pt x="22610" y="29850"/>
                </a:lnTo>
                <a:lnTo>
                  <a:pt x="22690" y="29290"/>
                </a:lnTo>
                <a:lnTo>
                  <a:pt x="22500" y="29080"/>
                </a:lnTo>
                <a:lnTo>
                  <a:pt x="22130" y="29050"/>
                </a:lnTo>
                <a:lnTo>
                  <a:pt x="22020" y="29280"/>
                </a:lnTo>
                <a:lnTo>
                  <a:pt x="22140" y="29610"/>
                </a:lnTo>
                <a:lnTo>
                  <a:pt x="21820" y="30140"/>
                </a:lnTo>
                <a:lnTo>
                  <a:pt x="21340" y="29880"/>
                </a:lnTo>
                <a:lnTo>
                  <a:pt x="20420" y="29420"/>
                </a:lnTo>
                <a:lnTo>
                  <a:pt x="20410" y="29410"/>
                </a:lnTo>
                <a:lnTo>
                  <a:pt x="20150" y="28810"/>
                </a:lnTo>
                <a:lnTo>
                  <a:pt x="20030" y="28660"/>
                </a:lnTo>
                <a:lnTo>
                  <a:pt x="19960" y="28610"/>
                </a:lnTo>
                <a:lnTo>
                  <a:pt x="19700" y="28640"/>
                </a:lnTo>
                <a:lnTo>
                  <a:pt x="19190" y="28880"/>
                </a:lnTo>
                <a:lnTo>
                  <a:pt x="19060" y="29070"/>
                </a:lnTo>
                <a:lnTo>
                  <a:pt x="18780" y="29250"/>
                </a:lnTo>
                <a:lnTo>
                  <a:pt x="18510" y="29270"/>
                </a:lnTo>
                <a:lnTo>
                  <a:pt x="18390" y="28960"/>
                </a:lnTo>
                <a:lnTo>
                  <a:pt x="18540" y="28680"/>
                </a:lnTo>
                <a:lnTo>
                  <a:pt x="19130" y="28320"/>
                </a:lnTo>
                <a:lnTo>
                  <a:pt x="19270" y="27920"/>
                </a:lnTo>
                <a:lnTo>
                  <a:pt x="19340" y="27590"/>
                </a:lnTo>
                <a:lnTo>
                  <a:pt x="19310" y="27430"/>
                </a:lnTo>
                <a:lnTo>
                  <a:pt x="18990" y="27320"/>
                </a:lnTo>
                <a:lnTo>
                  <a:pt x="18860" y="27200"/>
                </a:lnTo>
                <a:lnTo>
                  <a:pt x="18750" y="27040"/>
                </a:lnTo>
                <a:lnTo>
                  <a:pt x="18660" y="26880"/>
                </a:lnTo>
                <a:lnTo>
                  <a:pt x="18590" y="26730"/>
                </a:lnTo>
                <a:lnTo>
                  <a:pt x="18520" y="26490"/>
                </a:lnTo>
                <a:lnTo>
                  <a:pt x="18470" y="26210"/>
                </a:lnTo>
                <a:lnTo>
                  <a:pt x="18480" y="25920"/>
                </a:lnTo>
                <a:lnTo>
                  <a:pt x="18550" y="25840"/>
                </a:lnTo>
                <a:lnTo>
                  <a:pt x="18850" y="25370"/>
                </a:lnTo>
                <a:lnTo>
                  <a:pt x="18880" y="25260"/>
                </a:lnTo>
                <a:lnTo>
                  <a:pt x="18940" y="25140"/>
                </a:lnTo>
                <a:lnTo>
                  <a:pt x="18930" y="24860"/>
                </a:lnTo>
                <a:lnTo>
                  <a:pt x="18870" y="24590"/>
                </a:lnTo>
                <a:lnTo>
                  <a:pt x="18790" y="24470"/>
                </a:lnTo>
                <a:lnTo>
                  <a:pt x="18640" y="24440"/>
                </a:lnTo>
                <a:lnTo>
                  <a:pt x="18520" y="24360"/>
                </a:lnTo>
                <a:lnTo>
                  <a:pt x="18310" y="24130"/>
                </a:lnTo>
                <a:lnTo>
                  <a:pt x="18550" y="23540"/>
                </a:lnTo>
                <a:lnTo>
                  <a:pt x="18790" y="23080"/>
                </a:lnTo>
                <a:lnTo>
                  <a:pt x="19060" y="22690"/>
                </a:lnTo>
                <a:lnTo>
                  <a:pt x="19460" y="22280"/>
                </a:lnTo>
                <a:lnTo>
                  <a:pt x="19550" y="22230"/>
                </a:lnTo>
                <a:lnTo>
                  <a:pt x="19640" y="22190"/>
                </a:lnTo>
                <a:lnTo>
                  <a:pt x="19750" y="22180"/>
                </a:lnTo>
                <a:lnTo>
                  <a:pt x="19820" y="22110"/>
                </a:lnTo>
                <a:lnTo>
                  <a:pt x="19890" y="21770"/>
                </a:lnTo>
                <a:lnTo>
                  <a:pt x="19940" y="21700"/>
                </a:lnTo>
                <a:lnTo>
                  <a:pt x="21850" y="21050"/>
                </a:lnTo>
                <a:lnTo>
                  <a:pt x="22270" y="21070"/>
                </a:lnTo>
                <a:lnTo>
                  <a:pt x="23770" y="21700"/>
                </a:lnTo>
                <a:lnTo>
                  <a:pt x="23770" y="21880"/>
                </a:lnTo>
                <a:lnTo>
                  <a:pt x="23610" y="21990"/>
                </a:lnTo>
                <a:lnTo>
                  <a:pt x="23600" y="22130"/>
                </a:lnTo>
                <a:lnTo>
                  <a:pt x="23700" y="22270"/>
                </a:lnTo>
                <a:lnTo>
                  <a:pt x="23870" y="22360"/>
                </a:lnTo>
                <a:lnTo>
                  <a:pt x="24050" y="22340"/>
                </a:lnTo>
                <a:lnTo>
                  <a:pt x="24170" y="22220"/>
                </a:lnTo>
                <a:lnTo>
                  <a:pt x="24640" y="21470"/>
                </a:lnTo>
                <a:lnTo>
                  <a:pt x="24860" y="21040"/>
                </a:lnTo>
                <a:lnTo>
                  <a:pt x="25090" y="20710"/>
                </a:lnTo>
                <a:lnTo>
                  <a:pt x="25600" y="20520"/>
                </a:lnTo>
                <a:lnTo>
                  <a:pt x="26020" y="20250"/>
                </a:lnTo>
                <a:lnTo>
                  <a:pt x="26640" y="20410"/>
                </a:lnTo>
                <a:lnTo>
                  <a:pt x="28010" y="20250"/>
                </a:lnTo>
                <a:lnTo>
                  <a:pt x="27250" y="19530"/>
                </a:lnTo>
                <a:lnTo>
                  <a:pt x="26860" y="19390"/>
                </a:lnTo>
                <a:lnTo>
                  <a:pt x="26600" y="19160"/>
                </a:lnTo>
                <a:lnTo>
                  <a:pt x="26470" y="19110"/>
                </a:lnTo>
                <a:lnTo>
                  <a:pt x="26360" y="19170"/>
                </a:lnTo>
                <a:lnTo>
                  <a:pt x="25910" y="19790"/>
                </a:lnTo>
                <a:lnTo>
                  <a:pt x="25660" y="20050"/>
                </a:lnTo>
                <a:lnTo>
                  <a:pt x="25390" y="20180"/>
                </a:lnTo>
                <a:lnTo>
                  <a:pt x="25150" y="19990"/>
                </a:lnTo>
                <a:lnTo>
                  <a:pt x="24910" y="19760"/>
                </a:lnTo>
                <a:lnTo>
                  <a:pt x="24670" y="19820"/>
                </a:lnTo>
                <a:lnTo>
                  <a:pt x="24220" y="20250"/>
                </a:lnTo>
                <a:lnTo>
                  <a:pt x="23700" y="20470"/>
                </a:lnTo>
                <a:lnTo>
                  <a:pt x="22580" y="20480"/>
                </a:lnTo>
                <a:lnTo>
                  <a:pt x="19630" y="21550"/>
                </a:lnTo>
                <a:lnTo>
                  <a:pt x="19380" y="21580"/>
                </a:lnTo>
                <a:lnTo>
                  <a:pt x="19130" y="21470"/>
                </a:lnTo>
                <a:lnTo>
                  <a:pt x="17690" y="20250"/>
                </a:lnTo>
                <a:lnTo>
                  <a:pt x="17770" y="20560"/>
                </a:lnTo>
                <a:lnTo>
                  <a:pt x="17670" y="20720"/>
                </a:lnTo>
                <a:lnTo>
                  <a:pt x="17240" y="20890"/>
                </a:lnTo>
                <a:lnTo>
                  <a:pt x="16930" y="21130"/>
                </a:lnTo>
                <a:lnTo>
                  <a:pt x="16770" y="21210"/>
                </a:lnTo>
                <a:lnTo>
                  <a:pt x="16550" y="21220"/>
                </a:lnTo>
                <a:lnTo>
                  <a:pt x="16630" y="21070"/>
                </a:lnTo>
                <a:lnTo>
                  <a:pt x="16400" y="20920"/>
                </a:lnTo>
                <a:lnTo>
                  <a:pt x="16170" y="20970"/>
                </a:lnTo>
                <a:lnTo>
                  <a:pt x="15950" y="21150"/>
                </a:lnTo>
                <a:lnTo>
                  <a:pt x="15740" y="21390"/>
                </a:lnTo>
                <a:lnTo>
                  <a:pt x="15530" y="21370"/>
                </a:lnTo>
                <a:lnTo>
                  <a:pt x="15270" y="21630"/>
                </a:lnTo>
                <a:lnTo>
                  <a:pt x="15040" y="21910"/>
                </a:lnTo>
                <a:lnTo>
                  <a:pt x="14950" y="21960"/>
                </a:lnTo>
                <a:lnTo>
                  <a:pt x="14840" y="21640"/>
                </a:lnTo>
                <a:lnTo>
                  <a:pt x="14580" y="21520"/>
                </a:lnTo>
                <a:lnTo>
                  <a:pt x="14290" y="21550"/>
                </a:lnTo>
                <a:lnTo>
                  <a:pt x="14070" y="21700"/>
                </a:lnTo>
                <a:lnTo>
                  <a:pt x="14260" y="21900"/>
                </a:lnTo>
                <a:lnTo>
                  <a:pt x="13790" y="22340"/>
                </a:lnTo>
                <a:lnTo>
                  <a:pt x="13150" y="22680"/>
                </a:lnTo>
                <a:lnTo>
                  <a:pt x="12690" y="22550"/>
                </a:lnTo>
                <a:lnTo>
                  <a:pt x="12390" y="22610"/>
                </a:lnTo>
                <a:lnTo>
                  <a:pt x="12090" y="22750"/>
                </a:lnTo>
                <a:lnTo>
                  <a:pt x="11950" y="22920"/>
                </a:lnTo>
                <a:lnTo>
                  <a:pt x="11880" y="23380"/>
                </a:lnTo>
                <a:lnTo>
                  <a:pt x="11710" y="23660"/>
                </a:lnTo>
                <a:lnTo>
                  <a:pt x="11500" y="23870"/>
                </a:lnTo>
                <a:lnTo>
                  <a:pt x="11340" y="24130"/>
                </a:lnTo>
                <a:lnTo>
                  <a:pt x="11260" y="24800"/>
                </a:lnTo>
                <a:lnTo>
                  <a:pt x="11250" y="24860"/>
                </a:lnTo>
                <a:lnTo>
                  <a:pt x="11230" y="25060"/>
                </a:lnTo>
                <a:lnTo>
                  <a:pt x="11170" y="25180"/>
                </a:lnTo>
                <a:lnTo>
                  <a:pt x="11080" y="25280"/>
                </a:lnTo>
                <a:lnTo>
                  <a:pt x="10670" y="25920"/>
                </a:lnTo>
                <a:lnTo>
                  <a:pt x="10380" y="25940"/>
                </a:lnTo>
                <a:lnTo>
                  <a:pt x="10240" y="26010"/>
                </a:lnTo>
                <a:lnTo>
                  <a:pt x="10180" y="26140"/>
                </a:lnTo>
                <a:lnTo>
                  <a:pt x="10090" y="26240"/>
                </a:lnTo>
                <a:lnTo>
                  <a:pt x="9880" y="26320"/>
                </a:lnTo>
                <a:lnTo>
                  <a:pt x="9660" y="26480"/>
                </a:lnTo>
                <a:lnTo>
                  <a:pt x="9570" y="26790"/>
                </a:lnTo>
                <a:lnTo>
                  <a:pt x="9680" y="27590"/>
                </a:lnTo>
                <a:lnTo>
                  <a:pt x="9670" y="27960"/>
                </a:lnTo>
                <a:lnTo>
                  <a:pt x="9470" y="28180"/>
                </a:lnTo>
                <a:lnTo>
                  <a:pt x="9470" y="28320"/>
                </a:lnTo>
                <a:lnTo>
                  <a:pt x="9990" y="28270"/>
                </a:lnTo>
                <a:lnTo>
                  <a:pt x="10100" y="28320"/>
                </a:lnTo>
                <a:lnTo>
                  <a:pt x="10200" y="28610"/>
                </a:lnTo>
                <a:lnTo>
                  <a:pt x="10120" y="28810"/>
                </a:lnTo>
                <a:lnTo>
                  <a:pt x="9960" y="28930"/>
                </a:lnTo>
                <a:lnTo>
                  <a:pt x="9790" y="28960"/>
                </a:lnTo>
                <a:lnTo>
                  <a:pt x="9640" y="28920"/>
                </a:lnTo>
                <a:lnTo>
                  <a:pt x="9340" y="28700"/>
                </a:lnTo>
                <a:lnTo>
                  <a:pt x="9170" y="28640"/>
                </a:lnTo>
                <a:lnTo>
                  <a:pt x="9010" y="28690"/>
                </a:lnTo>
                <a:lnTo>
                  <a:pt x="8760" y="28900"/>
                </a:lnTo>
                <a:lnTo>
                  <a:pt x="8590" y="28960"/>
                </a:lnTo>
                <a:lnTo>
                  <a:pt x="8590" y="29140"/>
                </a:lnTo>
                <a:lnTo>
                  <a:pt x="9210" y="28960"/>
                </a:lnTo>
                <a:lnTo>
                  <a:pt x="9390" y="29020"/>
                </a:lnTo>
                <a:lnTo>
                  <a:pt x="9660" y="29240"/>
                </a:lnTo>
                <a:lnTo>
                  <a:pt x="9790" y="29290"/>
                </a:lnTo>
                <a:lnTo>
                  <a:pt x="10700" y="28890"/>
                </a:lnTo>
                <a:lnTo>
                  <a:pt x="10890" y="28960"/>
                </a:lnTo>
                <a:lnTo>
                  <a:pt x="10920" y="29140"/>
                </a:lnTo>
                <a:lnTo>
                  <a:pt x="10890" y="29580"/>
                </a:lnTo>
                <a:lnTo>
                  <a:pt x="10890" y="29780"/>
                </a:lnTo>
                <a:lnTo>
                  <a:pt x="11080" y="30090"/>
                </a:lnTo>
                <a:lnTo>
                  <a:pt x="11170" y="30320"/>
                </a:lnTo>
                <a:lnTo>
                  <a:pt x="10980" y="30660"/>
                </a:lnTo>
                <a:lnTo>
                  <a:pt x="10840" y="30820"/>
                </a:lnTo>
                <a:lnTo>
                  <a:pt x="10670" y="30900"/>
                </a:lnTo>
                <a:lnTo>
                  <a:pt x="10490" y="30930"/>
                </a:lnTo>
                <a:lnTo>
                  <a:pt x="10380" y="31000"/>
                </a:lnTo>
                <a:lnTo>
                  <a:pt x="10380" y="31100"/>
                </a:lnTo>
                <a:lnTo>
                  <a:pt x="10540" y="31210"/>
                </a:lnTo>
                <a:lnTo>
                  <a:pt x="10280" y="31210"/>
                </a:lnTo>
                <a:lnTo>
                  <a:pt x="9920" y="30880"/>
                </a:lnTo>
                <a:lnTo>
                  <a:pt x="9610" y="30450"/>
                </a:lnTo>
                <a:lnTo>
                  <a:pt x="9470" y="30170"/>
                </a:lnTo>
                <a:lnTo>
                  <a:pt x="9350" y="29820"/>
                </a:lnTo>
                <a:lnTo>
                  <a:pt x="9060" y="29540"/>
                </a:lnTo>
                <a:lnTo>
                  <a:pt x="8700" y="29350"/>
                </a:lnTo>
                <a:lnTo>
                  <a:pt x="8370" y="29290"/>
                </a:lnTo>
                <a:lnTo>
                  <a:pt x="8140" y="29160"/>
                </a:lnTo>
                <a:lnTo>
                  <a:pt x="7870" y="28860"/>
                </a:lnTo>
                <a:lnTo>
                  <a:pt x="7620" y="28500"/>
                </a:lnTo>
                <a:lnTo>
                  <a:pt x="7450" y="28180"/>
                </a:lnTo>
                <a:lnTo>
                  <a:pt x="7310" y="27330"/>
                </a:lnTo>
                <a:lnTo>
                  <a:pt x="7220" y="27200"/>
                </a:lnTo>
                <a:lnTo>
                  <a:pt x="7050" y="27140"/>
                </a:lnTo>
                <a:lnTo>
                  <a:pt x="6690" y="26900"/>
                </a:lnTo>
                <a:lnTo>
                  <a:pt x="6470" y="26880"/>
                </a:lnTo>
                <a:lnTo>
                  <a:pt x="6660" y="27750"/>
                </a:lnTo>
                <a:lnTo>
                  <a:pt x="6720" y="28250"/>
                </a:lnTo>
                <a:lnTo>
                  <a:pt x="6690" y="28570"/>
                </a:lnTo>
                <a:lnTo>
                  <a:pt x="6500" y="28600"/>
                </a:lnTo>
                <a:lnTo>
                  <a:pt x="6400" y="28110"/>
                </a:lnTo>
                <a:lnTo>
                  <a:pt x="6380" y="27030"/>
                </a:lnTo>
                <a:lnTo>
                  <a:pt x="6530" y="26060"/>
                </a:lnTo>
                <a:lnTo>
                  <a:pt x="6820" y="25330"/>
                </a:lnTo>
                <a:lnTo>
                  <a:pt x="9130" y="21540"/>
                </a:lnTo>
                <a:lnTo>
                  <a:pt x="9820" y="20810"/>
                </a:lnTo>
                <a:lnTo>
                  <a:pt x="10890" y="19110"/>
                </a:lnTo>
                <a:lnTo>
                  <a:pt x="11300" y="18720"/>
                </a:lnTo>
                <a:lnTo>
                  <a:pt x="11760" y="18730"/>
                </a:lnTo>
                <a:lnTo>
                  <a:pt x="12830" y="19110"/>
                </a:lnTo>
                <a:lnTo>
                  <a:pt x="13430" y="19150"/>
                </a:lnTo>
                <a:lnTo>
                  <a:pt x="14600" y="18880"/>
                </a:lnTo>
                <a:lnTo>
                  <a:pt x="15120" y="18610"/>
                </a:lnTo>
                <a:lnTo>
                  <a:pt x="15730" y="17920"/>
                </a:lnTo>
                <a:lnTo>
                  <a:pt x="15960" y="17810"/>
                </a:lnTo>
                <a:lnTo>
                  <a:pt x="19190" y="18290"/>
                </a:lnTo>
                <a:lnTo>
                  <a:pt x="20360" y="18150"/>
                </a:lnTo>
                <a:lnTo>
                  <a:pt x="21520" y="17710"/>
                </a:lnTo>
                <a:lnTo>
                  <a:pt x="22630" y="16960"/>
                </a:lnTo>
                <a:lnTo>
                  <a:pt x="23600" y="15870"/>
                </a:lnTo>
                <a:lnTo>
                  <a:pt x="26370" y="10700"/>
                </a:lnTo>
                <a:lnTo>
                  <a:pt x="26860" y="9970"/>
                </a:lnTo>
                <a:lnTo>
                  <a:pt x="27750" y="8970"/>
                </a:lnTo>
                <a:lnTo>
                  <a:pt x="28190" y="8110"/>
                </a:lnTo>
                <a:lnTo>
                  <a:pt x="28360" y="7990"/>
                </a:lnTo>
                <a:lnTo>
                  <a:pt x="28670" y="7530"/>
                </a:lnTo>
                <a:lnTo>
                  <a:pt x="29300" y="7410"/>
                </a:lnTo>
                <a:lnTo>
                  <a:pt x="30480" y="7490"/>
                </a:lnTo>
                <a:lnTo>
                  <a:pt x="31640" y="7300"/>
                </a:lnTo>
                <a:lnTo>
                  <a:pt x="32700" y="6820"/>
                </a:lnTo>
                <a:lnTo>
                  <a:pt x="33610" y="6150"/>
                </a:lnTo>
                <a:lnTo>
                  <a:pt x="35180" y="4510"/>
                </a:lnTo>
                <a:lnTo>
                  <a:pt x="36040" y="3860"/>
                </a:lnTo>
                <a:lnTo>
                  <a:pt x="36390" y="3720"/>
                </a:lnTo>
                <a:lnTo>
                  <a:pt x="36780" y="3680"/>
                </a:lnTo>
                <a:lnTo>
                  <a:pt x="37150" y="3770"/>
                </a:lnTo>
                <a:lnTo>
                  <a:pt x="37460" y="4030"/>
                </a:lnTo>
                <a:lnTo>
                  <a:pt x="36750" y="4290"/>
                </a:lnTo>
                <a:lnTo>
                  <a:pt x="36090" y="4940"/>
                </a:lnTo>
                <a:lnTo>
                  <a:pt x="35030" y="6590"/>
                </a:lnTo>
                <a:lnTo>
                  <a:pt x="34640" y="8030"/>
                </a:lnTo>
                <a:lnTo>
                  <a:pt x="35000" y="9120"/>
                </a:lnTo>
                <a:lnTo>
                  <a:pt x="35650" y="10110"/>
                </a:lnTo>
                <a:lnTo>
                  <a:pt x="36140" y="11280"/>
                </a:lnTo>
                <a:lnTo>
                  <a:pt x="35760" y="12330"/>
                </a:lnTo>
                <a:lnTo>
                  <a:pt x="35770" y="13570"/>
                </a:lnTo>
                <a:lnTo>
                  <a:pt x="36040" y="16020"/>
                </a:lnTo>
                <a:lnTo>
                  <a:pt x="35820" y="16370"/>
                </a:lnTo>
                <a:lnTo>
                  <a:pt x="35160" y="16860"/>
                </a:lnTo>
                <a:lnTo>
                  <a:pt x="34850" y="17250"/>
                </a:lnTo>
                <a:lnTo>
                  <a:pt x="34400" y="18210"/>
                </a:lnTo>
                <a:lnTo>
                  <a:pt x="34190" y="18850"/>
                </a:lnTo>
                <a:lnTo>
                  <a:pt x="34040" y="19880"/>
                </a:lnTo>
                <a:lnTo>
                  <a:pt x="33720" y="21010"/>
                </a:lnTo>
                <a:lnTo>
                  <a:pt x="33570" y="21390"/>
                </a:lnTo>
                <a:lnTo>
                  <a:pt x="33460" y="21560"/>
                </a:lnTo>
                <a:lnTo>
                  <a:pt x="33360" y="21650"/>
                </a:lnTo>
                <a:lnTo>
                  <a:pt x="33220" y="21690"/>
                </a:lnTo>
                <a:lnTo>
                  <a:pt x="32610" y="21680"/>
                </a:lnTo>
                <a:lnTo>
                  <a:pt x="32420" y="21730"/>
                </a:lnTo>
                <a:lnTo>
                  <a:pt x="32190" y="21800"/>
                </a:lnTo>
                <a:lnTo>
                  <a:pt x="31110" y="21070"/>
                </a:lnTo>
                <a:lnTo>
                  <a:pt x="30310" y="20200"/>
                </a:lnTo>
                <a:lnTo>
                  <a:pt x="29780" y="19980"/>
                </a:lnTo>
                <a:lnTo>
                  <a:pt x="29350" y="19540"/>
                </a:lnTo>
                <a:lnTo>
                  <a:pt x="29030" y="19440"/>
                </a:lnTo>
                <a:lnTo>
                  <a:pt x="28770" y="19580"/>
                </a:lnTo>
                <a:lnTo>
                  <a:pt x="28400" y="20180"/>
                </a:lnTo>
                <a:lnTo>
                  <a:pt x="28160" y="20250"/>
                </a:lnTo>
                <a:lnTo>
                  <a:pt x="28400" y="20280"/>
                </a:lnTo>
                <a:lnTo>
                  <a:pt x="28670" y="19920"/>
                </a:lnTo>
                <a:lnTo>
                  <a:pt x="28890" y="19760"/>
                </a:lnTo>
                <a:lnTo>
                  <a:pt x="29120" y="19650"/>
                </a:lnTo>
                <a:lnTo>
                  <a:pt x="29390" y="19760"/>
                </a:lnTo>
                <a:lnTo>
                  <a:pt x="30660" y="21110"/>
                </a:lnTo>
                <a:lnTo>
                  <a:pt x="31080" y="21320"/>
                </a:lnTo>
                <a:lnTo>
                  <a:pt x="31580" y="21770"/>
                </a:lnTo>
                <a:lnTo>
                  <a:pt x="31860" y="21880"/>
                </a:lnTo>
                <a:lnTo>
                  <a:pt x="32900" y="21900"/>
                </a:lnTo>
                <a:lnTo>
                  <a:pt x="33140" y="22040"/>
                </a:lnTo>
                <a:lnTo>
                  <a:pt x="32780" y="22490"/>
                </a:lnTo>
                <a:lnTo>
                  <a:pt x="32700" y="22680"/>
                </a:lnTo>
                <a:lnTo>
                  <a:pt x="32640" y="23000"/>
                </a:lnTo>
                <a:lnTo>
                  <a:pt x="32570" y="23640"/>
                </a:lnTo>
                <a:lnTo>
                  <a:pt x="32520" y="23810"/>
                </a:lnTo>
                <a:lnTo>
                  <a:pt x="32620" y="24200"/>
                </a:lnTo>
                <a:lnTo>
                  <a:pt x="32760" y="25400"/>
                </a:lnTo>
                <a:lnTo>
                  <a:pt x="32810" y="26350"/>
                </a:lnTo>
                <a:lnTo>
                  <a:pt x="32900" y="26850"/>
                </a:lnTo>
                <a:lnTo>
                  <a:pt x="33220" y="27840"/>
                </a:lnTo>
                <a:lnTo>
                  <a:pt x="33330" y="28000"/>
                </a:lnTo>
                <a:lnTo>
                  <a:pt x="33450" y="28140"/>
                </a:lnTo>
                <a:lnTo>
                  <a:pt x="33480" y="28290"/>
                </a:lnTo>
                <a:lnTo>
                  <a:pt x="33310" y="28500"/>
                </a:lnTo>
                <a:lnTo>
                  <a:pt x="33200" y="28510"/>
                </a:lnTo>
                <a:lnTo>
                  <a:pt x="32900" y="28360"/>
                </a:lnTo>
                <a:lnTo>
                  <a:pt x="32740" y="28320"/>
                </a:lnTo>
                <a:lnTo>
                  <a:pt x="32160" y="28320"/>
                </a:lnTo>
                <a:lnTo>
                  <a:pt x="31960" y="28410"/>
                </a:lnTo>
                <a:lnTo>
                  <a:pt x="31720" y="28640"/>
                </a:lnTo>
                <a:lnTo>
                  <a:pt x="31510" y="28410"/>
                </a:lnTo>
                <a:lnTo>
                  <a:pt x="31260" y="28230"/>
                </a:lnTo>
                <a:lnTo>
                  <a:pt x="30980" y="28170"/>
                </a:lnTo>
                <a:lnTo>
                  <a:pt x="30660" y="28320"/>
                </a:lnTo>
                <a:lnTo>
                  <a:pt x="30370" y="28560"/>
                </a:lnTo>
                <a:lnTo>
                  <a:pt x="30250" y="28600"/>
                </a:lnTo>
                <a:lnTo>
                  <a:pt x="30040" y="28640"/>
                </a:lnTo>
                <a:lnTo>
                  <a:pt x="29850" y="28740"/>
                </a:lnTo>
                <a:lnTo>
                  <a:pt x="29450" y="29070"/>
                </a:lnTo>
                <a:lnTo>
                  <a:pt x="28980" y="29240"/>
                </a:lnTo>
                <a:lnTo>
                  <a:pt x="28400" y="29680"/>
                </a:lnTo>
                <a:lnTo>
                  <a:pt x="26600" y="29940"/>
                </a:lnTo>
                <a:lnTo>
                  <a:pt x="26600" y="30100"/>
                </a:lnTo>
                <a:lnTo>
                  <a:pt x="27180" y="30210"/>
                </a:lnTo>
                <a:lnTo>
                  <a:pt x="29120" y="29610"/>
                </a:lnTo>
                <a:lnTo>
                  <a:pt x="29550" y="29340"/>
                </a:lnTo>
                <a:lnTo>
                  <a:pt x="29740" y="29290"/>
                </a:lnTo>
                <a:lnTo>
                  <a:pt x="29780" y="29230"/>
                </a:lnTo>
                <a:lnTo>
                  <a:pt x="29790" y="29130"/>
                </a:lnTo>
                <a:lnTo>
                  <a:pt x="29810" y="29020"/>
                </a:lnTo>
                <a:lnTo>
                  <a:pt x="29910" y="28960"/>
                </a:lnTo>
                <a:lnTo>
                  <a:pt x="30010" y="28990"/>
                </a:lnTo>
                <a:lnTo>
                  <a:pt x="30180" y="29110"/>
                </a:lnTo>
                <a:lnTo>
                  <a:pt x="30260" y="29140"/>
                </a:lnTo>
                <a:lnTo>
                  <a:pt x="30400" y="29100"/>
                </a:lnTo>
                <a:lnTo>
                  <a:pt x="30560" y="29010"/>
                </a:lnTo>
                <a:lnTo>
                  <a:pt x="30690" y="28880"/>
                </a:lnTo>
                <a:lnTo>
                  <a:pt x="30750" y="28730"/>
                </a:lnTo>
                <a:lnTo>
                  <a:pt x="30830" y="28410"/>
                </a:lnTo>
                <a:lnTo>
                  <a:pt x="31040" y="28360"/>
                </a:lnTo>
                <a:lnTo>
                  <a:pt x="31460" y="28500"/>
                </a:lnTo>
                <a:lnTo>
                  <a:pt x="31430" y="28580"/>
                </a:lnTo>
                <a:lnTo>
                  <a:pt x="31360" y="28810"/>
                </a:lnTo>
                <a:lnTo>
                  <a:pt x="31590" y="28850"/>
                </a:lnTo>
                <a:close/>
                <a:moveTo>
                  <a:pt x="13970" y="27670"/>
                </a:moveTo>
                <a:lnTo>
                  <a:pt x="13800" y="27890"/>
                </a:lnTo>
                <a:lnTo>
                  <a:pt x="13270" y="28320"/>
                </a:lnTo>
                <a:lnTo>
                  <a:pt x="13200" y="28730"/>
                </a:lnTo>
                <a:lnTo>
                  <a:pt x="12180" y="29010"/>
                </a:lnTo>
                <a:lnTo>
                  <a:pt x="11820" y="29210"/>
                </a:lnTo>
                <a:lnTo>
                  <a:pt x="11690" y="29140"/>
                </a:lnTo>
                <a:lnTo>
                  <a:pt x="11340" y="28370"/>
                </a:lnTo>
                <a:lnTo>
                  <a:pt x="11200" y="28180"/>
                </a:lnTo>
                <a:lnTo>
                  <a:pt x="10890" y="27840"/>
                </a:lnTo>
                <a:lnTo>
                  <a:pt x="10580" y="27680"/>
                </a:lnTo>
                <a:lnTo>
                  <a:pt x="10500" y="27670"/>
                </a:lnTo>
                <a:lnTo>
                  <a:pt x="10100" y="27820"/>
                </a:lnTo>
                <a:lnTo>
                  <a:pt x="9960" y="27800"/>
                </a:lnTo>
                <a:lnTo>
                  <a:pt x="10010" y="27520"/>
                </a:lnTo>
                <a:lnTo>
                  <a:pt x="10070" y="27410"/>
                </a:lnTo>
                <a:lnTo>
                  <a:pt x="10170" y="27310"/>
                </a:lnTo>
                <a:lnTo>
                  <a:pt x="10280" y="27230"/>
                </a:lnTo>
                <a:lnTo>
                  <a:pt x="10400" y="27200"/>
                </a:lnTo>
                <a:lnTo>
                  <a:pt x="10460" y="27100"/>
                </a:lnTo>
                <a:lnTo>
                  <a:pt x="10440" y="26870"/>
                </a:lnTo>
                <a:lnTo>
                  <a:pt x="10390" y="26650"/>
                </a:lnTo>
                <a:lnTo>
                  <a:pt x="10360" y="26560"/>
                </a:lnTo>
                <a:lnTo>
                  <a:pt x="10720" y="26290"/>
                </a:lnTo>
                <a:lnTo>
                  <a:pt x="11630" y="26160"/>
                </a:lnTo>
                <a:lnTo>
                  <a:pt x="11950" y="25740"/>
                </a:lnTo>
                <a:lnTo>
                  <a:pt x="11790" y="25760"/>
                </a:lnTo>
                <a:lnTo>
                  <a:pt x="11630" y="25740"/>
                </a:lnTo>
                <a:lnTo>
                  <a:pt x="11480" y="25690"/>
                </a:lnTo>
                <a:lnTo>
                  <a:pt x="11340" y="25600"/>
                </a:lnTo>
                <a:lnTo>
                  <a:pt x="11410" y="25370"/>
                </a:lnTo>
                <a:lnTo>
                  <a:pt x="11670" y="25020"/>
                </a:lnTo>
                <a:lnTo>
                  <a:pt x="11770" y="24780"/>
                </a:lnTo>
                <a:lnTo>
                  <a:pt x="11730" y="24790"/>
                </a:lnTo>
                <a:lnTo>
                  <a:pt x="11700" y="24600"/>
                </a:lnTo>
                <a:lnTo>
                  <a:pt x="11690" y="24210"/>
                </a:lnTo>
                <a:lnTo>
                  <a:pt x="11730" y="24130"/>
                </a:lnTo>
                <a:lnTo>
                  <a:pt x="11830" y="24120"/>
                </a:lnTo>
                <a:lnTo>
                  <a:pt x="11940" y="24140"/>
                </a:lnTo>
                <a:lnTo>
                  <a:pt x="12030" y="24130"/>
                </a:lnTo>
                <a:lnTo>
                  <a:pt x="12400" y="23990"/>
                </a:lnTo>
                <a:lnTo>
                  <a:pt x="13160" y="23870"/>
                </a:lnTo>
                <a:lnTo>
                  <a:pt x="13530" y="23650"/>
                </a:lnTo>
                <a:lnTo>
                  <a:pt x="13820" y="23750"/>
                </a:lnTo>
                <a:lnTo>
                  <a:pt x="14070" y="23410"/>
                </a:lnTo>
                <a:lnTo>
                  <a:pt x="14510" y="22510"/>
                </a:lnTo>
                <a:lnTo>
                  <a:pt x="14800" y="22700"/>
                </a:lnTo>
                <a:lnTo>
                  <a:pt x="14990" y="22440"/>
                </a:lnTo>
                <a:lnTo>
                  <a:pt x="15140" y="22130"/>
                </a:lnTo>
                <a:lnTo>
                  <a:pt x="15300" y="22180"/>
                </a:lnTo>
                <a:lnTo>
                  <a:pt x="15230" y="22370"/>
                </a:lnTo>
                <a:lnTo>
                  <a:pt x="15070" y="22670"/>
                </a:lnTo>
                <a:lnTo>
                  <a:pt x="15040" y="22840"/>
                </a:lnTo>
                <a:lnTo>
                  <a:pt x="15060" y="22950"/>
                </a:lnTo>
                <a:lnTo>
                  <a:pt x="15190" y="23270"/>
                </a:lnTo>
                <a:lnTo>
                  <a:pt x="15220" y="23470"/>
                </a:lnTo>
                <a:lnTo>
                  <a:pt x="15190" y="23520"/>
                </a:lnTo>
                <a:lnTo>
                  <a:pt x="15040" y="24290"/>
                </a:lnTo>
                <a:lnTo>
                  <a:pt x="14930" y="24590"/>
                </a:lnTo>
                <a:lnTo>
                  <a:pt x="14870" y="24690"/>
                </a:lnTo>
                <a:lnTo>
                  <a:pt x="14770" y="24780"/>
                </a:lnTo>
                <a:lnTo>
                  <a:pt x="14770" y="24500"/>
                </a:lnTo>
                <a:lnTo>
                  <a:pt x="14700" y="24320"/>
                </a:lnTo>
                <a:lnTo>
                  <a:pt x="14610" y="24200"/>
                </a:lnTo>
                <a:lnTo>
                  <a:pt x="14510" y="24130"/>
                </a:lnTo>
                <a:lnTo>
                  <a:pt x="14200" y="24380"/>
                </a:lnTo>
                <a:lnTo>
                  <a:pt x="14150" y="24470"/>
                </a:lnTo>
                <a:lnTo>
                  <a:pt x="14110" y="24720"/>
                </a:lnTo>
                <a:lnTo>
                  <a:pt x="14140" y="24870"/>
                </a:lnTo>
                <a:lnTo>
                  <a:pt x="14200" y="24980"/>
                </a:lnTo>
                <a:lnTo>
                  <a:pt x="14250" y="25100"/>
                </a:lnTo>
                <a:lnTo>
                  <a:pt x="14350" y="25880"/>
                </a:lnTo>
                <a:lnTo>
                  <a:pt x="14460" y="26130"/>
                </a:lnTo>
                <a:lnTo>
                  <a:pt x="14680" y="26220"/>
                </a:lnTo>
                <a:lnTo>
                  <a:pt x="14600" y="26340"/>
                </a:lnTo>
                <a:lnTo>
                  <a:pt x="14520" y="26390"/>
                </a:lnTo>
                <a:lnTo>
                  <a:pt x="14430" y="26410"/>
                </a:lnTo>
                <a:lnTo>
                  <a:pt x="14330" y="26400"/>
                </a:lnTo>
                <a:lnTo>
                  <a:pt x="14420" y="26470"/>
                </a:lnTo>
                <a:lnTo>
                  <a:pt x="14510" y="26560"/>
                </a:lnTo>
                <a:lnTo>
                  <a:pt x="14340" y="26820"/>
                </a:lnTo>
                <a:lnTo>
                  <a:pt x="14140" y="27350"/>
                </a:lnTo>
                <a:lnTo>
                  <a:pt x="13970" y="27670"/>
                </a:lnTo>
                <a:close/>
                <a:moveTo>
                  <a:pt x="43810" y="13740"/>
                </a:moveTo>
                <a:lnTo>
                  <a:pt x="44170" y="13730"/>
                </a:lnTo>
                <a:lnTo>
                  <a:pt x="44320" y="13780"/>
                </a:lnTo>
                <a:lnTo>
                  <a:pt x="44430" y="13900"/>
                </a:lnTo>
                <a:lnTo>
                  <a:pt x="44520" y="14190"/>
                </a:lnTo>
                <a:lnTo>
                  <a:pt x="44510" y="14440"/>
                </a:lnTo>
                <a:lnTo>
                  <a:pt x="44410" y="14640"/>
                </a:lnTo>
                <a:lnTo>
                  <a:pt x="44130" y="14580"/>
                </a:lnTo>
                <a:lnTo>
                  <a:pt x="43820" y="14480"/>
                </a:lnTo>
                <a:lnTo>
                  <a:pt x="42840" y="14710"/>
                </a:lnTo>
                <a:lnTo>
                  <a:pt x="43040" y="14890"/>
                </a:lnTo>
                <a:lnTo>
                  <a:pt x="43190" y="15250"/>
                </a:lnTo>
                <a:lnTo>
                  <a:pt x="43150" y="15630"/>
                </a:lnTo>
                <a:lnTo>
                  <a:pt x="42840" y="15980"/>
                </a:lnTo>
                <a:lnTo>
                  <a:pt x="42670" y="16270"/>
                </a:lnTo>
                <a:lnTo>
                  <a:pt x="42560" y="16590"/>
                </a:lnTo>
                <a:lnTo>
                  <a:pt x="42350" y="16840"/>
                </a:lnTo>
                <a:lnTo>
                  <a:pt x="41950" y="16940"/>
                </a:lnTo>
                <a:lnTo>
                  <a:pt x="41690" y="16730"/>
                </a:lnTo>
                <a:lnTo>
                  <a:pt x="41360" y="16090"/>
                </a:lnTo>
                <a:lnTo>
                  <a:pt x="40900" y="16000"/>
                </a:lnTo>
                <a:lnTo>
                  <a:pt x="40550" y="15810"/>
                </a:lnTo>
                <a:lnTo>
                  <a:pt x="40320" y="15590"/>
                </a:lnTo>
                <a:lnTo>
                  <a:pt x="40110" y="15350"/>
                </a:lnTo>
                <a:lnTo>
                  <a:pt x="40110" y="15200"/>
                </a:lnTo>
                <a:lnTo>
                  <a:pt x="40540" y="15110"/>
                </a:lnTo>
                <a:lnTo>
                  <a:pt x="40960" y="14690"/>
                </a:lnTo>
                <a:lnTo>
                  <a:pt x="41290" y="14400"/>
                </a:lnTo>
                <a:lnTo>
                  <a:pt x="41810" y="14360"/>
                </a:lnTo>
                <a:lnTo>
                  <a:pt x="42110" y="14270"/>
                </a:lnTo>
                <a:lnTo>
                  <a:pt x="42340" y="14010"/>
                </a:lnTo>
                <a:lnTo>
                  <a:pt x="43290" y="14020"/>
                </a:lnTo>
                <a:lnTo>
                  <a:pt x="43810" y="13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jaælland"/>
          <p:cNvSpPr/>
          <p:nvPr/>
        </p:nvSpPr>
        <p:spPr>
          <a:xfrm>
            <a:off x="3047847" y="1325880"/>
            <a:ext cx="6096000" cy="4937760"/>
          </a:xfrm>
          <a:custGeom>
            <a:avLst/>
            <a:gdLst/>
            <a:ahLst/>
            <a:cxnLst/>
            <a:rect l="0" t="0" r="100000" b="81000"/>
            <a:pathLst>
              <a:path w="100000" h="81000">
                <a:moveTo>
                  <a:pt x="52870" y="73720"/>
                </a:moveTo>
                <a:lnTo>
                  <a:pt x="52720" y="73880"/>
                </a:lnTo>
                <a:lnTo>
                  <a:pt x="52590" y="73940"/>
                </a:lnTo>
                <a:lnTo>
                  <a:pt x="52470" y="74010"/>
                </a:lnTo>
                <a:lnTo>
                  <a:pt x="52370" y="74250"/>
                </a:lnTo>
                <a:lnTo>
                  <a:pt x="52880" y="74480"/>
                </a:lnTo>
                <a:lnTo>
                  <a:pt x="52830" y="74960"/>
                </a:lnTo>
                <a:lnTo>
                  <a:pt x="52420" y="75430"/>
                </a:lnTo>
                <a:lnTo>
                  <a:pt x="51850" y="75620"/>
                </a:lnTo>
                <a:lnTo>
                  <a:pt x="49840" y="75180"/>
                </a:lnTo>
                <a:lnTo>
                  <a:pt x="49190" y="75330"/>
                </a:lnTo>
                <a:lnTo>
                  <a:pt x="48580" y="75620"/>
                </a:lnTo>
                <a:lnTo>
                  <a:pt x="48090" y="76070"/>
                </a:lnTo>
                <a:lnTo>
                  <a:pt x="47800" y="76020"/>
                </a:lnTo>
                <a:lnTo>
                  <a:pt x="46600" y="75310"/>
                </a:lnTo>
                <a:lnTo>
                  <a:pt x="45810" y="74620"/>
                </a:lnTo>
                <a:lnTo>
                  <a:pt x="44400" y="73710"/>
                </a:lnTo>
                <a:lnTo>
                  <a:pt x="43760" y="73570"/>
                </a:lnTo>
                <a:lnTo>
                  <a:pt x="43070" y="73240"/>
                </a:lnTo>
                <a:lnTo>
                  <a:pt x="42370" y="73080"/>
                </a:lnTo>
                <a:lnTo>
                  <a:pt x="42100" y="72830"/>
                </a:lnTo>
                <a:lnTo>
                  <a:pt x="41970" y="72490"/>
                </a:lnTo>
                <a:lnTo>
                  <a:pt x="42050" y="72110"/>
                </a:lnTo>
                <a:lnTo>
                  <a:pt x="42380" y="71920"/>
                </a:lnTo>
                <a:lnTo>
                  <a:pt x="42770" y="71990"/>
                </a:lnTo>
                <a:lnTo>
                  <a:pt x="43130" y="71960"/>
                </a:lnTo>
                <a:lnTo>
                  <a:pt x="43370" y="71490"/>
                </a:lnTo>
                <a:lnTo>
                  <a:pt x="43160" y="71410"/>
                </a:lnTo>
                <a:lnTo>
                  <a:pt x="42990" y="71280"/>
                </a:lnTo>
                <a:lnTo>
                  <a:pt x="42300" y="70420"/>
                </a:lnTo>
                <a:lnTo>
                  <a:pt x="42220" y="70270"/>
                </a:lnTo>
                <a:lnTo>
                  <a:pt x="42220" y="69880"/>
                </a:lnTo>
                <a:lnTo>
                  <a:pt x="42400" y="69530"/>
                </a:lnTo>
                <a:lnTo>
                  <a:pt x="42930" y="68880"/>
                </a:lnTo>
                <a:lnTo>
                  <a:pt x="43110" y="68970"/>
                </a:lnTo>
                <a:lnTo>
                  <a:pt x="44960" y="68590"/>
                </a:lnTo>
                <a:lnTo>
                  <a:pt x="45280" y="68740"/>
                </a:lnTo>
                <a:lnTo>
                  <a:pt x="45890" y="69230"/>
                </a:lnTo>
                <a:lnTo>
                  <a:pt x="46110" y="69340"/>
                </a:lnTo>
                <a:lnTo>
                  <a:pt x="46340" y="69530"/>
                </a:lnTo>
                <a:lnTo>
                  <a:pt x="46730" y="70380"/>
                </a:lnTo>
                <a:lnTo>
                  <a:pt x="47040" y="70570"/>
                </a:lnTo>
                <a:lnTo>
                  <a:pt x="47350" y="70650"/>
                </a:lnTo>
                <a:lnTo>
                  <a:pt x="49640" y="71950"/>
                </a:lnTo>
                <a:lnTo>
                  <a:pt x="49520" y="71560"/>
                </a:lnTo>
                <a:lnTo>
                  <a:pt x="49370" y="71320"/>
                </a:lnTo>
                <a:lnTo>
                  <a:pt x="49360" y="71120"/>
                </a:lnTo>
                <a:lnTo>
                  <a:pt x="49640" y="70880"/>
                </a:lnTo>
                <a:lnTo>
                  <a:pt x="49990" y="70880"/>
                </a:lnTo>
                <a:lnTo>
                  <a:pt x="50300" y="70730"/>
                </a:lnTo>
                <a:lnTo>
                  <a:pt x="50430" y="70710"/>
                </a:lnTo>
                <a:lnTo>
                  <a:pt x="50320" y="70470"/>
                </a:lnTo>
                <a:lnTo>
                  <a:pt x="50280" y="70190"/>
                </a:lnTo>
                <a:lnTo>
                  <a:pt x="50300" y="69910"/>
                </a:lnTo>
                <a:lnTo>
                  <a:pt x="50340" y="69660"/>
                </a:lnTo>
                <a:lnTo>
                  <a:pt x="51330" y="70560"/>
                </a:lnTo>
                <a:lnTo>
                  <a:pt x="51410" y="70880"/>
                </a:lnTo>
                <a:lnTo>
                  <a:pt x="51710" y="71280"/>
                </a:lnTo>
                <a:lnTo>
                  <a:pt x="51910" y="71430"/>
                </a:lnTo>
                <a:lnTo>
                  <a:pt x="52120" y="71490"/>
                </a:lnTo>
                <a:lnTo>
                  <a:pt x="51990" y="71620"/>
                </a:lnTo>
                <a:lnTo>
                  <a:pt x="51940" y="71640"/>
                </a:lnTo>
                <a:lnTo>
                  <a:pt x="52120" y="72040"/>
                </a:lnTo>
                <a:lnTo>
                  <a:pt x="52770" y="72580"/>
                </a:lnTo>
                <a:lnTo>
                  <a:pt x="52910" y="72800"/>
                </a:lnTo>
                <a:lnTo>
                  <a:pt x="52950" y="73160"/>
                </a:lnTo>
                <a:lnTo>
                  <a:pt x="53000" y="73330"/>
                </a:lnTo>
                <a:lnTo>
                  <a:pt x="53000" y="73460"/>
                </a:lnTo>
                <a:lnTo>
                  <a:pt x="52870" y="73720"/>
                </a:lnTo>
                <a:close/>
                <a:moveTo>
                  <a:pt x="60230" y="67040"/>
                </a:moveTo>
                <a:lnTo>
                  <a:pt x="61360" y="67270"/>
                </a:lnTo>
                <a:lnTo>
                  <a:pt x="61790" y="67660"/>
                </a:lnTo>
                <a:lnTo>
                  <a:pt x="61990" y="68430"/>
                </a:lnTo>
                <a:lnTo>
                  <a:pt x="61970" y="68680"/>
                </a:lnTo>
                <a:lnTo>
                  <a:pt x="61850" y="68810"/>
                </a:lnTo>
                <a:lnTo>
                  <a:pt x="61640" y="68870"/>
                </a:lnTo>
                <a:lnTo>
                  <a:pt x="61340" y="68880"/>
                </a:lnTo>
                <a:lnTo>
                  <a:pt x="59810" y="68540"/>
                </a:lnTo>
                <a:lnTo>
                  <a:pt x="59350" y="68610"/>
                </a:lnTo>
                <a:lnTo>
                  <a:pt x="58900" y="68820"/>
                </a:lnTo>
                <a:lnTo>
                  <a:pt x="58470" y="69180"/>
                </a:lnTo>
                <a:lnTo>
                  <a:pt x="57780" y="70120"/>
                </a:lnTo>
                <a:lnTo>
                  <a:pt x="57540" y="70270"/>
                </a:lnTo>
                <a:lnTo>
                  <a:pt x="57160" y="70210"/>
                </a:lnTo>
                <a:lnTo>
                  <a:pt x="56340" y="69800"/>
                </a:lnTo>
                <a:lnTo>
                  <a:pt x="56340" y="69660"/>
                </a:lnTo>
                <a:lnTo>
                  <a:pt x="56520" y="69660"/>
                </a:lnTo>
                <a:lnTo>
                  <a:pt x="56470" y="69430"/>
                </a:lnTo>
                <a:lnTo>
                  <a:pt x="56520" y="69250"/>
                </a:lnTo>
                <a:lnTo>
                  <a:pt x="56640" y="69120"/>
                </a:lnTo>
                <a:lnTo>
                  <a:pt x="56780" y="69040"/>
                </a:lnTo>
                <a:lnTo>
                  <a:pt x="56720" y="68980"/>
                </a:lnTo>
                <a:lnTo>
                  <a:pt x="56590" y="68800"/>
                </a:lnTo>
                <a:lnTo>
                  <a:pt x="56520" y="68740"/>
                </a:lnTo>
                <a:lnTo>
                  <a:pt x="56810" y="68410"/>
                </a:lnTo>
                <a:lnTo>
                  <a:pt x="56980" y="68330"/>
                </a:lnTo>
                <a:lnTo>
                  <a:pt x="57140" y="68430"/>
                </a:lnTo>
                <a:lnTo>
                  <a:pt x="57230" y="68270"/>
                </a:lnTo>
                <a:lnTo>
                  <a:pt x="57140" y="67960"/>
                </a:lnTo>
                <a:lnTo>
                  <a:pt x="57350" y="67980"/>
                </a:lnTo>
                <a:lnTo>
                  <a:pt x="57660" y="68200"/>
                </a:lnTo>
                <a:lnTo>
                  <a:pt x="57850" y="68270"/>
                </a:lnTo>
                <a:lnTo>
                  <a:pt x="57980" y="68240"/>
                </a:lnTo>
                <a:lnTo>
                  <a:pt x="58400" y="68070"/>
                </a:lnTo>
                <a:lnTo>
                  <a:pt x="58560" y="67960"/>
                </a:lnTo>
                <a:lnTo>
                  <a:pt x="58490" y="67740"/>
                </a:lnTo>
                <a:lnTo>
                  <a:pt x="58480" y="67560"/>
                </a:lnTo>
                <a:lnTo>
                  <a:pt x="58540" y="67420"/>
                </a:lnTo>
                <a:lnTo>
                  <a:pt x="58650" y="67340"/>
                </a:lnTo>
                <a:lnTo>
                  <a:pt x="58650" y="67190"/>
                </a:lnTo>
                <a:lnTo>
                  <a:pt x="58230" y="66890"/>
                </a:lnTo>
                <a:lnTo>
                  <a:pt x="58120" y="66730"/>
                </a:lnTo>
                <a:lnTo>
                  <a:pt x="58050" y="66510"/>
                </a:lnTo>
                <a:lnTo>
                  <a:pt x="58090" y="66350"/>
                </a:lnTo>
                <a:lnTo>
                  <a:pt x="58230" y="66270"/>
                </a:lnTo>
                <a:lnTo>
                  <a:pt x="58470" y="66270"/>
                </a:lnTo>
                <a:lnTo>
                  <a:pt x="58750" y="66770"/>
                </a:lnTo>
                <a:lnTo>
                  <a:pt x="59180" y="66970"/>
                </a:lnTo>
                <a:lnTo>
                  <a:pt x="60230" y="67040"/>
                </a:lnTo>
                <a:close/>
                <a:moveTo>
                  <a:pt x="59490" y="54030"/>
                </a:moveTo>
                <a:lnTo>
                  <a:pt x="59130" y="54240"/>
                </a:lnTo>
                <a:lnTo>
                  <a:pt x="58880" y="54500"/>
                </a:lnTo>
                <a:lnTo>
                  <a:pt x="58060" y="55360"/>
                </a:lnTo>
                <a:lnTo>
                  <a:pt x="58060" y="55370"/>
                </a:lnTo>
                <a:lnTo>
                  <a:pt x="57410" y="56700"/>
                </a:lnTo>
                <a:lnTo>
                  <a:pt x="57760" y="57900"/>
                </a:lnTo>
                <a:lnTo>
                  <a:pt x="58380" y="58460"/>
                </a:lnTo>
                <a:lnTo>
                  <a:pt x="58600" y="58530"/>
                </a:lnTo>
                <a:lnTo>
                  <a:pt x="59400" y="58590"/>
                </a:lnTo>
                <a:lnTo>
                  <a:pt x="59610" y="58690"/>
                </a:lnTo>
                <a:lnTo>
                  <a:pt x="60170" y="59160"/>
                </a:lnTo>
                <a:lnTo>
                  <a:pt x="60460" y="59510"/>
                </a:lnTo>
                <a:lnTo>
                  <a:pt x="60590" y="59850"/>
                </a:lnTo>
                <a:lnTo>
                  <a:pt x="60610" y="60240"/>
                </a:lnTo>
                <a:lnTo>
                  <a:pt x="60670" y="60560"/>
                </a:lnTo>
                <a:lnTo>
                  <a:pt x="60850" y="61170"/>
                </a:lnTo>
                <a:lnTo>
                  <a:pt x="60660" y="61410"/>
                </a:lnTo>
                <a:lnTo>
                  <a:pt x="60590" y="61480"/>
                </a:lnTo>
                <a:lnTo>
                  <a:pt x="59920" y="61960"/>
                </a:lnTo>
                <a:lnTo>
                  <a:pt x="57210" y="62600"/>
                </a:lnTo>
                <a:lnTo>
                  <a:pt x="57010" y="62820"/>
                </a:lnTo>
                <a:lnTo>
                  <a:pt x="56680" y="63030"/>
                </a:lnTo>
                <a:lnTo>
                  <a:pt x="56420" y="63410"/>
                </a:lnTo>
                <a:lnTo>
                  <a:pt x="56270" y="63870"/>
                </a:lnTo>
                <a:lnTo>
                  <a:pt x="56340" y="64260"/>
                </a:lnTo>
                <a:lnTo>
                  <a:pt x="56240" y="64450"/>
                </a:lnTo>
                <a:lnTo>
                  <a:pt x="56140" y="64530"/>
                </a:lnTo>
                <a:lnTo>
                  <a:pt x="56020" y="64520"/>
                </a:lnTo>
                <a:lnTo>
                  <a:pt x="55900" y="64410"/>
                </a:lnTo>
                <a:lnTo>
                  <a:pt x="56000" y="63930"/>
                </a:lnTo>
                <a:lnTo>
                  <a:pt x="55850" y="63620"/>
                </a:lnTo>
                <a:lnTo>
                  <a:pt x="55590" y="63540"/>
                </a:lnTo>
                <a:lnTo>
                  <a:pt x="55330" y="63720"/>
                </a:lnTo>
                <a:lnTo>
                  <a:pt x="55220" y="63830"/>
                </a:lnTo>
                <a:lnTo>
                  <a:pt x="55120" y="63870"/>
                </a:lnTo>
                <a:lnTo>
                  <a:pt x="55050" y="63950"/>
                </a:lnTo>
                <a:lnTo>
                  <a:pt x="55020" y="64180"/>
                </a:lnTo>
                <a:lnTo>
                  <a:pt x="55090" y="64270"/>
                </a:lnTo>
                <a:lnTo>
                  <a:pt x="55460" y="64560"/>
                </a:lnTo>
                <a:lnTo>
                  <a:pt x="56540" y="64660"/>
                </a:lnTo>
                <a:lnTo>
                  <a:pt x="57030" y="64830"/>
                </a:lnTo>
                <a:lnTo>
                  <a:pt x="57140" y="65350"/>
                </a:lnTo>
                <a:lnTo>
                  <a:pt x="57070" y="65570"/>
                </a:lnTo>
                <a:lnTo>
                  <a:pt x="56990" y="65660"/>
                </a:lnTo>
                <a:lnTo>
                  <a:pt x="56890" y="65710"/>
                </a:lnTo>
                <a:lnTo>
                  <a:pt x="56780" y="65800"/>
                </a:lnTo>
                <a:lnTo>
                  <a:pt x="56510" y="65940"/>
                </a:lnTo>
                <a:lnTo>
                  <a:pt x="56390" y="66060"/>
                </a:lnTo>
                <a:lnTo>
                  <a:pt x="56480" y="66120"/>
                </a:lnTo>
                <a:lnTo>
                  <a:pt x="56960" y="67190"/>
                </a:lnTo>
                <a:lnTo>
                  <a:pt x="56950" y="67620"/>
                </a:lnTo>
                <a:lnTo>
                  <a:pt x="56780" y="67850"/>
                </a:lnTo>
                <a:lnTo>
                  <a:pt x="56510" y="67940"/>
                </a:lnTo>
                <a:lnTo>
                  <a:pt x="56210" y="67960"/>
                </a:lnTo>
                <a:lnTo>
                  <a:pt x="56010" y="68040"/>
                </a:lnTo>
                <a:lnTo>
                  <a:pt x="55580" y="68370"/>
                </a:lnTo>
                <a:lnTo>
                  <a:pt x="55280" y="68430"/>
                </a:lnTo>
                <a:lnTo>
                  <a:pt x="54840" y="68240"/>
                </a:lnTo>
                <a:lnTo>
                  <a:pt x="54140" y="67580"/>
                </a:lnTo>
                <a:lnTo>
                  <a:pt x="53700" y="67500"/>
                </a:lnTo>
                <a:lnTo>
                  <a:pt x="53690" y="67600"/>
                </a:lnTo>
                <a:lnTo>
                  <a:pt x="53720" y="67630"/>
                </a:lnTo>
                <a:lnTo>
                  <a:pt x="53750" y="67630"/>
                </a:lnTo>
                <a:lnTo>
                  <a:pt x="53790" y="67650"/>
                </a:lnTo>
                <a:lnTo>
                  <a:pt x="53720" y="67700"/>
                </a:lnTo>
                <a:lnTo>
                  <a:pt x="53680" y="67750"/>
                </a:lnTo>
                <a:lnTo>
                  <a:pt x="53630" y="67790"/>
                </a:lnTo>
                <a:lnTo>
                  <a:pt x="53540" y="67820"/>
                </a:lnTo>
                <a:lnTo>
                  <a:pt x="53590" y="68250"/>
                </a:lnTo>
                <a:lnTo>
                  <a:pt x="53500" y="68500"/>
                </a:lnTo>
                <a:lnTo>
                  <a:pt x="53380" y="68720"/>
                </a:lnTo>
                <a:lnTo>
                  <a:pt x="53350" y="69040"/>
                </a:lnTo>
                <a:lnTo>
                  <a:pt x="53450" y="69290"/>
                </a:lnTo>
                <a:lnTo>
                  <a:pt x="53620" y="69440"/>
                </a:lnTo>
                <a:lnTo>
                  <a:pt x="53810" y="69470"/>
                </a:lnTo>
                <a:lnTo>
                  <a:pt x="53970" y="69340"/>
                </a:lnTo>
                <a:lnTo>
                  <a:pt x="53940" y="69260"/>
                </a:lnTo>
                <a:lnTo>
                  <a:pt x="53880" y="69040"/>
                </a:lnTo>
                <a:lnTo>
                  <a:pt x="53990" y="69030"/>
                </a:lnTo>
                <a:lnTo>
                  <a:pt x="54320" y="68880"/>
                </a:lnTo>
                <a:lnTo>
                  <a:pt x="54420" y="69000"/>
                </a:lnTo>
                <a:lnTo>
                  <a:pt x="54610" y="69420"/>
                </a:lnTo>
                <a:lnTo>
                  <a:pt x="54630" y="69500"/>
                </a:lnTo>
                <a:lnTo>
                  <a:pt x="54750" y="69590"/>
                </a:lnTo>
                <a:lnTo>
                  <a:pt x="55170" y="70000"/>
                </a:lnTo>
                <a:lnTo>
                  <a:pt x="55380" y="70120"/>
                </a:lnTo>
                <a:lnTo>
                  <a:pt x="55620" y="70090"/>
                </a:lnTo>
                <a:lnTo>
                  <a:pt x="55870" y="70010"/>
                </a:lnTo>
                <a:lnTo>
                  <a:pt x="56100" y="70000"/>
                </a:lnTo>
                <a:lnTo>
                  <a:pt x="56300" y="70190"/>
                </a:lnTo>
                <a:lnTo>
                  <a:pt x="56660" y="70740"/>
                </a:lnTo>
                <a:lnTo>
                  <a:pt x="57050" y="71200"/>
                </a:lnTo>
                <a:lnTo>
                  <a:pt x="57050" y="71340"/>
                </a:lnTo>
                <a:lnTo>
                  <a:pt x="55910" y="72280"/>
                </a:lnTo>
                <a:lnTo>
                  <a:pt x="55730" y="72490"/>
                </a:lnTo>
                <a:lnTo>
                  <a:pt x="55220" y="73460"/>
                </a:lnTo>
                <a:lnTo>
                  <a:pt x="55150" y="73640"/>
                </a:lnTo>
                <a:lnTo>
                  <a:pt x="55020" y="73730"/>
                </a:lnTo>
                <a:lnTo>
                  <a:pt x="54680" y="74150"/>
                </a:lnTo>
                <a:lnTo>
                  <a:pt x="54540" y="74250"/>
                </a:lnTo>
                <a:lnTo>
                  <a:pt x="54350" y="74560"/>
                </a:lnTo>
                <a:lnTo>
                  <a:pt x="54350" y="75270"/>
                </a:lnTo>
                <a:lnTo>
                  <a:pt x="54490" y="76530"/>
                </a:lnTo>
                <a:lnTo>
                  <a:pt x="54460" y="77330"/>
                </a:lnTo>
                <a:lnTo>
                  <a:pt x="54200" y="77350"/>
                </a:lnTo>
                <a:lnTo>
                  <a:pt x="53940" y="77010"/>
                </a:lnTo>
                <a:lnTo>
                  <a:pt x="53880" y="76700"/>
                </a:lnTo>
                <a:lnTo>
                  <a:pt x="53690" y="76440"/>
                </a:lnTo>
                <a:lnTo>
                  <a:pt x="53270" y="75610"/>
                </a:lnTo>
                <a:lnTo>
                  <a:pt x="53170" y="75330"/>
                </a:lnTo>
                <a:lnTo>
                  <a:pt x="53190" y="74870"/>
                </a:lnTo>
                <a:lnTo>
                  <a:pt x="53350" y="74510"/>
                </a:lnTo>
                <a:lnTo>
                  <a:pt x="53700" y="73950"/>
                </a:lnTo>
                <a:lnTo>
                  <a:pt x="53440" y="73890"/>
                </a:lnTo>
                <a:lnTo>
                  <a:pt x="53260" y="73770"/>
                </a:lnTo>
                <a:lnTo>
                  <a:pt x="53220" y="73540"/>
                </a:lnTo>
                <a:lnTo>
                  <a:pt x="53350" y="73170"/>
                </a:lnTo>
                <a:lnTo>
                  <a:pt x="53200" y="73080"/>
                </a:lnTo>
                <a:lnTo>
                  <a:pt x="53120" y="72970"/>
                </a:lnTo>
                <a:lnTo>
                  <a:pt x="53000" y="72710"/>
                </a:lnTo>
                <a:lnTo>
                  <a:pt x="52400" y="72090"/>
                </a:lnTo>
                <a:lnTo>
                  <a:pt x="52350" y="71980"/>
                </a:lnTo>
                <a:lnTo>
                  <a:pt x="52300" y="71800"/>
                </a:lnTo>
                <a:lnTo>
                  <a:pt x="52270" y="71620"/>
                </a:lnTo>
                <a:lnTo>
                  <a:pt x="52280" y="71500"/>
                </a:lnTo>
                <a:lnTo>
                  <a:pt x="52280" y="71380"/>
                </a:lnTo>
                <a:lnTo>
                  <a:pt x="52200" y="71200"/>
                </a:lnTo>
                <a:lnTo>
                  <a:pt x="51980" y="70940"/>
                </a:lnTo>
                <a:lnTo>
                  <a:pt x="51780" y="70780"/>
                </a:lnTo>
                <a:lnTo>
                  <a:pt x="51640" y="70560"/>
                </a:lnTo>
                <a:lnTo>
                  <a:pt x="51580" y="70120"/>
                </a:lnTo>
                <a:lnTo>
                  <a:pt x="51580" y="69710"/>
                </a:lnTo>
                <a:lnTo>
                  <a:pt x="51540" y="69390"/>
                </a:lnTo>
                <a:lnTo>
                  <a:pt x="51410" y="69170"/>
                </a:lnTo>
                <a:lnTo>
                  <a:pt x="51140" y="69040"/>
                </a:lnTo>
                <a:lnTo>
                  <a:pt x="51140" y="68880"/>
                </a:lnTo>
                <a:lnTo>
                  <a:pt x="51640" y="68490"/>
                </a:lnTo>
                <a:lnTo>
                  <a:pt x="51760" y="68430"/>
                </a:lnTo>
                <a:lnTo>
                  <a:pt x="51940" y="68500"/>
                </a:lnTo>
                <a:lnTo>
                  <a:pt x="52190" y="68810"/>
                </a:lnTo>
                <a:lnTo>
                  <a:pt x="52340" y="68880"/>
                </a:lnTo>
                <a:lnTo>
                  <a:pt x="52470" y="68790"/>
                </a:lnTo>
                <a:lnTo>
                  <a:pt x="52770" y="68480"/>
                </a:lnTo>
                <a:lnTo>
                  <a:pt x="52820" y="68510"/>
                </a:lnTo>
                <a:lnTo>
                  <a:pt x="52910" y="68630"/>
                </a:lnTo>
                <a:lnTo>
                  <a:pt x="53090" y="68530"/>
                </a:lnTo>
                <a:lnTo>
                  <a:pt x="53350" y="68270"/>
                </a:lnTo>
                <a:lnTo>
                  <a:pt x="53350" y="68130"/>
                </a:lnTo>
                <a:lnTo>
                  <a:pt x="53220" y="67950"/>
                </a:lnTo>
                <a:lnTo>
                  <a:pt x="52970" y="67260"/>
                </a:lnTo>
                <a:lnTo>
                  <a:pt x="52820" y="67040"/>
                </a:lnTo>
                <a:lnTo>
                  <a:pt x="51960" y="66620"/>
                </a:lnTo>
                <a:lnTo>
                  <a:pt x="51710" y="66580"/>
                </a:lnTo>
                <a:lnTo>
                  <a:pt x="51640" y="66530"/>
                </a:lnTo>
                <a:lnTo>
                  <a:pt x="51470" y="66320"/>
                </a:lnTo>
                <a:lnTo>
                  <a:pt x="51370" y="66270"/>
                </a:lnTo>
                <a:lnTo>
                  <a:pt x="50550" y="66220"/>
                </a:lnTo>
                <a:lnTo>
                  <a:pt x="50310" y="66090"/>
                </a:lnTo>
                <a:lnTo>
                  <a:pt x="50100" y="65890"/>
                </a:lnTo>
                <a:lnTo>
                  <a:pt x="49910" y="65640"/>
                </a:lnTo>
                <a:lnTo>
                  <a:pt x="50600" y="65790"/>
                </a:lnTo>
                <a:lnTo>
                  <a:pt x="51970" y="66430"/>
                </a:lnTo>
                <a:lnTo>
                  <a:pt x="52640" y="66580"/>
                </a:lnTo>
                <a:lnTo>
                  <a:pt x="52350" y="66060"/>
                </a:lnTo>
                <a:lnTo>
                  <a:pt x="51560" y="65460"/>
                </a:lnTo>
                <a:lnTo>
                  <a:pt x="51220" y="64890"/>
                </a:lnTo>
                <a:lnTo>
                  <a:pt x="52340" y="64680"/>
                </a:lnTo>
                <a:lnTo>
                  <a:pt x="52410" y="64590"/>
                </a:lnTo>
                <a:lnTo>
                  <a:pt x="52370" y="64410"/>
                </a:lnTo>
                <a:lnTo>
                  <a:pt x="52100" y="64180"/>
                </a:lnTo>
                <a:lnTo>
                  <a:pt x="51360" y="64230"/>
                </a:lnTo>
                <a:lnTo>
                  <a:pt x="51140" y="63940"/>
                </a:lnTo>
                <a:lnTo>
                  <a:pt x="51330" y="63730"/>
                </a:lnTo>
                <a:lnTo>
                  <a:pt x="51440" y="63470"/>
                </a:lnTo>
                <a:lnTo>
                  <a:pt x="51420" y="63210"/>
                </a:lnTo>
                <a:lnTo>
                  <a:pt x="51220" y="63030"/>
                </a:lnTo>
                <a:lnTo>
                  <a:pt x="50930" y="63030"/>
                </a:lnTo>
                <a:lnTo>
                  <a:pt x="50720" y="63230"/>
                </a:lnTo>
                <a:lnTo>
                  <a:pt x="50530" y="63480"/>
                </a:lnTo>
                <a:lnTo>
                  <a:pt x="50340" y="63640"/>
                </a:lnTo>
                <a:lnTo>
                  <a:pt x="50170" y="63630"/>
                </a:lnTo>
                <a:lnTo>
                  <a:pt x="49700" y="63410"/>
                </a:lnTo>
                <a:lnTo>
                  <a:pt x="48730" y="63170"/>
                </a:lnTo>
                <a:lnTo>
                  <a:pt x="48500" y="63030"/>
                </a:lnTo>
                <a:lnTo>
                  <a:pt x="48320" y="63120"/>
                </a:lnTo>
                <a:lnTo>
                  <a:pt x="47430" y="62720"/>
                </a:lnTo>
                <a:lnTo>
                  <a:pt x="47260" y="62760"/>
                </a:lnTo>
                <a:lnTo>
                  <a:pt x="46910" y="62960"/>
                </a:lnTo>
                <a:lnTo>
                  <a:pt x="46730" y="63030"/>
                </a:lnTo>
                <a:lnTo>
                  <a:pt x="45840" y="63030"/>
                </a:lnTo>
                <a:lnTo>
                  <a:pt x="45840" y="63180"/>
                </a:lnTo>
                <a:lnTo>
                  <a:pt x="46110" y="63330"/>
                </a:lnTo>
                <a:lnTo>
                  <a:pt x="45660" y="63320"/>
                </a:lnTo>
                <a:lnTo>
                  <a:pt x="45340" y="63200"/>
                </a:lnTo>
                <a:lnTo>
                  <a:pt x="45140" y="62880"/>
                </a:lnTo>
                <a:lnTo>
                  <a:pt x="45050" y="62260"/>
                </a:lnTo>
                <a:lnTo>
                  <a:pt x="45240" y="62390"/>
                </a:lnTo>
                <a:lnTo>
                  <a:pt x="45430" y="62400"/>
                </a:lnTo>
                <a:lnTo>
                  <a:pt x="45590" y="62260"/>
                </a:lnTo>
                <a:lnTo>
                  <a:pt x="45670" y="61950"/>
                </a:lnTo>
                <a:lnTo>
                  <a:pt x="45530" y="62050"/>
                </a:lnTo>
                <a:lnTo>
                  <a:pt x="45400" y="62100"/>
                </a:lnTo>
                <a:lnTo>
                  <a:pt x="45100" y="62110"/>
                </a:lnTo>
                <a:lnTo>
                  <a:pt x="45050" y="61990"/>
                </a:lnTo>
                <a:lnTo>
                  <a:pt x="45090" y="61440"/>
                </a:lnTo>
                <a:lnTo>
                  <a:pt x="45010" y="61320"/>
                </a:lnTo>
                <a:lnTo>
                  <a:pt x="44780" y="61170"/>
                </a:lnTo>
                <a:lnTo>
                  <a:pt x="44070" y="60520"/>
                </a:lnTo>
                <a:lnTo>
                  <a:pt x="43950" y="60310"/>
                </a:lnTo>
                <a:lnTo>
                  <a:pt x="44070" y="60250"/>
                </a:lnTo>
                <a:lnTo>
                  <a:pt x="44250" y="60230"/>
                </a:lnTo>
                <a:lnTo>
                  <a:pt x="44400" y="60150"/>
                </a:lnTo>
                <a:lnTo>
                  <a:pt x="44430" y="59920"/>
                </a:lnTo>
                <a:lnTo>
                  <a:pt x="44330" y="59810"/>
                </a:lnTo>
                <a:lnTo>
                  <a:pt x="44140" y="59760"/>
                </a:lnTo>
                <a:lnTo>
                  <a:pt x="43940" y="59750"/>
                </a:lnTo>
                <a:lnTo>
                  <a:pt x="43810" y="59770"/>
                </a:lnTo>
                <a:lnTo>
                  <a:pt x="43720" y="59890"/>
                </a:lnTo>
                <a:lnTo>
                  <a:pt x="43660" y="60080"/>
                </a:lnTo>
                <a:lnTo>
                  <a:pt x="43570" y="60230"/>
                </a:lnTo>
                <a:lnTo>
                  <a:pt x="43370" y="60230"/>
                </a:lnTo>
                <a:lnTo>
                  <a:pt x="43290" y="60130"/>
                </a:lnTo>
                <a:lnTo>
                  <a:pt x="43110" y="59630"/>
                </a:lnTo>
                <a:lnTo>
                  <a:pt x="43110" y="59460"/>
                </a:lnTo>
                <a:lnTo>
                  <a:pt x="43450" y="59490"/>
                </a:lnTo>
                <a:lnTo>
                  <a:pt x="43640" y="59480"/>
                </a:lnTo>
                <a:lnTo>
                  <a:pt x="43770" y="59380"/>
                </a:lnTo>
                <a:lnTo>
                  <a:pt x="43880" y="59230"/>
                </a:lnTo>
                <a:lnTo>
                  <a:pt x="44030" y="59110"/>
                </a:lnTo>
                <a:lnTo>
                  <a:pt x="44190" y="59030"/>
                </a:lnTo>
                <a:lnTo>
                  <a:pt x="44340" y="59000"/>
                </a:lnTo>
                <a:lnTo>
                  <a:pt x="44610" y="58870"/>
                </a:lnTo>
                <a:lnTo>
                  <a:pt x="44740" y="58600"/>
                </a:lnTo>
                <a:lnTo>
                  <a:pt x="44720" y="58330"/>
                </a:lnTo>
                <a:lnTo>
                  <a:pt x="44570" y="58210"/>
                </a:lnTo>
                <a:lnTo>
                  <a:pt x="44620" y="57980"/>
                </a:lnTo>
                <a:lnTo>
                  <a:pt x="44510" y="57470"/>
                </a:lnTo>
                <a:lnTo>
                  <a:pt x="44250" y="56660"/>
                </a:lnTo>
                <a:lnTo>
                  <a:pt x="44090" y="56370"/>
                </a:lnTo>
                <a:lnTo>
                  <a:pt x="43930" y="56180"/>
                </a:lnTo>
                <a:lnTo>
                  <a:pt x="43730" y="56070"/>
                </a:lnTo>
                <a:lnTo>
                  <a:pt x="43460" y="56030"/>
                </a:lnTo>
                <a:lnTo>
                  <a:pt x="43230" y="56200"/>
                </a:lnTo>
                <a:lnTo>
                  <a:pt x="43080" y="56240"/>
                </a:lnTo>
                <a:lnTo>
                  <a:pt x="43020" y="56120"/>
                </a:lnTo>
                <a:lnTo>
                  <a:pt x="43050" y="55810"/>
                </a:lnTo>
                <a:lnTo>
                  <a:pt x="43120" y="55650"/>
                </a:lnTo>
                <a:lnTo>
                  <a:pt x="43240" y="55580"/>
                </a:lnTo>
                <a:lnTo>
                  <a:pt x="43420" y="55570"/>
                </a:lnTo>
                <a:lnTo>
                  <a:pt x="43760" y="55440"/>
                </a:lnTo>
                <a:lnTo>
                  <a:pt x="43890" y="55110"/>
                </a:lnTo>
                <a:lnTo>
                  <a:pt x="43860" y="54680"/>
                </a:lnTo>
                <a:lnTo>
                  <a:pt x="43680" y="54250"/>
                </a:lnTo>
                <a:lnTo>
                  <a:pt x="43110" y="53520"/>
                </a:lnTo>
                <a:lnTo>
                  <a:pt x="42480" y="53150"/>
                </a:lnTo>
                <a:lnTo>
                  <a:pt x="41080" y="52770"/>
                </a:lnTo>
                <a:lnTo>
                  <a:pt x="41080" y="52600"/>
                </a:lnTo>
                <a:lnTo>
                  <a:pt x="43110" y="52770"/>
                </a:lnTo>
                <a:lnTo>
                  <a:pt x="42890" y="52380"/>
                </a:lnTo>
                <a:lnTo>
                  <a:pt x="42090" y="52030"/>
                </a:lnTo>
                <a:lnTo>
                  <a:pt x="41780" y="51830"/>
                </a:lnTo>
                <a:lnTo>
                  <a:pt x="41650" y="51610"/>
                </a:lnTo>
                <a:lnTo>
                  <a:pt x="41570" y="51440"/>
                </a:lnTo>
                <a:lnTo>
                  <a:pt x="41470" y="51300"/>
                </a:lnTo>
                <a:lnTo>
                  <a:pt x="41250" y="51190"/>
                </a:lnTo>
                <a:lnTo>
                  <a:pt x="40580" y="51140"/>
                </a:lnTo>
                <a:lnTo>
                  <a:pt x="40380" y="51020"/>
                </a:lnTo>
                <a:lnTo>
                  <a:pt x="40380" y="50880"/>
                </a:lnTo>
                <a:lnTo>
                  <a:pt x="42400" y="51190"/>
                </a:lnTo>
                <a:lnTo>
                  <a:pt x="42820" y="51120"/>
                </a:lnTo>
                <a:lnTo>
                  <a:pt x="43630" y="50800"/>
                </a:lnTo>
                <a:lnTo>
                  <a:pt x="44080" y="50720"/>
                </a:lnTo>
                <a:lnTo>
                  <a:pt x="44080" y="50880"/>
                </a:lnTo>
                <a:lnTo>
                  <a:pt x="43930" y="50860"/>
                </a:lnTo>
                <a:lnTo>
                  <a:pt x="43800" y="50870"/>
                </a:lnTo>
                <a:lnTo>
                  <a:pt x="43660" y="50920"/>
                </a:lnTo>
                <a:lnTo>
                  <a:pt x="43550" y="51020"/>
                </a:lnTo>
                <a:lnTo>
                  <a:pt x="43750" y="51420"/>
                </a:lnTo>
                <a:lnTo>
                  <a:pt x="44080" y="51730"/>
                </a:lnTo>
                <a:lnTo>
                  <a:pt x="44460" y="51850"/>
                </a:lnTo>
                <a:lnTo>
                  <a:pt x="44790" y="51660"/>
                </a:lnTo>
                <a:lnTo>
                  <a:pt x="44250" y="51190"/>
                </a:lnTo>
                <a:lnTo>
                  <a:pt x="44430" y="51020"/>
                </a:lnTo>
                <a:lnTo>
                  <a:pt x="44550" y="51140"/>
                </a:lnTo>
                <a:lnTo>
                  <a:pt x="44760" y="51200"/>
                </a:lnTo>
                <a:lnTo>
                  <a:pt x="45230" y="51190"/>
                </a:lnTo>
                <a:lnTo>
                  <a:pt x="45440" y="51110"/>
                </a:lnTo>
                <a:lnTo>
                  <a:pt x="45870" y="50790"/>
                </a:lnTo>
                <a:lnTo>
                  <a:pt x="46320" y="50690"/>
                </a:lnTo>
                <a:lnTo>
                  <a:pt x="46520" y="50580"/>
                </a:lnTo>
                <a:lnTo>
                  <a:pt x="46670" y="50370"/>
                </a:lnTo>
                <a:lnTo>
                  <a:pt x="46730" y="50030"/>
                </a:lnTo>
                <a:lnTo>
                  <a:pt x="46740" y="49850"/>
                </a:lnTo>
                <a:lnTo>
                  <a:pt x="46810" y="49530"/>
                </a:lnTo>
                <a:lnTo>
                  <a:pt x="46820" y="49390"/>
                </a:lnTo>
                <a:lnTo>
                  <a:pt x="46770" y="49200"/>
                </a:lnTo>
                <a:lnTo>
                  <a:pt x="46550" y="48870"/>
                </a:lnTo>
                <a:lnTo>
                  <a:pt x="46470" y="48690"/>
                </a:lnTo>
                <a:lnTo>
                  <a:pt x="46790" y="48910"/>
                </a:lnTo>
                <a:lnTo>
                  <a:pt x="47110" y="48960"/>
                </a:lnTo>
                <a:lnTo>
                  <a:pt x="47410" y="48830"/>
                </a:lnTo>
                <a:lnTo>
                  <a:pt x="47690" y="48520"/>
                </a:lnTo>
                <a:lnTo>
                  <a:pt x="48130" y="48610"/>
                </a:lnTo>
                <a:lnTo>
                  <a:pt x="48490" y="47990"/>
                </a:lnTo>
                <a:lnTo>
                  <a:pt x="48550" y="47080"/>
                </a:lnTo>
                <a:lnTo>
                  <a:pt x="48130" y="46320"/>
                </a:lnTo>
                <a:lnTo>
                  <a:pt x="47760" y="46160"/>
                </a:lnTo>
                <a:lnTo>
                  <a:pt x="46930" y="46100"/>
                </a:lnTo>
                <a:lnTo>
                  <a:pt x="45900" y="45710"/>
                </a:lnTo>
                <a:lnTo>
                  <a:pt x="45610" y="45460"/>
                </a:lnTo>
                <a:lnTo>
                  <a:pt x="45490" y="45050"/>
                </a:lnTo>
                <a:lnTo>
                  <a:pt x="47140" y="45850"/>
                </a:lnTo>
                <a:lnTo>
                  <a:pt x="47480" y="45770"/>
                </a:lnTo>
                <a:lnTo>
                  <a:pt x="49460" y="46080"/>
                </a:lnTo>
                <a:lnTo>
                  <a:pt x="49700" y="46310"/>
                </a:lnTo>
                <a:lnTo>
                  <a:pt x="50230" y="46270"/>
                </a:lnTo>
                <a:lnTo>
                  <a:pt x="51140" y="45990"/>
                </a:lnTo>
                <a:lnTo>
                  <a:pt x="51610" y="45700"/>
                </a:lnTo>
                <a:lnTo>
                  <a:pt x="51880" y="45650"/>
                </a:lnTo>
                <a:lnTo>
                  <a:pt x="52020" y="45850"/>
                </a:lnTo>
                <a:lnTo>
                  <a:pt x="51970" y="46080"/>
                </a:lnTo>
                <a:lnTo>
                  <a:pt x="51610" y="46520"/>
                </a:lnTo>
                <a:lnTo>
                  <a:pt x="51500" y="46790"/>
                </a:lnTo>
                <a:lnTo>
                  <a:pt x="51650" y="47030"/>
                </a:lnTo>
                <a:lnTo>
                  <a:pt x="51560" y="47190"/>
                </a:lnTo>
                <a:lnTo>
                  <a:pt x="51350" y="47220"/>
                </a:lnTo>
                <a:lnTo>
                  <a:pt x="51140" y="47110"/>
                </a:lnTo>
                <a:lnTo>
                  <a:pt x="51170" y="47020"/>
                </a:lnTo>
                <a:lnTo>
                  <a:pt x="51220" y="46790"/>
                </a:lnTo>
                <a:lnTo>
                  <a:pt x="50810" y="46820"/>
                </a:lnTo>
                <a:lnTo>
                  <a:pt x="50650" y="46910"/>
                </a:lnTo>
                <a:lnTo>
                  <a:pt x="50520" y="47110"/>
                </a:lnTo>
                <a:lnTo>
                  <a:pt x="51160" y="48230"/>
                </a:lnTo>
                <a:lnTo>
                  <a:pt x="51400" y="48860"/>
                </a:lnTo>
                <a:lnTo>
                  <a:pt x="51220" y="49320"/>
                </a:lnTo>
                <a:lnTo>
                  <a:pt x="51030" y="49350"/>
                </a:lnTo>
                <a:lnTo>
                  <a:pt x="50630" y="49240"/>
                </a:lnTo>
                <a:lnTo>
                  <a:pt x="50430" y="49320"/>
                </a:lnTo>
                <a:lnTo>
                  <a:pt x="50200" y="49660"/>
                </a:lnTo>
                <a:lnTo>
                  <a:pt x="50050" y="49780"/>
                </a:lnTo>
                <a:lnTo>
                  <a:pt x="49810" y="49790"/>
                </a:lnTo>
                <a:lnTo>
                  <a:pt x="49810" y="49960"/>
                </a:lnTo>
                <a:lnTo>
                  <a:pt x="50020" y="50030"/>
                </a:lnTo>
                <a:lnTo>
                  <a:pt x="50660" y="49960"/>
                </a:lnTo>
                <a:lnTo>
                  <a:pt x="50830" y="49880"/>
                </a:lnTo>
                <a:lnTo>
                  <a:pt x="51030" y="49720"/>
                </a:lnTo>
                <a:lnTo>
                  <a:pt x="51260" y="49600"/>
                </a:lnTo>
                <a:lnTo>
                  <a:pt x="51500" y="49630"/>
                </a:lnTo>
                <a:lnTo>
                  <a:pt x="51580" y="49810"/>
                </a:lnTo>
                <a:lnTo>
                  <a:pt x="51720" y="50190"/>
                </a:lnTo>
                <a:lnTo>
                  <a:pt x="51820" y="50560"/>
                </a:lnTo>
                <a:lnTo>
                  <a:pt x="51800" y="50720"/>
                </a:lnTo>
                <a:lnTo>
                  <a:pt x="50770" y="50910"/>
                </a:lnTo>
                <a:lnTo>
                  <a:pt x="50540" y="51010"/>
                </a:lnTo>
                <a:lnTo>
                  <a:pt x="50450" y="51150"/>
                </a:lnTo>
                <a:lnTo>
                  <a:pt x="50610" y="51330"/>
                </a:lnTo>
                <a:lnTo>
                  <a:pt x="50790" y="51360"/>
                </a:lnTo>
                <a:lnTo>
                  <a:pt x="51370" y="51320"/>
                </a:lnTo>
                <a:lnTo>
                  <a:pt x="51500" y="51260"/>
                </a:lnTo>
                <a:lnTo>
                  <a:pt x="51590" y="51150"/>
                </a:lnTo>
                <a:lnTo>
                  <a:pt x="51810" y="51370"/>
                </a:lnTo>
                <a:lnTo>
                  <a:pt x="52120" y="51830"/>
                </a:lnTo>
                <a:lnTo>
                  <a:pt x="52210" y="52130"/>
                </a:lnTo>
                <a:lnTo>
                  <a:pt x="52200" y="52240"/>
                </a:lnTo>
                <a:lnTo>
                  <a:pt x="52130" y="52380"/>
                </a:lnTo>
                <a:lnTo>
                  <a:pt x="52020" y="52770"/>
                </a:lnTo>
                <a:lnTo>
                  <a:pt x="52250" y="52550"/>
                </a:lnTo>
                <a:lnTo>
                  <a:pt x="52420" y="52330"/>
                </a:lnTo>
                <a:lnTo>
                  <a:pt x="52960" y="51150"/>
                </a:lnTo>
                <a:lnTo>
                  <a:pt x="52980" y="51120"/>
                </a:lnTo>
                <a:lnTo>
                  <a:pt x="53000" y="51120"/>
                </a:lnTo>
                <a:lnTo>
                  <a:pt x="53490" y="51090"/>
                </a:lnTo>
                <a:lnTo>
                  <a:pt x="53650" y="51010"/>
                </a:lnTo>
                <a:lnTo>
                  <a:pt x="53670" y="50950"/>
                </a:lnTo>
                <a:lnTo>
                  <a:pt x="53690" y="50930"/>
                </a:lnTo>
                <a:lnTo>
                  <a:pt x="53890" y="50990"/>
                </a:lnTo>
                <a:lnTo>
                  <a:pt x="54510" y="51370"/>
                </a:lnTo>
                <a:lnTo>
                  <a:pt x="54410" y="51740"/>
                </a:lnTo>
                <a:lnTo>
                  <a:pt x="54320" y="52010"/>
                </a:lnTo>
                <a:lnTo>
                  <a:pt x="53870" y="52450"/>
                </a:lnTo>
                <a:lnTo>
                  <a:pt x="53700" y="52770"/>
                </a:lnTo>
                <a:lnTo>
                  <a:pt x="53960" y="52820"/>
                </a:lnTo>
                <a:lnTo>
                  <a:pt x="54330" y="52650"/>
                </a:lnTo>
                <a:lnTo>
                  <a:pt x="54630" y="52340"/>
                </a:lnTo>
                <a:lnTo>
                  <a:pt x="54670" y="51970"/>
                </a:lnTo>
                <a:lnTo>
                  <a:pt x="54880" y="51890"/>
                </a:lnTo>
                <a:lnTo>
                  <a:pt x="55090" y="51950"/>
                </a:lnTo>
                <a:lnTo>
                  <a:pt x="55270" y="52150"/>
                </a:lnTo>
                <a:lnTo>
                  <a:pt x="55380" y="52440"/>
                </a:lnTo>
                <a:lnTo>
                  <a:pt x="54980" y="52300"/>
                </a:lnTo>
                <a:lnTo>
                  <a:pt x="54930" y="52360"/>
                </a:lnTo>
                <a:lnTo>
                  <a:pt x="55010" y="52560"/>
                </a:lnTo>
                <a:lnTo>
                  <a:pt x="55200" y="52720"/>
                </a:lnTo>
                <a:lnTo>
                  <a:pt x="55640" y="52910"/>
                </a:lnTo>
                <a:lnTo>
                  <a:pt x="55750" y="52430"/>
                </a:lnTo>
                <a:lnTo>
                  <a:pt x="56050" y="51700"/>
                </a:lnTo>
                <a:lnTo>
                  <a:pt x="56080" y="51190"/>
                </a:lnTo>
                <a:lnTo>
                  <a:pt x="55840" y="50050"/>
                </a:lnTo>
                <a:lnTo>
                  <a:pt x="56320" y="50050"/>
                </a:lnTo>
                <a:lnTo>
                  <a:pt x="56810" y="50540"/>
                </a:lnTo>
                <a:lnTo>
                  <a:pt x="57020" y="50750"/>
                </a:lnTo>
                <a:lnTo>
                  <a:pt x="57960" y="50910"/>
                </a:lnTo>
                <a:lnTo>
                  <a:pt x="57780" y="51080"/>
                </a:lnTo>
                <a:lnTo>
                  <a:pt x="57800" y="51210"/>
                </a:lnTo>
                <a:lnTo>
                  <a:pt x="57830" y="51270"/>
                </a:lnTo>
                <a:lnTo>
                  <a:pt x="57860" y="51320"/>
                </a:lnTo>
                <a:lnTo>
                  <a:pt x="57910" y="51370"/>
                </a:lnTo>
                <a:lnTo>
                  <a:pt x="58150" y="51520"/>
                </a:lnTo>
                <a:lnTo>
                  <a:pt x="58180" y="51580"/>
                </a:lnTo>
                <a:lnTo>
                  <a:pt x="58140" y="51680"/>
                </a:lnTo>
                <a:lnTo>
                  <a:pt x="57640" y="52050"/>
                </a:lnTo>
                <a:lnTo>
                  <a:pt x="57340" y="52170"/>
                </a:lnTo>
                <a:lnTo>
                  <a:pt x="56890" y="52530"/>
                </a:lnTo>
                <a:lnTo>
                  <a:pt x="56990" y="52670"/>
                </a:lnTo>
                <a:lnTo>
                  <a:pt x="57000" y="52710"/>
                </a:lnTo>
                <a:lnTo>
                  <a:pt x="57010" y="52770"/>
                </a:lnTo>
                <a:lnTo>
                  <a:pt x="57010" y="52820"/>
                </a:lnTo>
                <a:lnTo>
                  <a:pt x="56990" y="52890"/>
                </a:lnTo>
                <a:lnTo>
                  <a:pt x="56970" y="52980"/>
                </a:lnTo>
                <a:lnTo>
                  <a:pt x="56950" y="53140"/>
                </a:lnTo>
                <a:lnTo>
                  <a:pt x="56980" y="53260"/>
                </a:lnTo>
                <a:lnTo>
                  <a:pt x="57040" y="53360"/>
                </a:lnTo>
                <a:lnTo>
                  <a:pt x="57050" y="53630"/>
                </a:lnTo>
                <a:lnTo>
                  <a:pt x="57450" y="53810"/>
                </a:lnTo>
                <a:lnTo>
                  <a:pt x="57700" y="53800"/>
                </a:lnTo>
                <a:lnTo>
                  <a:pt x="57950" y="53650"/>
                </a:lnTo>
                <a:lnTo>
                  <a:pt x="58110" y="53770"/>
                </a:lnTo>
                <a:lnTo>
                  <a:pt x="58480" y="53710"/>
                </a:lnTo>
                <a:lnTo>
                  <a:pt x="58940" y="53760"/>
                </a:lnTo>
                <a:lnTo>
                  <a:pt x="59490" y="54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Hovedstaden"/>
          <p:cNvSpPr/>
          <p:nvPr/>
        </p:nvSpPr>
        <p:spPr>
          <a:xfrm>
            <a:off x="3047847" y="1325880"/>
            <a:ext cx="6096000" cy="4937760"/>
          </a:xfrm>
          <a:custGeom>
            <a:avLst/>
            <a:gdLst/>
            <a:ahLst/>
            <a:cxnLst/>
            <a:rect l="0" t="0" r="100000" b="81000"/>
            <a:pathLst>
              <a:path w="100000" h="81000">
                <a:moveTo>
                  <a:pt x="95450" y="64720"/>
                </a:moveTo>
                <a:lnTo>
                  <a:pt x="95390" y="64830"/>
                </a:lnTo>
                <a:lnTo>
                  <a:pt x="95370" y="64910"/>
                </a:lnTo>
                <a:lnTo>
                  <a:pt x="95340" y="64970"/>
                </a:lnTo>
                <a:lnTo>
                  <a:pt x="95280" y="65030"/>
                </a:lnTo>
                <a:lnTo>
                  <a:pt x="95370" y="65360"/>
                </a:lnTo>
                <a:lnTo>
                  <a:pt x="95410" y="65570"/>
                </a:lnTo>
                <a:lnTo>
                  <a:pt x="95370" y="65760"/>
                </a:lnTo>
                <a:lnTo>
                  <a:pt x="95230" y="66030"/>
                </a:lnTo>
                <a:lnTo>
                  <a:pt x="94960" y="66490"/>
                </a:lnTo>
                <a:lnTo>
                  <a:pt x="94880" y="66710"/>
                </a:lnTo>
                <a:lnTo>
                  <a:pt x="94930" y="66900"/>
                </a:lnTo>
                <a:lnTo>
                  <a:pt x="94930" y="67040"/>
                </a:lnTo>
                <a:lnTo>
                  <a:pt x="94960" y="67310"/>
                </a:lnTo>
                <a:lnTo>
                  <a:pt x="94760" y="67540"/>
                </a:lnTo>
                <a:lnTo>
                  <a:pt x="94620" y="67730"/>
                </a:lnTo>
                <a:lnTo>
                  <a:pt x="94440" y="67900"/>
                </a:lnTo>
                <a:lnTo>
                  <a:pt x="93810" y="67730"/>
                </a:lnTo>
                <a:lnTo>
                  <a:pt x="93280" y="67690"/>
                </a:lnTo>
                <a:lnTo>
                  <a:pt x="92570" y="67410"/>
                </a:lnTo>
                <a:lnTo>
                  <a:pt x="91680" y="66860"/>
                </a:lnTo>
                <a:lnTo>
                  <a:pt x="90680" y="66570"/>
                </a:lnTo>
                <a:lnTo>
                  <a:pt x="89630" y="65710"/>
                </a:lnTo>
                <a:lnTo>
                  <a:pt x="89440" y="65440"/>
                </a:lnTo>
                <a:lnTo>
                  <a:pt x="89600" y="64960"/>
                </a:lnTo>
                <a:lnTo>
                  <a:pt x="89660" y="64010"/>
                </a:lnTo>
                <a:lnTo>
                  <a:pt x="89710" y="62630"/>
                </a:lnTo>
                <a:lnTo>
                  <a:pt x="89760" y="62400"/>
                </a:lnTo>
                <a:lnTo>
                  <a:pt x="89870" y="62160"/>
                </a:lnTo>
                <a:lnTo>
                  <a:pt x="90120" y="61710"/>
                </a:lnTo>
                <a:lnTo>
                  <a:pt x="90220" y="61370"/>
                </a:lnTo>
                <a:lnTo>
                  <a:pt x="90310" y="60980"/>
                </a:lnTo>
                <a:lnTo>
                  <a:pt x="90420" y="60740"/>
                </a:lnTo>
                <a:lnTo>
                  <a:pt x="90600" y="60860"/>
                </a:lnTo>
                <a:lnTo>
                  <a:pt x="91120" y="61620"/>
                </a:lnTo>
                <a:lnTo>
                  <a:pt x="91300" y="61820"/>
                </a:lnTo>
                <a:lnTo>
                  <a:pt x="91590" y="62120"/>
                </a:lnTo>
                <a:lnTo>
                  <a:pt x="92070" y="62460"/>
                </a:lnTo>
                <a:lnTo>
                  <a:pt x="92560" y="62860"/>
                </a:lnTo>
                <a:lnTo>
                  <a:pt x="92920" y="62780"/>
                </a:lnTo>
                <a:lnTo>
                  <a:pt x="93160" y="62850"/>
                </a:lnTo>
                <a:lnTo>
                  <a:pt x="93370" y="63300"/>
                </a:lnTo>
                <a:lnTo>
                  <a:pt x="93510" y="63470"/>
                </a:lnTo>
                <a:lnTo>
                  <a:pt x="93670" y="63580"/>
                </a:lnTo>
                <a:lnTo>
                  <a:pt x="94590" y="64240"/>
                </a:lnTo>
                <a:lnTo>
                  <a:pt x="95200" y="64440"/>
                </a:lnTo>
                <a:lnTo>
                  <a:pt x="95450" y="64720"/>
                </a:lnTo>
                <a:close/>
                <a:moveTo>
                  <a:pt x="62790" y="52130"/>
                </a:moveTo>
                <a:lnTo>
                  <a:pt x="63540" y="54010"/>
                </a:lnTo>
                <a:lnTo>
                  <a:pt x="63550" y="54110"/>
                </a:lnTo>
                <a:lnTo>
                  <a:pt x="63100" y="54630"/>
                </a:lnTo>
                <a:lnTo>
                  <a:pt x="62900" y="54690"/>
                </a:lnTo>
                <a:lnTo>
                  <a:pt x="62660" y="54840"/>
                </a:lnTo>
                <a:lnTo>
                  <a:pt x="62450" y="55020"/>
                </a:lnTo>
                <a:lnTo>
                  <a:pt x="62310" y="55190"/>
                </a:lnTo>
                <a:lnTo>
                  <a:pt x="62030" y="55270"/>
                </a:lnTo>
                <a:lnTo>
                  <a:pt x="61750" y="54840"/>
                </a:lnTo>
                <a:lnTo>
                  <a:pt x="61570" y="54210"/>
                </a:lnTo>
                <a:lnTo>
                  <a:pt x="61560" y="53700"/>
                </a:lnTo>
                <a:lnTo>
                  <a:pt x="61700" y="53410"/>
                </a:lnTo>
                <a:lnTo>
                  <a:pt x="61870" y="53220"/>
                </a:lnTo>
                <a:lnTo>
                  <a:pt x="62030" y="53070"/>
                </a:lnTo>
                <a:lnTo>
                  <a:pt x="62170" y="52910"/>
                </a:lnTo>
                <a:lnTo>
                  <a:pt x="62310" y="52620"/>
                </a:lnTo>
                <a:lnTo>
                  <a:pt x="62530" y="52050"/>
                </a:lnTo>
                <a:lnTo>
                  <a:pt x="62700" y="51830"/>
                </a:lnTo>
                <a:lnTo>
                  <a:pt x="62750" y="51970"/>
                </a:lnTo>
                <a:lnTo>
                  <a:pt x="62770" y="52030"/>
                </a:lnTo>
                <a:lnTo>
                  <a:pt x="62790" y="52130"/>
                </a:lnTo>
                <a:close/>
                <a:moveTo>
                  <a:pt x="54510" y="51370"/>
                </a:moveTo>
                <a:lnTo>
                  <a:pt x="53890" y="50990"/>
                </a:lnTo>
                <a:lnTo>
                  <a:pt x="53690" y="50930"/>
                </a:lnTo>
                <a:lnTo>
                  <a:pt x="53670" y="50950"/>
                </a:lnTo>
                <a:lnTo>
                  <a:pt x="53650" y="51010"/>
                </a:lnTo>
                <a:lnTo>
                  <a:pt x="53490" y="51090"/>
                </a:lnTo>
                <a:lnTo>
                  <a:pt x="53000" y="51120"/>
                </a:lnTo>
                <a:lnTo>
                  <a:pt x="52980" y="51120"/>
                </a:lnTo>
                <a:lnTo>
                  <a:pt x="53000" y="51110"/>
                </a:lnTo>
                <a:lnTo>
                  <a:pt x="52970" y="50940"/>
                </a:lnTo>
                <a:lnTo>
                  <a:pt x="52850" y="50650"/>
                </a:lnTo>
                <a:lnTo>
                  <a:pt x="52820" y="50570"/>
                </a:lnTo>
                <a:lnTo>
                  <a:pt x="52860" y="50300"/>
                </a:lnTo>
                <a:lnTo>
                  <a:pt x="52960" y="49970"/>
                </a:lnTo>
                <a:lnTo>
                  <a:pt x="53170" y="49460"/>
                </a:lnTo>
                <a:lnTo>
                  <a:pt x="53370" y="49250"/>
                </a:lnTo>
                <a:lnTo>
                  <a:pt x="53820" y="49120"/>
                </a:lnTo>
                <a:lnTo>
                  <a:pt x="54050" y="48990"/>
                </a:lnTo>
                <a:lnTo>
                  <a:pt x="54260" y="48340"/>
                </a:lnTo>
                <a:lnTo>
                  <a:pt x="54000" y="47590"/>
                </a:lnTo>
                <a:lnTo>
                  <a:pt x="53690" y="46920"/>
                </a:lnTo>
                <a:lnTo>
                  <a:pt x="53790" y="46480"/>
                </a:lnTo>
                <a:lnTo>
                  <a:pt x="54020" y="46500"/>
                </a:lnTo>
                <a:lnTo>
                  <a:pt x="54470" y="46980"/>
                </a:lnTo>
                <a:lnTo>
                  <a:pt x="54710" y="47110"/>
                </a:lnTo>
                <a:lnTo>
                  <a:pt x="54840" y="47210"/>
                </a:lnTo>
                <a:lnTo>
                  <a:pt x="54830" y="47440"/>
                </a:lnTo>
                <a:lnTo>
                  <a:pt x="54780" y="47700"/>
                </a:lnTo>
                <a:lnTo>
                  <a:pt x="54760" y="47880"/>
                </a:lnTo>
                <a:lnTo>
                  <a:pt x="54810" y="48170"/>
                </a:lnTo>
                <a:lnTo>
                  <a:pt x="54860" y="48270"/>
                </a:lnTo>
                <a:lnTo>
                  <a:pt x="54920" y="48340"/>
                </a:lnTo>
                <a:lnTo>
                  <a:pt x="55020" y="48520"/>
                </a:lnTo>
                <a:lnTo>
                  <a:pt x="55260" y="49190"/>
                </a:lnTo>
                <a:lnTo>
                  <a:pt x="55490" y="50130"/>
                </a:lnTo>
                <a:lnTo>
                  <a:pt x="55530" y="51020"/>
                </a:lnTo>
                <a:lnTo>
                  <a:pt x="55200" y="51500"/>
                </a:lnTo>
                <a:lnTo>
                  <a:pt x="54730" y="51330"/>
                </a:lnTo>
                <a:lnTo>
                  <a:pt x="54510" y="51370"/>
                </a:lnTo>
                <a:close/>
                <a:moveTo>
                  <a:pt x="59490" y="54030"/>
                </a:moveTo>
                <a:lnTo>
                  <a:pt x="58940" y="53760"/>
                </a:lnTo>
                <a:lnTo>
                  <a:pt x="58480" y="53710"/>
                </a:lnTo>
                <a:lnTo>
                  <a:pt x="58110" y="53770"/>
                </a:lnTo>
                <a:lnTo>
                  <a:pt x="57950" y="53650"/>
                </a:lnTo>
                <a:lnTo>
                  <a:pt x="57700" y="53800"/>
                </a:lnTo>
                <a:lnTo>
                  <a:pt x="57450" y="53810"/>
                </a:lnTo>
                <a:lnTo>
                  <a:pt x="57050" y="53630"/>
                </a:lnTo>
                <a:lnTo>
                  <a:pt x="57040" y="53360"/>
                </a:lnTo>
                <a:lnTo>
                  <a:pt x="56980" y="53260"/>
                </a:lnTo>
                <a:lnTo>
                  <a:pt x="56950" y="53140"/>
                </a:lnTo>
                <a:lnTo>
                  <a:pt x="56970" y="52980"/>
                </a:lnTo>
                <a:lnTo>
                  <a:pt x="56990" y="52890"/>
                </a:lnTo>
                <a:lnTo>
                  <a:pt x="57010" y="52820"/>
                </a:lnTo>
                <a:lnTo>
                  <a:pt x="57010" y="52770"/>
                </a:lnTo>
                <a:lnTo>
                  <a:pt x="57000" y="52710"/>
                </a:lnTo>
                <a:lnTo>
                  <a:pt x="56990" y="52670"/>
                </a:lnTo>
                <a:lnTo>
                  <a:pt x="56890" y="52530"/>
                </a:lnTo>
                <a:lnTo>
                  <a:pt x="57340" y="52170"/>
                </a:lnTo>
                <a:lnTo>
                  <a:pt x="57640" y="52050"/>
                </a:lnTo>
                <a:lnTo>
                  <a:pt x="58140" y="51680"/>
                </a:lnTo>
                <a:lnTo>
                  <a:pt x="58180" y="51580"/>
                </a:lnTo>
                <a:lnTo>
                  <a:pt x="58150" y="51520"/>
                </a:lnTo>
                <a:lnTo>
                  <a:pt x="57910" y="51370"/>
                </a:lnTo>
                <a:lnTo>
                  <a:pt x="57860" y="51320"/>
                </a:lnTo>
                <a:lnTo>
                  <a:pt x="57830" y="51270"/>
                </a:lnTo>
                <a:lnTo>
                  <a:pt x="57800" y="51210"/>
                </a:lnTo>
                <a:lnTo>
                  <a:pt x="57780" y="51080"/>
                </a:lnTo>
                <a:lnTo>
                  <a:pt x="57960" y="50910"/>
                </a:lnTo>
                <a:lnTo>
                  <a:pt x="57020" y="50750"/>
                </a:lnTo>
                <a:lnTo>
                  <a:pt x="56810" y="50540"/>
                </a:lnTo>
                <a:lnTo>
                  <a:pt x="56320" y="50050"/>
                </a:lnTo>
                <a:lnTo>
                  <a:pt x="55840" y="50050"/>
                </a:lnTo>
                <a:lnTo>
                  <a:pt x="55550" y="48690"/>
                </a:lnTo>
                <a:lnTo>
                  <a:pt x="55550" y="47880"/>
                </a:lnTo>
                <a:lnTo>
                  <a:pt x="55500" y="47550"/>
                </a:lnTo>
                <a:lnTo>
                  <a:pt x="55200" y="46320"/>
                </a:lnTo>
                <a:lnTo>
                  <a:pt x="55000" y="46000"/>
                </a:lnTo>
                <a:lnTo>
                  <a:pt x="54760" y="45880"/>
                </a:lnTo>
                <a:lnTo>
                  <a:pt x="54480" y="45900"/>
                </a:lnTo>
                <a:lnTo>
                  <a:pt x="53500" y="46300"/>
                </a:lnTo>
                <a:lnTo>
                  <a:pt x="53130" y="46370"/>
                </a:lnTo>
                <a:lnTo>
                  <a:pt x="52910" y="46160"/>
                </a:lnTo>
                <a:lnTo>
                  <a:pt x="53130" y="45600"/>
                </a:lnTo>
                <a:lnTo>
                  <a:pt x="53800" y="45030"/>
                </a:lnTo>
                <a:lnTo>
                  <a:pt x="55020" y="44260"/>
                </a:lnTo>
                <a:lnTo>
                  <a:pt x="56990" y="42580"/>
                </a:lnTo>
                <a:lnTo>
                  <a:pt x="58020" y="42000"/>
                </a:lnTo>
                <a:lnTo>
                  <a:pt x="59090" y="42040"/>
                </a:lnTo>
                <a:lnTo>
                  <a:pt x="60200" y="42690"/>
                </a:lnTo>
                <a:lnTo>
                  <a:pt x="61120" y="42690"/>
                </a:lnTo>
                <a:lnTo>
                  <a:pt x="61370" y="42820"/>
                </a:lnTo>
                <a:lnTo>
                  <a:pt x="61820" y="43230"/>
                </a:lnTo>
                <a:lnTo>
                  <a:pt x="62200" y="43400"/>
                </a:lnTo>
                <a:lnTo>
                  <a:pt x="62870" y="43960"/>
                </a:lnTo>
                <a:lnTo>
                  <a:pt x="62700" y="44330"/>
                </a:lnTo>
                <a:lnTo>
                  <a:pt x="62170" y="45050"/>
                </a:lnTo>
                <a:lnTo>
                  <a:pt x="61980" y="45440"/>
                </a:lnTo>
                <a:lnTo>
                  <a:pt x="61630" y="46360"/>
                </a:lnTo>
                <a:lnTo>
                  <a:pt x="61460" y="46620"/>
                </a:lnTo>
                <a:lnTo>
                  <a:pt x="61460" y="46790"/>
                </a:lnTo>
                <a:lnTo>
                  <a:pt x="61820" y="47310"/>
                </a:lnTo>
                <a:lnTo>
                  <a:pt x="62000" y="47670"/>
                </a:lnTo>
                <a:lnTo>
                  <a:pt x="62080" y="47960"/>
                </a:lnTo>
                <a:lnTo>
                  <a:pt x="62140" y="48390"/>
                </a:lnTo>
                <a:lnTo>
                  <a:pt x="62280" y="48900"/>
                </a:lnTo>
                <a:lnTo>
                  <a:pt x="62460" y="49350"/>
                </a:lnTo>
                <a:lnTo>
                  <a:pt x="62620" y="49630"/>
                </a:lnTo>
                <a:lnTo>
                  <a:pt x="62560" y="49850"/>
                </a:lnTo>
                <a:lnTo>
                  <a:pt x="62540" y="50160"/>
                </a:lnTo>
                <a:lnTo>
                  <a:pt x="62520" y="50640"/>
                </a:lnTo>
                <a:lnTo>
                  <a:pt x="62450" y="51040"/>
                </a:lnTo>
                <a:lnTo>
                  <a:pt x="62430" y="51190"/>
                </a:lnTo>
                <a:lnTo>
                  <a:pt x="62450" y="51300"/>
                </a:lnTo>
                <a:lnTo>
                  <a:pt x="62500" y="51420"/>
                </a:lnTo>
                <a:lnTo>
                  <a:pt x="62620" y="51660"/>
                </a:lnTo>
                <a:lnTo>
                  <a:pt x="62350" y="52010"/>
                </a:lnTo>
                <a:lnTo>
                  <a:pt x="61830" y="53020"/>
                </a:lnTo>
                <a:lnTo>
                  <a:pt x="61340" y="53360"/>
                </a:lnTo>
                <a:lnTo>
                  <a:pt x="61260" y="53640"/>
                </a:lnTo>
                <a:lnTo>
                  <a:pt x="61140" y="53910"/>
                </a:lnTo>
                <a:lnTo>
                  <a:pt x="60850" y="54010"/>
                </a:lnTo>
                <a:lnTo>
                  <a:pt x="60640" y="53940"/>
                </a:lnTo>
                <a:lnTo>
                  <a:pt x="60490" y="53810"/>
                </a:lnTo>
                <a:lnTo>
                  <a:pt x="60320" y="53710"/>
                </a:lnTo>
                <a:lnTo>
                  <a:pt x="60060" y="53700"/>
                </a:lnTo>
                <a:lnTo>
                  <a:pt x="59490" y="54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