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Tshuapa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Tshuap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38950" y="36970"/>
                </a:moveTo>
                <a:lnTo>
                  <a:pt x="38960" y="36940"/>
                </a:lnTo>
                <a:lnTo>
                  <a:pt x="38970" y="36900"/>
                </a:lnTo>
                <a:lnTo>
                  <a:pt x="38990" y="36880"/>
                </a:lnTo>
                <a:lnTo>
                  <a:pt x="39010" y="36840"/>
                </a:lnTo>
                <a:lnTo>
                  <a:pt x="39020" y="36820"/>
                </a:lnTo>
                <a:lnTo>
                  <a:pt x="39050" y="36760"/>
                </a:lnTo>
                <a:lnTo>
                  <a:pt x="39070" y="36720"/>
                </a:lnTo>
                <a:lnTo>
                  <a:pt x="39100" y="36660"/>
                </a:lnTo>
                <a:lnTo>
                  <a:pt x="39110" y="36640"/>
                </a:lnTo>
                <a:lnTo>
                  <a:pt x="39130" y="36590"/>
                </a:lnTo>
                <a:lnTo>
                  <a:pt x="39160" y="36540"/>
                </a:lnTo>
                <a:lnTo>
                  <a:pt x="39190" y="36480"/>
                </a:lnTo>
                <a:lnTo>
                  <a:pt x="39210" y="36430"/>
                </a:lnTo>
                <a:lnTo>
                  <a:pt x="39240" y="36390"/>
                </a:lnTo>
                <a:lnTo>
                  <a:pt x="39260" y="36350"/>
                </a:lnTo>
                <a:lnTo>
                  <a:pt x="39290" y="36300"/>
                </a:lnTo>
                <a:lnTo>
                  <a:pt x="39300" y="36250"/>
                </a:lnTo>
                <a:lnTo>
                  <a:pt x="39310" y="36230"/>
                </a:lnTo>
                <a:lnTo>
                  <a:pt x="39320" y="36210"/>
                </a:lnTo>
                <a:lnTo>
                  <a:pt x="39330" y="36170"/>
                </a:lnTo>
                <a:lnTo>
                  <a:pt x="39380" y="36120"/>
                </a:lnTo>
                <a:lnTo>
                  <a:pt x="39430" y="36080"/>
                </a:lnTo>
                <a:lnTo>
                  <a:pt x="39450" y="36040"/>
                </a:lnTo>
                <a:lnTo>
                  <a:pt x="39470" y="36030"/>
                </a:lnTo>
                <a:lnTo>
                  <a:pt x="39480" y="36030"/>
                </a:lnTo>
                <a:lnTo>
                  <a:pt x="39540" y="35950"/>
                </a:lnTo>
                <a:lnTo>
                  <a:pt x="39670" y="35840"/>
                </a:lnTo>
                <a:lnTo>
                  <a:pt x="39690" y="35820"/>
                </a:lnTo>
                <a:lnTo>
                  <a:pt x="39730" y="35790"/>
                </a:lnTo>
                <a:lnTo>
                  <a:pt x="39770" y="35770"/>
                </a:lnTo>
                <a:lnTo>
                  <a:pt x="39780" y="35770"/>
                </a:lnTo>
                <a:lnTo>
                  <a:pt x="39790" y="35760"/>
                </a:lnTo>
                <a:lnTo>
                  <a:pt x="39800" y="35710"/>
                </a:lnTo>
                <a:lnTo>
                  <a:pt x="39790" y="35590"/>
                </a:lnTo>
                <a:lnTo>
                  <a:pt x="39810" y="35470"/>
                </a:lnTo>
                <a:lnTo>
                  <a:pt x="39790" y="35390"/>
                </a:lnTo>
                <a:lnTo>
                  <a:pt x="39780" y="35390"/>
                </a:lnTo>
                <a:lnTo>
                  <a:pt x="39770" y="35340"/>
                </a:lnTo>
                <a:lnTo>
                  <a:pt x="39800" y="35170"/>
                </a:lnTo>
                <a:lnTo>
                  <a:pt x="39780" y="35170"/>
                </a:lnTo>
                <a:lnTo>
                  <a:pt x="39770" y="35150"/>
                </a:lnTo>
                <a:lnTo>
                  <a:pt x="39770" y="35140"/>
                </a:lnTo>
                <a:lnTo>
                  <a:pt x="39780" y="35130"/>
                </a:lnTo>
                <a:lnTo>
                  <a:pt x="39790" y="35110"/>
                </a:lnTo>
                <a:lnTo>
                  <a:pt x="39790" y="35020"/>
                </a:lnTo>
                <a:lnTo>
                  <a:pt x="39750" y="34850"/>
                </a:lnTo>
                <a:lnTo>
                  <a:pt x="39770" y="34840"/>
                </a:lnTo>
                <a:lnTo>
                  <a:pt x="39790" y="34830"/>
                </a:lnTo>
                <a:lnTo>
                  <a:pt x="39820" y="34830"/>
                </a:lnTo>
                <a:lnTo>
                  <a:pt x="39840" y="34830"/>
                </a:lnTo>
                <a:lnTo>
                  <a:pt x="39890" y="34840"/>
                </a:lnTo>
                <a:lnTo>
                  <a:pt x="39940" y="34840"/>
                </a:lnTo>
                <a:lnTo>
                  <a:pt x="39990" y="34850"/>
                </a:lnTo>
                <a:lnTo>
                  <a:pt x="40020" y="34860"/>
                </a:lnTo>
                <a:lnTo>
                  <a:pt x="40050" y="34860"/>
                </a:lnTo>
                <a:lnTo>
                  <a:pt x="40080" y="34870"/>
                </a:lnTo>
                <a:lnTo>
                  <a:pt x="40110" y="34880"/>
                </a:lnTo>
                <a:lnTo>
                  <a:pt x="40140" y="34890"/>
                </a:lnTo>
                <a:lnTo>
                  <a:pt x="40140" y="34900"/>
                </a:lnTo>
                <a:lnTo>
                  <a:pt x="40160" y="34910"/>
                </a:lnTo>
                <a:lnTo>
                  <a:pt x="40160" y="34960"/>
                </a:lnTo>
                <a:lnTo>
                  <a:pt x="40160" y="34990"/>
                </a:lnTo>
                <a:lnTo>
                  <a:pt x="40100" y="35090"/>
                </a:lnTo>
                <a:lnTo>
                  <a:pt x="40090" y="35120"/>
                </a:lnTo>
                <a:lnTo>
                  <a:pt x="40080" y="35190"/>
                </a:lnTo>
                <a:lnTo>
                  <a:pt x="40080" y="35210"/>
                </a:lnTo>
                <a:lnTo>
                  <a:pt x="40080" y="35230"/>
                </a:lnTo>
                <a:lnTo>
                  <a:pt x="40090" y="35280"/>
                </a:lnTo>
                <a:lnTo>
                  <a:pt x="40110" y="35360"/>
                </a:lnTo>
                <a:lnTo>
                  <a:pt x="40120" y="35380"/>
                </a:lnTo>
                <a:lnTo>
                  <a:pt x="40120" y="35390"/>
                </a:lnTo>
                <a:lnTo>
                  <a:pt x="40140" y="35440"/>
                </a:lnTo>
                <a:lnTo>
                  <a:pt x="40140" y="35460"/>
                </a:lnTo>
                <a:lnTo>
                  <a:pt x="40140" y="35470"/>
                </a:lnTo>
                <a:lnTo>
                  <a:pt x="40130" y="35500"/>
                </a:lnTo>
                <a:lnTo>
                  <a:pt x="40120" y="35540"/>
                </a:lnTo>
                <a:lnTo>
                  <a:pt x="40120" y="35560"/>
                </a:lnTo>
                <a:lnTo>
                  <a:pt x="40120" y="35570"/>
                </a:lnTo>
                <a:lnTo>
                  <a:pt x="40140" y="35640"/>
                </a:lnTo>
                <a:lnTo>
                  <a:pt x="40130" y="35690"/>
                </a:lnTo>
                <a:lnTo>
                  <a:pt x="40200" y="35710"/>
                </a:lnTo>
                <a:lnTo>
                  <a:pt x="40210" y="35720"/>
                </a:lnTo>
                <a:lnTo>
                  <a:pt x="40230" y="35730"/>
                </a:lnTo>
                <a:lnTo>
                  <a:pt x="40270" y="35760"/>
                </a:lnTo>
                <a:lnTo>
                  <a:pt x="40330" y="35770"/>
                </a:lnTo>
                <a:lnTo>
                  <a:pt x="40380" y="35750"/>
                </a:lnTo>
                <a:lnTo>
                  <a:pt x="40410" y="35740"/>
                </a:lnTo>
                <a:lnTo>
                  <a:pt x="40450" y="35720"/>
                </a:lnTo>
                <a:lnTo>
                  <a:pt x="40510" y="35700"/>
                </a:lnTo>
                <a:lnTo>
                  <a:pt x="40560" y="35700"/>
                </a:lnTo>
                <a:lnTo>
                  <a:pt x="40620" y="35700"/>
                </a:lnTo>
                <a:lnTo>
                  <a:pt x="40670" y="35700"/>
                </a:lnTo>
                <a:lnTo>
                  <a:pt x="40740" y="35700"/>
                </a:lnTo>
                <a:lnTo>
                  <a:pt x="40800" y="35700"/>
                </a:lnTo>
                <a:lnTo>
                  <a:pt x="40920" y="35700"/>
                </a:lnTo>
                <a:lnTo>
                  <a:pt x="40990" y="35610"/>
                </a:lnTo>
                <a:lnTo>
                  <a:pt x="41040" y="35590"/>
                </a:lnTo>
                <a:lnTo>
                  <a:pt x="41080" y="35570"/>
                </a:lnTo>
                <a:lnTo>
                  <a:pt x="41180" y="35480"/>
                </a:lnTo>
                <a:lnTo>
                  <a:pt x="41210" y="35460"/>
                </a:lnTo>
                <a:lnTo>
                  <a:pt x="41220" y="35460"/>
                </a:lnTo>
                <a:lnTo>
                  <a:pt x="41240" y="35460"/>
                </a:lnTo>
                <a:lnTo>
                  <a:pt x="41280" y="35460"/>
                </a:lnTo>
                <a:lnTo>
                  <a:pt x="41300" y="35460"/>
                </a:lnTo>
                <a:lnTo>
                  <a:pt x="41340" y="35450"/>
                </a:lnTo>
                <a:lnTo>
                  <a:pt x="41380" y="35420"/>
                </a:lnTo>
                <a:lnTo>
                  <a:pt x="41400" y="35420"/>
                </a:lnTo>
                <a:lnTo>
                  <a:pt x="41430" y="35410"/>
                </a:lnTo>
                <a:lnTo>
                  <a:pt x="41440" y="35410"/>
                </a:lnTo>
                <a:lnTo>
                  <a:pt x="41510" y="35420"/>
                </a:lnTo>
                <a:lnTo>
                  <a:pt x="41550" y="35410"/>
                </a:lnTo>
                <a:lnTo>
                  <a:pt x="41580" y="35400"/>
                </a:lnTo>
                <a:lnTo>
                  <a:pt x="41640" y="35400"/>
                </a:lnTo>
                <a:lnTo>
                  <a:pt x="41670" y="35410"/>
                </a:lnTo>
                <a:lnTo>
                  <a:pt x="41700" y="35390"/>
                </a:lnTo>
                <a:lnTo>
                  <a:pt x="41880" y="35340"/>
                </a:lnTo>
                <a:lnTo>
                  <a:pt x="41910" y="35320"/>
                </a:lnTo>
                <a:lnTo>
                  <a:pt x="41940" y="35300"/>
                </a:lnTo>
                <a:lnTo>
                  <a:pt x="41950" y="35300"/>
                </a:lnTo>
                <a:lnTo>
                  <a:pt x="41980" y="35300"/>
                </a:lnTo>
                <a:lnTo>
                  <a:pt x="42030" y="35270"/>
                </a:lnTo>
                <a:lnTo>
                  <a:pt x="42080" y="35260"/>
                </a:lnTo>
                <a:lnTo>
                  <a:pt x="42120" y="35230"/>
                </a:lnTo>
                <a:lnTo>
                  <a:pt x="42130" y="35230"/>
                </a:lnTo>
                <a:lnTo>
                  <a:pt x="42170" y="35190"/>
                </a:lnTo>
                <a:lnTo>
                  <a:pt x="42180" y="35180"/>
                </a:lnTo>
                <a:lnTo>
                  <a:pt x="42190" y="35170"/>
                </a:lnTo>
                <a:lnTo>
                  <a:pt x="42210" y="35160"/>
                </a:lnTo>
                <a:lnTo>
                  <a:pt x="42230" y="35150"/>
                </a:lnTo>
                <a:lnTo>
                  <a:pt x="42290" y="35140"/>
                </a:lnTo>
                <a:lnTo>
                  <a:pt x="42350" y="35110"/>
                </a:lnTo>
                <a:lnTo>
                  <a:pt x="42390" y="35080"/>
                </a:lnTo>
                <a:lnTo>
                  <a:pt x="42420" y="35040"/>
                </a:lnTo>
                <a:lnTo>
                  <a:pt x="42400" y="35010"/>
                </a:lnTo>
                <a:lnTo>
                  <a:pt x="42330" y="34940"/>
                </a:lnTo>
                <a:lnTo>
                  <a:pt x="42320" y="34930"/>
                </a:lnTo>
                <a:lnTo>
                  <a:pt x="42300" y="34890"/>
                </a:lnTo>
                <a:lnTo>
                  <a:pt x="42290" y="34850"/>
                </a:lnTo>
                <a:lnTo>
                  <a:pt x="42290" y="34820"/>
                </a:lnTo>
                <a:lnTo>
                  <a:pt x="42300" y="34770"/>
                </a:lnTo>
                <a:lnTo>
                  <a:pt x="42290" y="34730"/>
                </a:lnTo>
                <a:lnTo>
                  <a:pt x="42290" y="34710"/>
                </a:lnTo>
                <a:lnTo>
                  <a:pt x="42300" y="34690"/>
                </a:lnTo>
                <a:lnTo>
                  <a:pt x="42380" y="34620"/>
                </a:lnTo>
                <a:lnTo>
                  <a:pt x="42410" y="34580"/>
                </a:lnTo>
                <a:lnTo>
                  <a:pt x="42420" y="34530"/>
                </a:lnTo>
                <a:lnTo>
                  <a:pt x="42440" y="34490"/>
                </a:lnTo>
                <a:lnTo>
                  <a:pt x="42490" y="34440"/>
                </a:lnTo>
                <a:lnTo>
                  <a:pt x="42540" y="34380"/>
                </a:lnTo>
                <a:lnTo>
                  <a:pt x="42560" y="34340"/>
                </a:lnTo>
                <a:lnTo>
                  <a:pt x="42560" y="34320"/>
                </a:lnTo>
                <a:lnTo>
                  <a:pt x="42550" y="34290"/>
                </a:lnTo>
                <a:lnTo>
                  <a:pt x="42550" y="34280"/>
                </a:lnTo>
                <a:lnTo>
                  <a:pt x="42570" y="34230"/>
                </a:lnTo>
                <a:lnTo>
                  <a:pt x="42560" y="34190"/>
                </a:lnTo>
                <a:lnTo>
                  <a:pt x="42570" y="34160"/>
                </a:lnTo>
                <a:lnTo>
                  <a:pt x="42600" y="34120"/>
                </a:lnTo>
                <a:lnTo>
                  <a:pt x="42680" y="34050"/>
                </a:lnTo>
                <a:lnTo>
                  <a:pt x="42690" y="34040"/>
                </a:lnTo>
                <a:lnTo>
                  <a:pt x="42690" y="34030"/>
                </a:lnTo>
                <a:lnTo>
                  <a:pt x="42700" y="34020"/>
                </a:lnTo>
                <a:lnTo>
                  <a:pt x="42710" y="33960"/>
                </a:lnTo>
                <a:lnTo>
                  <a:pt x="42720" y="33940"/>
                </a:lnTo>
                <a:lnTo>
                  <a:pt x="42810" y="33860"/>
                </a:lnTo>
                <a:lnTo>
                  <a:pt x="42840" y="33820"/>
                </a:lnTo>
                <a:lnTo>
                  <a:pt x="42860" y="33800"/>
                </a:lnTo>
                <a:lnTo>
                  <a:pt x="42870" y="33750"/>
                </a:lnTo>
                <a:lnTo>
                  <a:pt x="42910" y="33620"/>
                </a:lnTo>
                <a:lnTo>
                  <a:pt x="42910" y="33590"/>
                </a:lnTo>
                <a:lnTo>
                  <a:pt x="42910" y="33550"/>
                </a:lnTo>
                <a:lnTo>
                  <a:pt x="42940" y="33490"/>
                </a:lnTo>
                <a:lnTo>
                  <a:pt x="42940" y="33470"/>
                </a:lnTo>
                <a:lnTo>
                  <a:pt x="42940" y="33450"/>
                </a:lnTo>
                <a:lnTo>
                  <a:pt x="42950" y="33420"/>
                </a:lnTo>
                <a:lnTo>
                  <a:pt x="42950" y="33390"/>
                </a:lnTo>
                <a:lnTo>
                  <a:pt x="42960" y="33380"/>
                </a:lnTo>
                <a:lnTo>
                  <a:pt x="42980" y="33370"/>
                </a:lnTo>
                <a:lnTo>
                  <a:pt x="43000" y="33360"/>
                </a:lnTo>
                <a:lnTo>
                  <a:pt x="42980" y="33330"/>
                </a:lnTo>
                <a:lnTo>
                  <a:pt x="42940" y="33290"/>
                </a:lnTo>
                <a:lnTo>
                  <a:pt x="42910" y="33290"/>
                </a:lnTo>
                <a:lnTo>
                  <a:pt x="42880" y="33290"/>
                </a:lnTo>
                <a:lnTo>
                  <a:pt x="42860" y="33280"/>
                </a:lnTo>
                <a:lnTo>
                  <a:pt x="42860" y="33240"/>
                </a:lnTo>
                <a:lnTo>
                  <a:pt x="42840" y="33220"/>
                </a:lnTo>
                <a:lnTo>
                  <a:pt x="42830" y="33210"/>
                </a:lnTo>
                <a:lnTo>
                  <a:pt x="42820" y="33160"/>
                </a:lnTo>
                <a:lnTo>
                  <a:pt x="42790" y="33130"/>
                </a:lnTo>
                <a:lnTo>
                  <a:pt x="42760" y="33110"/>
                </a:lnTo>
                <a:lnTo>
                  <a:pt x="42750" y="33100"/>
                </a:lnTo>
                <a:lnTo>
                  <a:pt x="42720" y="33060"/>
                </a:lnTo>
                <a:lnTo>
                  <a:pt x="42710" y="33060"/>
                </a:lnTo>
                <a:lnTo>
                  <a:pt x="42700" y="33100"/>
                </a:lnTo>
                <a:lnTo>
                  <a:pt x="42690" y="33100"/>
                </a:lnTo>
                <a:lnTo>
                  <a:pt x="42680" y="33100"/>
                </a:lnTo>
                <a:lnTo>
                  <a:pt x="42670" y="33090"/>
                </a:lnTo>
                <a:lnTo>
                  <a:pt x="42620" y="33040"/>
                </a:lnTo>
                <a:lnTo>
                  <a:pt x="42610" y="33040"/>
                </a:lnTo>
                <a:lnTo>
                  <a:pt x="42610" y="33030"/>
                </a:lnTo>
                <a:lnTo>
                  <a:pt x="42580" y="33030"/>
                </a:lnTo>
                <a:lnTo>
                  <a:pt x="42560" y="33010"/>
                </a:lnTo>
                <a:lnTo>
                  <a:pt x="42550" y="33010"/>
                </a:lnTo>
                <a:lnTo>
                  <a:pt x="42540" y="33010"/>
                </a:lnTo>
                <a:lnTo>
                  <a:pt x="42520" y="33040"/>
                </a:lnTo>
                <a:lnTo>
                  <a:pt x="42500" y="33050"/>
                </a:lnTo>
                <a:lnTo>
                  <a:pt x="42500" y="33040"/>
                </a:lnTo>
                <a:lnTo>
                  <a:pt x="42480" y="33030"/>
                </a:lnTo>
                <a:lnTo>
                  <a:pt x="42470" y="33010"/>
                </a:lnTo>
                <a:lnTo>
                  <a:pt x="42470" y="32970"/>
                </a:lnTo>
                <a:lnTo>
                  <a:pt x="42480" y="32940"/>
                </a:lnTo>
                <a:lnTo>
                  <a:pt x="42470" y="32930"/>
                </a:lnTo>
                <a:lnTo>
                  <a:pt x="42460" y="32920"/>
                </a:lnTo>
                <a:lnTo>
                  <a:pt x="42430" y="32890"/>
                </a:lnTo>
                <a:lnTo>
                  <a:pt x="42390" y="32860"/>
                </a:lnTo>
                <a:lnTo>
                  <a:pt x="42390" y="32850"/>
                </a:lnTo>
                <a:lnTo>
                  <a:pt x="42390" y="32840"/>
                </a:lnTo>
                <a:lnTo>
                  <a:pt x="42410" y="32820"/>
                </a:lnTo>
                <a:lnTo>
                  <a:pt x="42420" y="32810"/>
                </a:lnTo>
                <a:lnTo>
                  <a:pt x="42420" y="32800"/>
                </a:lnTo>
                <a:lnTo>
                  <a:pt x="42390" y="32780"/>
                </a:lnTo>
                <a:lnTo>
                  <a:pt x="42380" y="32770"/>
                </a:lnTo>
                <a:lnTo>
                  <a:pt x="42370" y="32750"/>
                </a:lnTo>
                <a:lnTo>
                  <a:pt x="42380" y="32710"/>
                </a:lnTo>
                <a:lnTo>
                  <a:pt x="42360" y="32700"/>
                </a:lnTo>
                <a:lnTo>
                  <a:pt x="42340" y="32700"/>
                </a:lnTo>
                <a:lnTo>
                  <a:pt x="42320" y="32670"/>
                </a:lnTo>
                <a:lnTo>
                  <a:pt x="42260" y="32640"/>
                </a:lnTo>
                <a:lnTo>
                  <a:pt x="42230" y="32620"/>
                </a:lnTo>
                <a:lnTo>
                  <a:pt x="42220" y="32600"/>
                </a:lnTo>
                <a:lnTo>
                  <a:pt x="42220" y="32570"/>
                </a:lnTo>
                <a:lnTo>
                  <a:pt x="42210" y="32550"/>
                </a:lnTo>
                <a:lnTo>
                  <a:pt x="42220" y="32540"/>
                </a:lnTo>
                <a:lnTo>
                  <a:pt x="42220" y="32530"/>
                </a:lnTo>
                <a:lnTo>
                  <a:pt x="42220" y="32520"/>
                </a:lnTo>
                <a:lnTo>
                  <a:pt x="42220" y="32510"/>
                </a:lnTo>
                <a:lnTo>
                  <a:pt x="42190" y="32500"/>
                </a:lnTo>
                <a:lnTo>
                  <a:pt x="42170" y="32480"/>
                </a:lnTo>
                <a:lnTo>
                  <a:pt x="42170" y="32470"/>
                </a:lnTo>
                <a:lnTo>
                  <a:pt x="42130" y="32490"/>
                </a:lnTo>
                <a:lnTo>
                  <a:pt x="42110" y="32480"/>
                </a:lnTo>
                <a:lnTo>
                  <a:pt x="42100" y="32440"/>
                </a:lnTo>
                <a:lnTo>
                  <a:pt x="42090" y="32410"/>
                </a:lnTo>
                <a:lnTo>
                  <a:pt x="42100" y="32370"/>
                </a:lnTo>
                <a:lnTo>
                  <a:pt x="42100" y="32350"/>
                </a:lnTo>
                <a:lnTo>
                  <a:pt x="42090" y="32310"/>
                </a:lnTo>
                <a:lnTo>
                  <a:pt x="42090" y="32300"/>
                </a:lnTo>
                <a:lnTo>
                  <a:pt x="42100" y="32300"/>
                </a:lnTo>
                <a:lnTo>
                  <a:pt x="42120" y="32280"/>
                </a:lnTo>
                <a:lnTo>
                  <a:pt x="42150" y="32180"/>
                </a:lnTo>
                <a:lnTo>
                  <a:pt x="42150" y="32170"/>
                </a:lnTo>
                <a:lnTo>
                  <a:pt x="42170" y="32140"/>
                </a:lnTo>
                <a:lnTo>
                  <a:pt x="42160" y="32060"/>
                </a:lnTo>
                <a:lnTo>
                  <a:pt x="42060" y="31970"/>
                </a:lnTo>
                <a:lnTo>
                  <a:pt x="42010" y="31940"/>
                </a:lnTo>
                <a:lnTo>
                  <a:pt x="41980" y="31920"/>
                </a:lnTo>
                <a:lnTo>
                  <a:pt x="41980" y="31900"/>
                </a:lnTo>
                <a:lnTo>
                  <a:pt x="41980" y="31860"/>
                </a:lnTo>
                <a:lnTo>
                  <a:pt x="41980" y="31850"/>
                </a:lnTo>
                <a:lnTo>
                  <a:pt x="41950" y="31820"/>
                </a:lnTo>
                <a:lnTo>
                  <a:pt x="41950" y="31810"/>
                </a:lnTo>
                <a:lnTo>
                  <a:pt x="41960" y="31800"/>
                </a:lnTo>
                <a:lnTo>
                  <a:pt x="41970" y="31780"/>
                </a:lnTo>
                <a:lnTo>
                  <a:pt x="41940" y="31760"/>
                </a:lnTo>
                <a:lnTo>
                  <a:pt x="41910" y="31740"/>
                </a:lnTo>
                <a:lnTo>
                  <a:pt x="41900" y="31680"/>
                </a:lnTo>
                <a:lnTo>
                  <a:pt x="41890" y="31650"/>
                </a:lnTo>
                <a:lnTo>
                  <a:pt x="41880" y="31650"/>
                </a:lnTo>
                <a:lnTo>
                  <a:pt x="41850" y="31670"/>
                </a:lnTo>
                <a:lnTo>
                  <a:pt x="41840" y="31670"/>
                </a:lnTo>
                <a:lnTo>
                  <a:pt x="41830" y="31670"/>
                </a:lnTo>
                <a:lnTo>
                  <a:pt x="41820" y="31670"/>
                </a:lnTo>
                <a:lnTo>
                  <a:pt x="41790" y="31650"/>
                </a:lnTo>
                <a:lnTo>
                  <a:pt x="41770" y="31650"/>
                </a:lnTo>
                <a:lnTo>
                  <a:pt x="41720" y="31680"/>
                </a:lnTo>
                <a:lnTo>
                  <a:pt x="41700" y="31670"/>
                </a:lnTo>
                <a:lnTo>
                  <a:pt x="41640" y="31640"/>
                </a:lnTo>
                <a:lnTo>
                  <a:pt x="41620" y="31620"/>
                </a:lnTo>
                <a:lnTo>
                  <a:pt x="41620" y="31610"/>
                </a:lnTo>
                <a:lnTo>
                  <a:pt x="41620" y="31600"/>
                </a:lnTo>
                <a:lnTo>
                  <a:pt x="41610" y="31600"/>
                </a:lnTo>
                <a:lnTo>
                  <a:pt x="41600" y="31600"/>
                </a:lnTo>
                <a:lnTo>
                  <a:pt x="41580" y="31590"/>
                </a:lnTo>
                <a:lnTo>
                  <a:pt x="41580" y="31580"/>
                </a:lnTo>
                <a:lnTo>
                  <a:pt x="41570" y="31560"/>
                </a:lnTo>
                <a:lnTo>
                  <a:pt x="41540" y="31510"/>
                </a:lnTo>
                <a:lnTo>
                  <a:pt x="41520" y="31500"/>
                </a:lnTo>
                <a:lnTo>
                  <a:pt x="41520" y="31510"/>
                </a:lnTo>
                <a:lnTo>
                  <a:pt x="41490" y="31540"/>
                </a:lnTo>
                <a:lnTo>
                  <a:pt x="41480" y="31540"/>
                </a:lnTo>
                <a:lnTo>
                  <a:pt x="41450" y="31500"/>
                </a:lnTo>
                <a:lnTo>
                  <a:pt x="41390" y="31500"/>
                </a:lnTo>
                <a:lnTo>
                  <a:pt x="41380" y="31490"/>
                </a:lnTo>
                <a:lnTo>
                  <a:pt x="41360" y="31430"/>
                </a:lnTo>
                <a:lnTo>
                  <a:pt x="41330" y="31420"/>
                </a:lnTo>
                <a:lnTo>
                  <a:pt x="41300" y="31420"/>
                </a:lnTo>
                <a:lnTo>
                  <a:pt x="41290" y="31420"/>
                </a:lnTo>
                <a:lnTo>
                  <a:pt x="41280" y="31410"/>
                </a:lnTo>
                <a:lnTo>
                  <a:pt x="41290" y="31370"/>
                </a:lnTo>
                <a:lnTo>
                  <a:pt x="41280" y="31360"/>
                </a:lnTo>
                <a:lnTo>
                  <a:pt x="41280" y="31340"/>
                </a:lnTo>
                <a:lnTo>
                  <a:pt x="41300" y="31310"/>
                </a:lnTo>
                <a:lnTo>
                  <a:pt x="41310" y="31280"/>
                </a:lnTo>
                <a:lnTo>
                  <a:pt x="41290" y="31260"/>
                </a:lnTo>
                <a:lnTo>
                  <a:pt x="41270" y="31230"/>
                </a:lnTo>
                <a:lnTo>
                  <a:pt x="41260" y="31210"/>
                </a:lnTo>
                <a:lnTo>
                  <a:pt x="41250" y="31170"/>
                </a:lnTo>
                <a:lnTo>
                  <a:pt x="41250" y="31160"/>
                </a:lnTo>
                <a:lnTo>
                  <a:pt x="41240" y="31150"/>
                </a:lnTo>
                <a:lnTo>
                  <a:pt x="41230" y="31100"/>
                </a:lnTo>
                <a:lnTo>
                  <a:pt x="41220" y="31100"/>
                </a:lnTo>
                <a:lnTo>
                  <a:pt x="41210" y="31090"/>
                </a:lnTo>
                <a:lnTo>
                  <a:pt x="41180" y="31160"/>
                </a:lnTo>
                <a:lnTo>
                  <a:pt x="41170" y="31160"/>
                </a:lnTo>
                <a:lnTo>
                  <a:pt x="41160" y="31170"/>
                </a:lnTo>
                <a:lnTo>
                  <a:pt x="41140" y="31170"/>
                </a:lnTo>
                <a:lnTo>
                  <a:pt x="41130" y="31140"/>
                </a:lnTo>
                <a:lnTo>
                  <a:pt x="41110" y="31090"/>
                </a:lnTo>
                <a:lnTo>
                  <a:pt x="41100" y="31070"/>
                </a:lnTo>
                <a:lnTo>
                  <a:pt x="41090" y="31070"/>
                </a:lnTo>
                <a:lnTo>
                  <a:pt x="41090" y="31080"/>
                </a:lnTo>
                <a:lnTo>
                  <a:pt x="41050" y="31140"/>
                </a:lnTo>
                <a:lnTo>
                  <a:pt x="41030" y="31140"/>
                </a:lnTo>
                <a:lnTo>
                  <a:pt x="41020" y="31140"/>
                </a:lnTo>
                <a:lnTo>
                  <a:pt x="41000" y="31140"/>
                </a:lnTo>
                <a:lnTo>
                  <a:pt x="40980" y="31120"/>
                </a:lnTo>
                <a:lnTo>
                  <a:pt x="40970" y="31080"/>
                </a:lnTo>
                <a:lnTo>
                  <a:pt x="40970" y="31070"/>
                </a:lnTo>
                <a:lnTo>
                  <a:pt x="40970" y="31050"/>
                </a:lnTo>
                <a:lnTo>
                  <a:pt x="40950" y="31030"/>
                </a:lnTo>
                <a:lnTo>
                  <a:pt x="40900" y="31040"/>
                </a:lnTo>
                <a:lnTo>
                  <a:pt x="40840" y="31000"/>
                </a:lnTo>
                <a:lnTo>
                  <a:pt x="40800" y="30980"/>
                </a:lnTo>
                <a:lnTo>
                  <a:pt x="40870" y="30840"/>
                </a:lnTo>
                <a:lnTo>
                  <a:pt x="40850" y="30840"/>
                </a:lnTo>
                <a:lnTo>
                  <a:pt x="40830" y="30850"/>
                </a:lnTo>
                <a:lnTo>
                  <a:pt x="40820" y="30850"/>
                </a:lnTo>
                <a:lnTo>
                  <a:pt x="40810" y="30840"/>
                </a:lnTo>
                <a:lnTo>
                  <a:pt x="40810" y="30820"/>
                </a:lnTo>
                <a:lnTo>
                  <a:pt x="40810" y="30810"/>
                </a:lnTo>
                <a:lnTo>
                  <a:pt x="40820" y="30790"/>
                </a:lnTo>
                <a:lnTo>
                  <a:pt x="40860" y="30760"/>
                </a:lnTo>
                <a:lnTo>
                  <a:pt x="40930" y="30770"/>
                </a:lnTo>
                <a:lnTo>
                  <a:pt x="41000" y="30650"/>
                </a:lnTo>
                <a:lnTo>
                  <a:pt x="41010" y="30650"/>
                </a:lnTo>
                <a:lnTo>
                  <a:pt x="41080" y="30630"/>
                </a:lnTo>
                <a:lnTo>
                  <a:pt x="41120" y="30620"/>
                </a:lnTo>
                <a:lnTo>
                  <a:pt x="41150" y="30640"/>
                </a:lnTo>
                <a:lnTo>
                  <a:pt x="41190" y="30630"/>
                </a:lnTo>
                <a:lnTo>
                  <a:pt x="41200" y="30640"/>
                </a:lnTo>
                <a:lnTo>
                  <a:pt x="41220" y="30650"/>
                </a:lnTo>
                <a:lnTo>
                  <a:pt x="41230" y="30650"/>
                </a:lnTo>
                <a:lnTo>
                  <a:pt x="41250" y="30660"/>
                </a:lnTo>
                <a:lnTo>
                  <a:pt x="41250" y="30670"/>
                </a:lnTo>
                <a:lnTo>
                  <a:pt x="41260" y="30700"/>
                </a:lnTo>
                <a:lnTo>
                  <a:pt x="41280" y="30710"/>
                </a:lnTo>
                <a:lnTo>
                  <a:pt x="41320" y="30710"/>
                </a:lnTo>
                <a:lnTo>
                  <a:pt x="41370" y="30680"/>
                </a:lnTo>
                <a:lnTo>
                  <a:pt x="41390" y="30670"/>
                </a:lnTo>
                <a:lnTo>
                  <a:pt x="41430" y="30690"/>
                </a:lnTo>
                <a:lnTo>
                  <a:pt x="41440" y="30690"/>
                </a:lnTo>
                <a:lnTo>
                  <a:pt x="41470" y="30690"/>
                </a:lnTo>
                <a:lnTo>
                  <a:pt x="41500" y="30700"/>
                </a:lnTo>
                <a:lnTo>
                  <a:pt x="41540" y="30700"/>
                </a:lnTo>
                <a:lnTo>
                  <a:pt x="41590" y="30700"/>
                </a:lnTo>
                <a:lnTo>
                  <a:pt x="41610" y="30710"/>
                </a:lnTo>
                <a:lnTo>
                  <a:pt x="41620" y="30710"/>
                </a:lnTo>
                <a:lnTo>
                  <a:pt x="41640" y="30730"/>
                </a:lnTo>
                <a:lnTo>
                  <a:pt x="41660" y="30750"/>
                </a:lnTo>
                <a:lnTo>
                  <a:pt x="41680" y="30780"/>
                </a:lnTo>
                <a:lnTo>
                  <a:pt x="41690" y="30830"/>
                </a:lnTo>
                <a:lnTo>
                  <a:pt x="41700" y="30860"/>
                </a:lnTo>
                <a:lnTo>
                  <a:pt x="41710" y="30880"/>
                </a:lnTo>
                <a:lnTo>
                  <a:pt x="41720" y="30890"/>
                </a:lnTo>
                <a:lnTo>
                  <a:pt x="41740" y="30910"/>
                </a:lnTo>
                <a:lnTo>
                  <a:pt x="41760" y="30910"/>
                </a:lnTo>
                <a:lnTo>
                  <a:pt x="41830" y="30890"/>
                </a:lnTo>
                <a:lnTo>
                  <a:pt x="41870" y="30900"/>
                </a:lnTo>
                <a:lnTo>
                  <a:pt x="41880" y="30900"/>
                </a:lnTo>
                <a:lnTo>
                  <a:pt x="41970" y="30990"/>
                </a:lnTo>
                <a:lnTo>
                  <a:pt x="41980" y="31000"/>
                </a:lnTo>
                <a:lnTo>
                  <a:pt x="42000" y="31010"/>
                </a:lnTo>
                <a:lnTo>
                  <a:pt x="42040" y="31010"/>
                </a:lnTo>
                <a:lnTo>
                  <a:pt x="42080" y="30990"/>
                </a:lnTo>
                <a:lnTo>
                  <a:pt x="42090" y="30920"/>
                </a:lnTo>
                <a:lnTo>
                  <a:pt x="42080" y="30900"/>
                </a:lnTo>
                <a:lnTo>
                  <a:pt x="42050" y="30890"/>
                </a:lnTo>
                <a:lnTo>
                  <a:pt x="42040" y="30880"/>
                </a:lnTo>
                <a:lnTo>
                  <a:pt x="42030" y="30870"/>
                </a:lnTo>
                <a:lnTo>
                  <a:pt x="42020" y="30880"/>
                </a:lnTo>
                <a:lnTo>
                  <a:pt x="42010" y="30890"/>
                </a:lnTo>
                <a:lnTo>
                  <a:pt x="41990" y="30890"/>
                </a:lnTo>
                <a:lnTo>
                  <a:pt x="41980" y="30870"/>
                </a:lnTo>
                <a:lnTo>
                  <a:pt x="41980" y="30850"/>
                </a:lnTo>
                <a:lnTo>
                  <a:pt x="41990" y="30820"/>
                </a:lnTo>
                <a:lnTo>
                  <a:pt x="42010" y="30800"/>
                </a:lnTo>
                <a:lnTo>
                  <a:pt x="42020" y="30800"/>
                </a:lnTo>
                <a:lnTo>
                  <a:pt x="42060" y="30790"/>
                </a:lnTo>
                <a:lnTo>
                  <a:pt x="42200" y="30770"/>
                </a:lnTo>
                <a:lnTo>
                  <a:pt x="42240" y="30780"/>
                </a:lnTo>
                <a:lnTo>
                  <a:pt x="42250" y="30780"/>
                </a:lnTo>
                <a:lnTo>
                  <a:pt x="42260" y="30770"/>
                </a:lnTo>
                <a:lnTo>
                  <a:pt x="42280" y="30760"/>
                </a:lnTo>
                <a:lnTo>
                  <a:pt x="42300" y="30750"/>
                </a:lnTo>
                <a:lnTo>
                  <a:pt x="42330" y="30750"/>
                </a:lnTo>
                <a:lnTo>
                  <a:pt x="42420" y="30780"/>
                </a:lnTo>
                <a:lnTo>
                  <a:pt x="42440" y="30780"/>
                </a:lnTo>
                <a:lnTo>
                  <a:pt x="42470" y="30790"/>
                </a:lnTo>
                <a:lnTo>
                  <a:pt x="42480" y="30790"/>
                </a:lnTo>
                <a:lnTo>
                  <a:pt x="42490" y="30780"/>
                </a:lnTo>
                <a:lnTo>
                  <a:pt x="42540" y="30760"/>
                </a:lnTo>
                <a:lnTo>
                  <a:pt x="42570" y="30760"/>
                </a:lnTo>
                <a:lnTo>
                  <a:pt x="42590" y="30770"/>
                </a:lnTo>
                <a:lnTo>
                  <a:pt x="42630" y="30820"/>
                </a:lnTo>
                <a:lnTo>
                  <a:pt x="42640" y="30830"/>
                </a:lnTo>
                <a:lnTo>
                  <a:pt x="42640" y="30860"/>
                </a:lnTo>
                <a:lnTo>
                  <a:pt x="42630" y="30890"/>
                </a:lnTo>
                <a:lnTo>
                  <a:pt x="42630" y="30930"/>
                </a:lnTo>
                <a:lnTo>
                  <a:pt x="42590" y="31000"/>
                </a:lnTo>
                <a:lnTo>
                  <a:pt x="42570" y="31030"/>
                </a:lnTo>
                <a:lnTo>
                  <a:pt x="42560" y="31050"/>
                </a:lnTo>
                <a:lnTo>
                  <a:pt x="42550" y="31100"/>
                </a:lnTo>
                <a:lnTo>
                  <a:pt x="42560" y="31150"/>
                </a:lnTo>
                <a:lnTo>
                  <a:pt x="42580" y="31180"/>
                </a:lnTo>
                <a:lnTo>
                  <a:pt x="42590" y="31190"/>
                </a:lnTo>
                <a:lnTo>
                  <a:pt x="42630" y="31240"/>
                </a:lnTo>
                <a:lnTo>
                  <a:pt x="42660" y="31250"/>
                </a:lnTo>
                <a:lnTo>
                  <a:pt x="42670" y="31270"/>
                </a:lnTo>
                <a:lnTo>
                  <a:pt x="42690" y="31300"/>
                </a:lnTo>
                <a:lnTo>
                  <a:pt x="42690" y="31330"/>
                </a:lnTo>
                <a:lnTo>
                  <a:pt x="42700" y="31330"/>
                </a:lnTo>
                <a:lnTo>
                  <a:pt x="42710" y="31340"/>
                </a:lnTo>
                <a:lnTo>
                  <a:pt x="42710" y="31350"/>
                </a:lnTo>
                <a:lnTo>
                  <a:pt x="42710" y="31370"/>
                </a:lnTo>
                <a:lnTo>
                  <a:pt x="42710" y="31380"/>
                </a:lnTo>
                <a:lnTo>
                  <a:pt x="42720" y="31460"/>
                </a:lnTo>
                <a:lnTo>
                  <a:pt x="42740" y="31480"/>
                </a:lnTo>
                <a:lnTo>
                  <a:pt x="42750" y="31490"/>
                </a:lnTo>
                <a:lnTo>
                  <a:pt x="42770" y="31490"/>
                </a:lnTo>
                <a:lnTo>
                  <a:pt x="42810" y="31500"/>
                </a:lnTo>
                <a:lnTo>
                  <a:pt x="42820" y="31490"/>
                </a:lnTo>
                <a:lnTo>
                  <a:pt x="42840" y="31470"/>
                </a:lnTo>
                <a:lnTo>
                  <a:pt x="42850" y="31430"/>
                </a:lnTo>
                <a:lnTo>
                  <a:pt x="42850" y="31420"/>
                </a:lnTo>
                <a:lnTo>
                  <a:pt x="42870" y="31390"/>
                </a:lnTo>
                <a:lnTo>
                  <a:pt x="42910" y="31370"/>
                </a:lnTo>
                <a:lnTo>
                  <a:pt x="42920" y="31350"/>
                </a:lnTo>
                <a:lnTo>
                  <a:pt x="42940" y="31360"/>
                </a:lnTo>
                <a:lnTo>
                  <a:pt x="42990" y="31400"/>
                </a:lnTo>
                <a:lnTo>
                  <a:pt x="43020" y="31420"/>
                </a:lnTo>
                <a:lnTo>
                  <a:pt x="43050" y="31430"/>
                </a:lnTo>
                <a:lnTo>
                  <a:pt x="43090" y="31430"/>
                </a:lnTo>
                <a:lnTo>
                  <a:pt x="43120" y="31400"/>
                </a:lnTo>
                <a:lnTo>
                  <a:pt x="43150" y="31370"/>
                </a:lnTo>
                <a:lnTo>
                  <a:pt x="43180" y="31340"/>
                </a:lnTo>
                <a:lnTo>
                  <a:pt x="43200" y="31330"/>
                </a:lnTo>
                <a:lnTo>
                  <a:pt x="43200" y="31340"/>
                </a:lnTo>
                <a:lnTo>
                  <a:pt x="43220" y="31340"/>
                </a:lnTo>
                <a:lnTo>
                  <a:pt x="43220" y="31350"/>
                </a:lnTo>
                <a:lnTo>
                  <a:pt x="43260" y="31380"/>
                </a:lnTo>
                <a:lnTo>
                  <a:pt x="43280" y="31340"/>
                </a:lnTo>
                <a:lnTo>
                  <a:pt x="43270" y="31310"/>
                </a:lnTo>
                <a:lnTo>
                  <a:pt x="43260" y="31280"/>
                </a:lnTo>
                <a:lnTo>
                  <a:pt x="43260" y="31260"/>
                </a:lnTo>
                <a:lnTo>
                  <a:pt x="43250" y="31230"/>
                </a:lnTo>
                <a:lnTo>
                  <a:pt x="43250" y="31170"/>
                </a:lnTo>
                <a:lnTo>
                  <a:pt x="43240" y="31140"/>
                </a:lnTo>
                <a:lnTo>
                  <a:pt x="43240" y="31120"/>
                </a:lnTo>
                <a:lnTo>
                  <a:pt x="43240" y="31090"/>
                </a:lnTo>
                <a:lnTo>
                  <a:pt x="43250" y="31050"/>
                </a:lnTo>
                <a:lnTo>
                  <a:pt x="43250" y="31030"/>
                </a:lnTo>
                <a:lnTo>
                  <a:pt x="43250" y="31000"/>
                </a:lnTo>
                <a:lnTo>
                  <a:pt x="43260" y="30970"/>
                </a:lnTo>
                <a:lnTo>
                  <a:pt x="43270" y="30930"/>
                </a:lnTo>
                <a:lnTo>
                  <a:pt x="43280" y="30890"/>
                </a:lnTo>
                <a:lnTo>
                  <a:pt x="43290" y="30860"/>
                </a:lnTo>
                <a:lnTo>
                  <a:pt x="43300" y="30840"/>
                </a:lnTo>
                <a:lnTo>
                  <a:pt x="43430" y="30760"/>
                </a:lnTo>
                <a:lnTo>
                  <a:pt x="43460" y="30720"/>
                </a:lnTo>
                <a:lnTo>
                  <a:pt x="43490" y="30700"/>
                </a:lnTo>
                <a:lnTo>
                  <a:pt x="43520" y="30690"/>
                </a:lnTo>
                <a:lnTo>
                  <a:pt x="43550" y="30680"/>
                </a:lnTo>
                <a:lnTo>
                  <a:pt x="43610" y="30630"/>
                </a:lnTo>
                <a:lnTo>
                  <a:pt x="43670" y="30620"/>
                </a:lnTo>
                <a:lnTo>
                  <a:pt x="43720" y="30560"/>
                </a:lnTo>
                <a:lnTo>
                  <a:pt x="43760" y="30540"/>
                </a:lnTo>
                <a:lnTo>
                  <a:pt x="43780" y="30530"/>
                </a:lnTo>
                <a:lnTo>
                  <a:pt x="43790" y="30530"/>
                </a:lnTo>
                <a:lnTo>
                  <a:pt x="43800" y="30530"/>
                </a:lnTo>
                <a:lnTo>
                  <a:pt x="43810" y="30530"/>
                </a:lnTo>
                <a:lnTo>
                  <a:pt x="43820" y="30550"/>
                </a:lnTo>
                <a:lnTo>
                  <a:pt x="43860" y="30540"/>
                </a:lnTo>
                <a:lnTo>
                  <a:pt x="43900" y="30530"/>
                </a:lnTo>
                <a:lnTo>
                  <a:pt x="43940" y="30520"/>
                </a:lnTo>
                <a:lnTo>
                  <a:pt x="43990" y="30520"/>
                </a:lnTo>
                <a:lnTo>
                  <a:pt x="44070" y="30500"/>
                </a:lnTo>
                <a:lnTo>
                  <a:pt x="44160" y="30490"/>
                </a:lnTo>
                <a:lnTo>
                  <a:pt x="44260" y="30490"/>
                </a:lnTo>
                <a:lnTo>
                  <a:pt x="44280" y="30440"/>
                </a:lnTo>
                <a:lnTo>
                  <a:pt x="44340" y="30350"/>
                </a:lnTo>
                <a:lnTo>
                  <a:pt x="44370" y="30310"/>
                </a:lnTo>
                <a:lnTo>
                  <a:pt x="44390" y="30280"/>
                </a:lnTo>
                <a:lnTo>
                  <a:pt x="44340" y="30210"/>
                </a:lnTo>
                <a:lnTo>
                  <a:pt x="44320" y="30200"/>
                </a:lnTo>
                <a:lnTo>
                  <a:pt x="44250" y="30180"/>
                </a:lnTo>
                <a:lnTo>
                  <a:pt x="44200" y="30180"/>
                </a:lnTo>
                <a:lnTo>
                  <a:pt x="44160" y="30170"/>
                </a:lnTo>
                <a:lnTo>
                  <a:pt x="44100" y="30170"/>
                </a:lnTo>
                <a:lnTo>
                  <a:pt x="44050" y="30160"/>
                </a:lnTo>
                <a:lnTo>
                  <a:pt x="44000" y="30160"/>
                </a:lnTo>
                <a:lnTo>
                  <a:pt x="43940" y="30170"/>
                </a:lnTo>
                <a:lnTo>
                  <a:pt x="43890" y="30160"/>
                </a:lnTo>
                <a:lnTo>
                  <a:pt x="43870" y="30150"/>
                </a:lnTo>
                <a:lnTo>
                  <a:pt x="43860" y="30120"/>
                </a:lnTo>
                <a:lnTo>
                  <a:pt x="43850" y="30100"/>
                </a:lnTo>
                <a:lnTo>
                  <a:pt x="43850" y="30070"/>
                </a:lnTo>
                <a:lnTo>
                  <a:pt x="43850" y="30050"/>
                </a:lnTo>
                <a:lnTo>
                  <a:pt x="43860" y="30020"/>
                </a:lnTo>
                <a:lnTo>
                  <a:pt x="43890" y="29990"/>
                </a:lnTo>
                <a:lnTo>
                  <a:pt x="43910" y="29970"/>
                </a:lnTo>
                <a:lnTo>
                  <a:pt x="43950" y="29950"/>
                </a:lnTo>
                <a:lnTo>
                  <a:pt x="43980" y="29930"/>
                </a:lnTo>
                <a:lnTo>
                  <a:pt x="44020" y="29900"/>
                </a:lnTo>
                <a:lnTo>
                  <a:pt x="44060" y="29880"/>
                </a:lnTo>
                <a:lnTo>
                  <a:pt x="44110" y="29850"/>
                </a:lnTo>
                <a:lnTo>
                  <a:pt x="44150" y="29820"/>
                </a:lnTo>
                <a:lnTo>
                  <a:pt x="44200" y="29780"/>
                </a:lnTo>
                <a:lnTo>
                  <a:pt x="44250" y="29760"/>
                </a:lnTo>
                <a:lnTo>
                  <a:pt x="44290" y="29740"/>
                </a:lnTo>
                <a:lnTo>
                  <a:pt x="44330" y="29720"/>
                </a:lnTo>
                <a:lnTo>
                  <a:pt x="44360" y="29690"/>
                </a:lnTo>
                <a:lnTo>
                  <a:pt x="44370" y="29660"/>
                </a:lnTo>
                <a:lnTo>
                  <a:pt x="44390" y="29630"/>
                </a:lnTo>
                <a:lnTo>
                  <a:pt x="44390" y="29610"/>
                </a:lnTo>
                <a:lnTo>
                  <a:pt x="44390" y="29590"/>
                </a:lnTo>
                <a:lnTo>
                  <a:pt x="44390" y="29560"/>
                </a:lnTo>
                <a:lnTo>
                  <a:pt x="44380" y="29530"/>
                </a:lnTo>
                <a:lnTo>
                  <a:pt x="44360" y="29510"/>
                </a:lnTo>
                <a:lnTo>
                  <a:pt x="44330" y="29500"/>
                </a:lnTo>
                <a:lnTo>
                  <a:pt x="44280" y="29470"/>
                </a:lnTo>
                <a:lnTo>
                  <a:pt x="44250" y="29460"/>
                </a:lnTo>
                <a:lnTo>
                  <a:pt x="44170" y="29450"/>
                </a:lnTo>
                <a:lnTo>
                  <a:pt x="44140" y="29440"/>
                </a:lnTo>
                <a:lnTo>
                  <a:pt x="44110" y="29430"/>
                </a:lnTo>
                <a:lnTo>
                  <a:pt x="44100" y="29420"/>
                </a:lnTo>
                <a:lnTo>
                  <a:pt x="44060" y="29400"/>
                </a:lnTo>
                <a:lnTo>
                  <a:pt x="44000" y="29350"/>
                </a:lnTo>
                <a:lnTo>
                  <a:pt x="43870" y="29230"/>
                </a:lnTo>
                <a:lnTo>
                  <a:pt x="43820" y="29130"/>
                </a:lnTo>
                <a:lnTo>
                  <a:pt x="43770" y="29040"/>
                </a:lnTo>
                <a:lnTo>
                  <a:pt x="43690" y="29000"/>
                </a:lnTo>
                <a:lnTo>
                  <a:pt x="43670" y="28980"/>
                </a:lnTo>
                <a:lnTo>
                  <a:pt x="43670" y="28970"/>
                </a:lnTo>
                <a:lnTo>
                  <a:pt x="43660" y="28940"/>
                </a:lnTo>
                <a:lnTo>
                  <a:pt x="43620" y="28900"/>
                </a:lnTo>
                <a:lnTo>
                  <a:pt x="43600" y="28880"/>
                </a:lnTo>
                <a:lnTo>
                  <a:pt x="43540" y="28800"/>
                </a:lnTo>
                <a:lnTo>
                  <a:pt x="43510" y="28790"/>
                </a:lnTo>
                <a:lnTo>
                  <a:pt x="43510" y="28780"/>
                </a:lnTo>
                <a:lnTo>
                  <a:pt x="43450" y="28740"/>
                </a:lnTo>
                <a:lnTo>
                  <a:pt x="43450" y="28730"/>
                </a:lnTo>
                <a:lnTo>
                  <a:pt x="43450" y="28720"/>
                </a:lnTo>
                <a:lnTo>
                  <a:pt x="43440" y="28720"/>
                </a:lnTo>
                <a:lnTo>
                  <a:pt x="43430" y="28700"/>
                </a:lnTo>
                <a:lnTo>
                  <a:pt x="43420" y="28690"/>
                </a:lnTo>
                <a:lnTo>
                  <a:pt x="43410" y="28680"/>
                </a:lnTo>
                <a:lnTo>
                  <a:pt x="43390" y="28660"/>
                </a:lnTo>
                <a:lnTo>
                  <a:pt x="43370" y="28650"/>
                </a:lnTo>
                <a:lnTo>
                  <a:pt x="43350" y="28620"/>
                </a:lnTo>
                <a:lnTo>
                  <a:pt x="43330" y="28530"/>
                </a:lnTo>
                <a:lnTo>
                  <a:pt x="43260" y="28480"/>
                </a:lnTo>
                <a:lnTo>
                  <a:pt x="43130" y="28430"/>
                </a:lnTo>
                <a:lnTo>
                  <a:pt x="43090" y="28420"/>
                </a:lnTo>
                <a:lnTo>
                  <a:pt x="43080" y="28420"/>
                </a:lnTo>
                <a:lnTo>
                  <a:pt x="43050" y="28400"/>
                </a:lnTo>
                <a:lnTo>
                  <a:pt x="43080" y="28300"/>
                </a:lnTo>
                <a:lnTo>
                  <a:pt x="43060" y="28250"/>
                </a:lnTo>
                <a:lnTo>
                  <a:pt x="43080" y="28200"/>
                </a:lnTo>
                <a:lnTo>
                  <a:pt x="43070" y="28160"/>
                </a:lnTo>
                <a:lnTo>
                  <a:pt x="43080" y="28140"/>
                </a:lnTo>
                <a:lnTo>
                  <a:pt x="43110" y="28120"/>
                </a:lnTo>
                <a:lnTo>
                  <a:pt x="43130" y="28100"/>
                </a:lnTo>
                <a:lnTo>
                  <a:pt x="43150" y="28090"/>
                </a:lnTo>
                <a:lnTo>
                  <a:pt x="43170" y="28080"/>
                </a:lnTo>
                <a:lnTo>
                  <a:pt x="43210" y="28030"/>
                </a:lnTo>
                <a:lnTo>
                  <a:pt x="43230" y="28000"/>
                </a:lnTo>
                <a:lnTo>
                  <a:pt x="43250" y="27880"/>
                </a:lnTo>
                <a:lnTo>
                  <a:pt x="43260" y="27870"/>
                </a:lnTo>
                <a:lnTo>
                  <a:pt x="43270" y="27850"/>
                </a:lnTo>
                <a:lnTo>
                  <a:pt x="43280" y="27840"/>
                </a:lnTo>
                <a:lnTo>
                  <a:pt x="43300" y="27830"/>
                </a:lnTo>
                <a:lnTo>
                  <a:pt x="43320" y="27810"/>
                </a:lnTo>
                <a:lnTo>
                  <a:pt x="43330" y="27800"/>
                </a:lnTo>
                <a:lnTo>
                  <a:pt x="43350" y="27750"/>
                </a:lnTo>
                <a:lnTo>
                  <a:pt x="43380" y="27650"/>
                </a:lnTo>
                <a:lnTo>
                  <a:pt x="43380" y="27640"/>
                </a:lnTo>
                <a:lnTo>
                  <a:pt x="43370" y="27630"/>
                </a:lnTo>
                <a:lnTo>
                  <a:pt x="43360" y="27600"/>
                </a:lnTo>
                <a:lnTo>
                  <a:pt x="43340" y="27560"/>
                </a:lnTo>
                <a:lnTo>
                  <a:pt x="43340" y="27530"/>
                </a:lnTo>
                <a:lnTo>
                  <a:pt x="43340" y="27490"/>
                </a:lnTo>
                <a:lnTo>
                  <a:pt x="43350" y="27460"/>
                </a:lnTo>
                <a:lnTo>
                  <a:pt x="43410" y="27370"/>
                </a:lnTo>
                <a:lnTo>
                  <a:pt x="43550" y="27200"/>
                </a:lnTo>
                <a:lnTo>
                  <a:pt x="43610" y="27130"/>
                </a:lnTo>
                <a:lnTo>
                  <a:pt x="43640" y="27080"/>
                </a:lnTo>
                <a:lnTo>
                  <a:pt x="43680" y="27030"/>
                </a:lnTo>
                <a:lnTo>
                  <a:pt x="43680" y="27010"/>
                </a:lnTo>
                <a:lnTo>
                  <a:pt x="43690" y="26980"/>
                </a:lnTo>
                <a:lnTo>
                  <a:pt x="43690" y="26950"/>
                </a:lnTo>
                <a:lnTo>
                  <a:pt x="43680" y="26920"/>
                </a:lnTo>
                <a:lnTo>
                  <a:pt x="43670" y="26880"/>
                </a:lnTo>
                <a:lnTo>
                  <a:pt x="43650" y="26850"/>
                </a:lnTo>
                <a:lnTo>
                  <a:pt x="43640" y="26820"/>
                </a:lnTo>
                <a:lnTo>
                  <a:pt x="43600" y="26700"/>
                </a:lnTo>
                <a:lnTo>
                  <a:pt x="43580" y="26530"/>
                </a:lnTo>
                <a:lnTo>
                  <a:pt x="43580" y="26230"/>
                </a:lnTo>
                <a:lnTo>
                  <a:pt x="43560" y="26150"/>
                </a:lnTo>
                <a:lnTo>
                  <a:pt x="43550" y="26100"/>
                </a:lnTo>
                <a:lnTo>
                  <a:pt x="43570" y="26030"/>
                </a:lnTo>
                <a:lnTo>
                  <a:pt x="43570" y="25940"/>
                </a:lnTo>
                <a:lnTo>
                  <a:pt x="43620" y="25850"/>
                </a:lnTo>
                <a:lnTo>
                  <a:pt x="43640" y="25830"/>
                </a:lnTo>
                <a:lnTo>
                  <a:pt x="43650" y="25820"/>
                </a:lnTo>
                <a:lnTo>
                  <a:pt x="43680" y="25760"/>
                </a:lnTo>
                <a:lnTo>
                  <a:pt x="43700" y="25750"/>
                </a:lnTo>
                <a:lnTo>
                  <a:pt x="43700" y="25740"/>
                </a:lnTo>
                <a:lnTo>
                  <a:pt x="43710" y="25720"/>
                </a:lnTo>
                <a:lnTo>
                  <a:pt x="43710" y="25710"/>
                </a:lnTo>
                <a:lnTo>
                  <a:pt x="43730" y="25700"/>
                </a:lnTo>
                <a:lnTo>
                  <a:pt x="43740" y="25630"/>
                </a:lnTo>
                <a:lnTo>
                  <a:pt x="43710" y="25600"/>
                </a:lnTo>
                <a:lnTo>
                  <a:pt x="43700" y="25590"/>
                </a:lnTo>
                <a:lnTo>
                  <a:pt x="43700" y="25360"/>
                </a:lnTo>
                <a:lnTo>
                  <a:pt x="43700" y="25270"/>
                </a:lnTo>
                <a:lnTo>
                  <a:pt x="43710" y="25250"/>
                </a:lnTo>
                <a:lnTo>
                  <a:pt x="43710" y="25240"/>
                </a:lnTo>
                <a:lnTo>
                  <a:pt x="43730" y="25140"/>
                </a:lnTo>
                <a:lnTo>
                  <a:pt x="43750" y="25100"/>
                </a:lnTo>
                <a:lnTo>
                  <a:pt x="43780" y="25080"/>
                </a:lnTo>
                <a:lnTo>
                  <a:pt x="43830" y="25060"/>
                </a:lnTo>
                <a:lnTo>
                  <a:pt x="43880" y="25000"/>
                </a:lnTo>
                <a:lnTo>
                  <a:pt x="43900" y="24970"/>
                </a:lnTo>
                <a:lnTo>
                  <a:pt x="43910" y="24950"/>
                </a:lnTo>
                <a:lnTo>
                  <a:pt x="43930" y="24930"/>
                </a:lnTo>
                <a:lnTo>
                  <a:pt x="43970" y="24910"/>
                </a:lnTo>
                <a:lnTo>
                  <a:pt x="44010" y="24840"/>
                </a:lnTo>
                <a:lnTo>
                  <a:pt x="44030" y="24790"/>
                </a:lnTo>
                <a:lnTo>
                  <a:pt x="44050" y="24750"/>
                </a:lnTo>
                <a:lnTo>
                  <a:pt x="44220" y="24450"/>
                </a:lnTo>
                <a:lnTo>
                  <a:pt x="44280" y="24330"/>
                </a:lnTo>
                <a:lnTo>
                  <a:pt x="44290" y="24310"/>
                </a:lnTo>
                <a:lnTo>
                  <a:pt x="44310" y="24340"/>
                </a:lnTo>
                <a:lnTo>
                  <a:pt x="44340" y="24340"/>
                </a:lnTo>
                <a:lnTo>
                  <a:pt x="44350" y="24350"/>
                </a:lnTo>
                <a:lnTo>
                  <a:pt x="44380" y="24340"/>
                </a:lnTo>
                <a:lnTo>
                  <a:pt x="44380" y="24380"/>
                </a:lnTo>
                <a:lnTo>
                  <a:pt x="44390" y="24380"/>
                </a:lnTo>
                <a:lnTo>
                  <a:pt x="44400" y="24370"/>
                </a:lnTo>
                <a:lnTo>
                  <a:pt x="44420" y="24380"/>
                </a:lnTo>
                <a:lnTo>
                  <a:pt x="44440" y="24370"/>
                </a:lnTo>
                <a:lnTo>
                  <a:pt x="44440" y="24410"/>
                </a:lnTo>
                <a:lnTo>
                  <a:pt x="44470" y="24410"/>
                </a:lnTo>
                <a:lnTo>
                  <a:pt x="44490" y="24420"/>
                </a:lnTo>
                <a:lnTo>
                  <a:pt x="44500" y="24420"/>
                </a:lnTo>
                <a:lnTo>
                  <a:pt x="44510" y="24430"/>
                </a:lnTo>
                <a:lnTo>
                  <a:pt x="44530" y="24430"/>
                </a:lnTo>
                <a:lnTo>
                  <a:pt x="44570" y="24440"/>
                </a:lnTo>
                <a:lnTo>
                  <a:pt x="44580" y="24430"/>
                </a:lnTo>
                <a:lnTo>
                  <a:pt x="44590" y="24440"/>
                </a:lnTo>
                <a:lnTo>
                  <a:pt x="44600" y="24440"/>
                </a:lnTo>
                <a:lnTo>
                  <a:pt x="44610" y="24460"/>
                </a:lnTo>
                <a:lnTo>
                  <a:pt x="44630" y="24460"/>
                </a:lnTo>
                <a:lnTo>
                  <a:pt x="44650" y="24440"/>
                </a:lnTo>
                <a:lnTo>
                  <a:pt x="44660" y="24430"/>
                </a:lnTo>
                <a:lnTo>
                  <a:pt x="44680" y="24430"/>
                </a:lnTo>
                <a:lnTo>
                  <a:pt x="44690" y="24430"/>
                </a:lnTo>
                <a:lnTo>
                  <a:pt x="44700" y="24460"/>
                </a:lnTo>
                <a:lnTo>
                  <a:pt x="44730" y="24470"/>
                </a:lnTo>
                <a:lnTo>
                  <a:pt x="44750" y="24500"/>
                </a:lnTo>
                <a:lnTo>
                  <a:pt x="44770" y="24510"/>
                </a:lnTo>
                <a:lnTo>
                  <a:pt x="44790" y="24520"/>
                </a:lnTo>
                <a:lnTo>
                  <a:pt x="44800" y="24520"/>
                </a:lnTo>
                <a:lnTo>
                  <a:pt x="44820" y="24510"/>
                </a:lnTo>
                <a:lnTo>
                  <a:pt x="44830" y="24520"/>
                </a:lnTo>
                <a:lnTo>
                  <a:pt x="44880" y="24550"/>
                </a:lnTo>
                <a:lnTo>
                  <a:pt x="44930" y="24560"/>
                </a:lnTo>
                <a:lnTo>
                  <a:pt x="44940" y="24570"/>
                </a:lnTo>
                <a:lnTo>
                  <a:pt x="44940" y="24580"/>
                </a:lnTo>
                <a:lnTo>
                  <a:pt x="45010" y="24580"/>
                </a:lnTo>
                <a:lnTo>
                  <a:pt x="45020" y="24590"/>
                </a:lnTo>
                <a:lnTo>
                  <a:pt x="45030" y="24600"/>
                </a:lnTo>
                <a:lnTo>
                  <a:pt x="45040" y="24600"/>
                </a:lnTo>
                <a:lnTo>
                  <a:pt x="45060" y="24580"/>
                </a:lnTo>
                <a:lnTo>
                  <a:pt x="45110" y="24580"/>
                </a:lnTo>
                <a:lnTo>
                  <a:pt x="45140" y="24560"/>
                </a:lnTo>
                <a:lnTo>
                  <a:pt x="45180" y="24550"/>
                </a:lnTo>
                <a:lnTo>
                  <a:pt x="45230" y="24560"/>
                </a:lnTo>
                <a:lnTo>
                  <a:pt x="45260" y="24600"/>
                </a:lnTo>
                <a:lnTo>
                  <a:pt x="45280" y="24600"/>
                </a:lnTo>
                <a:lnTo>
                  <a:pt x="45310" y="24620"/>
                </a:lnTo>
                <a:lnTo>
                  <a:pt x="45320" y="24620"/>
                </a:lnTo>
                <a:lnTo>
                  <a:pt x="45330" y="24610"/>
                </a:lnTo>
                <a:lnTo>
                  <a:pt x="45340" y="24600"/>
                </a:lnTo>
                <a:lnTo>
                  <a:pt x="45350" y="24600"/>
                </a:lnTo>
                <a:lnTo>
                  <a:pt x="45360" y="24600"/>
                </a:lnTo>
                <a:lnTo>
                  <a:pt x="45370" y="24610"/>
                </a:lnTo>
                <a:lnTo>
                  <a:pt x="45370" y="24620"/>
                </a:lnTo>
                <a:lnTo>
                  <a:pt x="45380" y="24620"/>
                </a:lnTo>
                <a:lnTo>
                  <a:pt x="45390" y="24600"/>
                </a:lnTo>
                <a:lnTo>
                  <a:pt x="45400" y="24590"/>
                </a:lnTo>
                <a:lnTo>
                  <a:pt x="45420" y="24580"/>
                </a:lnTo>
                <a:lnTo>
                  <a:pt x="45440" y="24580"/>
                </a:lnTo>
                <a:lnTo>
                  <a:pt x="45450" y="24590"/>
                </a:lnTo>
                <a:lnTo>
                  <a:pt x="45460" y="24590"/>
                </a:lnTo>
                <a:lnTo>
                  <a:pt x="45470" y="24580"/>
                </a:lnTo>
                <a:lnTo>
                  <a:pt x="45480" y="24580"/>
                </a:lnTo>
                <a:lnTo>
                  <a:pt x="45480" y="24590"/>
                </a:lnTo>
                <a:lnTo>
                  <a:pt x="45470" y="24600"/>
                </a:lnTo>
                <a:lnTo>
                  <a:pt x="45490" y="24610"/>
                </a:lnTo>
                <a:lnTo>
                  <a:pt x="45510" y="24600"/>
                </a:lnTo>
                <a:lnTo>
                  <a:pt x="45530" y="24610"/>
                </a:lnTo>
                <a:lnTo>
                  <a:pt x="45540" y="24620"/>
                </a:lnTo>
                <a:lnTo>
                  <a:pt x="45550" y="24610"/>
                </a:lnTo>
                <a:lnTo>
                  <a:pt x="45560" y="24610"/>
                </a:lnTo>
                <a:lnTo>
                  <a:pt x="45580" y="24580"/>
                </a:lnTo>
                <a:lnTo>
                  <a:pt x="45600" y="24580"/>
                </a:lnTo>
                <a:lnTo>
                  <a:pt x="45600" y="24570"/>
                </a:lnTo>
                <a:lnTo>
                  <a:pt x="45620" y="24580"/>
                </a:lnTo>
                <a:lnTo>
                  <a:pt x="45640" y="24570"/>
                </a:lnTo>
                <a:lnTo>
                  <a:pt x="45660" y="24580"/>
                </a:lnTo>
                <a:lnTo>
                  <a:pt x="45670" y="24570"/>
                </a:lnTo>
                <a:lnTo>
                  <a:pt x="45700" y="24540"/>
                </a:lnTo>
                <a:lnTo>
                  <a:pt x="45710" y="24550"/>
                </a:lnTo>
                <a:lnTo>
                  <a:pt x="45750" y="24570"/>
                </a:lnTo>
                <a:lnTo>
                  <a:pt x="45780" y="24570"/>
                </a:lnTo>
                <a:lnTo>
                  <a:pt x="45790" y="24580"/>
                </a:lnTo>
                <a:lnTo>
                  <a:pt x="45810" y="24580"/>
                </a:lnTo>
                <a:lnTo>
                  <a:pt x="45820" y="24580"/>
                </a:lnTo>
                <a:lnTo>
                  <a:pt x="45820" y="24570"/>
                </a:lnTo>
                <a:lnTo>
                  <a:pt x="45830" y="24560"/>
                </a:lnTo>
                <a:lnTo>
                  <a:pt x="45840" y="24570"/>
                </a:lnTo>
                <a:lnTo>
                  <a:pt x="45870" y="24580"/>
                </a:lnTo>
                <a:lnTo>
                  <a:pt x="45870" y="24600"/>
                </a:lnTo>
                <a:lnTo>
                  <a:pt x="45890" y="24590"/>
                </a:lnTo>
                <a:lnTo>
                  <a:pt x="45890" y="24600"/>
                </a:lnTo>
                <a:lnTo>
                  <a:pt x="45910" y="24580"/>
                </a:lnTo>
                <a:lnTo>
                  <a:pt x="45930" y="24580"/>
                </a:lnTo>
                <a:lnTo>
                  <a:pt x="45970" y="24590"/>
                </a:lnTo>
                <a:lnTo>
                  <a:pt x="45960" y="24610"/>
                </a:lnTo>
                <a:lnTo>
                  <a:pt x="45970" y="24620"/>
                </a:lnTo>
                <a:lnTo>
                  <a:pt x="45980" y="24620"/>
                </a:lnTo>
                <a:lnTo>
                  <a:pt x="46000" y="24610"/>
                </a:lnTo>
                <a:lnTo>
                  <a:pt x="46010" y="24590"/>
                </a:lnTo>
                <a:lnTo>
                  <a:pt x="46020" y="24580"/>
                </a:lnTo>
                <a:lnTo>
                  <a:pt x="46030" y="24580"/>
                </a:lnTo>
                <a:lnTo>
                  <a:pt x="46050" y="24580"/>
                </a:lnTo>
                <a:lnTo>
                  <a:pt x="46060" y="24590"/>
                </a:lnTo>
                <a:lnTo>
                  <a:pt x="46100" y="24590"/>
                </a:lnTo>
                <a:lnTo>
                  <a:pt x="46110" y="24600"/>
                </a:lnTo>
                <a:lnTo>
                  <a:pt x="46110" y="24610"/>
                </a:lnTo>
                <a:lnTo>
                  <a:pt x="46120" y="24610"/>
                </a:lnTo>
                <a:lnTo>
                  <a:pt x="46150" y="24610"/>
                </a:lnTo>
                <a:lnTo>
                  <a:pt x="46150" y="24600"/>
                </a:lnTo>
                <a:lnTo>
                  <a:pt x="46160" y="24590"/>
                </a:lnTo>
                <a:lnTo>
                  <a:pt x="46180" y="24600"/>
                </a:lnTo>
                <a:lnTo>
                  <a:pt x="46200" y="24580"/>
                </a:lnTo>
                <a:lnTo>
                  <a:pt x="46220" y="24570"/>
                </a:lnTo>
                <a:lnTo>
                  <a:pt x="46250" y="24570"/>
                </a:lnTo>
                <a:lnTo>
                  <a:pt x="46260" y="24570"/>
                </a:lnTo>
                <a:lnTo>
                  <a:pt x="46290" y="24560"/>
                </a:lnTo>
                <a:lnTo>
                  <a:pt x="46330" y="24550"/>
                </a:lnTo>
                <a:lnTo>
                  <a:pt x="46360" y="24570"/>
                </a:lnTo>
                <a:lnTo>
                  <a:pt x="46380" y="24540"/>
                </a:lnTo>
                <a:lnTo>
                  <a:pt x="46390" y="24540"/>
                </a:lnTo>
                <a:lnTo>
                  <a:pt x="46400" y="24540"/>
                </a:lnTo>
                <a:lnTo>
                  <a:pt x="46420" y="24510"/>
                </a:lnTo>
                <a:lnTo>
                  <a:pt x="46430" y="24520"/>
                </a:lnTo>
                <a:lnTo>
                  <a:pt x="46450" y="24550"/>
                </a:lnTo>
                <a:lnTo>
                  <a:pt x="46470" y="24570"/>
                </a:lnTo>
                <a:lnTo>
                  <a:pt x="46480" y="24600"/>
                </a:lnTo>
                <a:lnTo>
                  <a:pt x="46480" y="24670"/>
                </a:lnTo>
                <a:lnTo>
                  <a:pt x="46480" y="24740"/>
                </a:lnTo>
                <a:lnTo>
                  <a:pt x="46500" y="24880"/>
                </a:lnTo>
                <a:lnTo>
                  <a:pt x="46510" y="24950"/>
                </a:lnTo>
                <a:lnTo>
                  <a:pt x="46490" y="25000"/>
                </a:lnTo>
                <a:lnTo>
                  <a:pt x="46480" y="25030"/>
                </a:lnTo>
                <a:lnTo>
                  <a:pt x="46470" y="25050"/>
                </a:lnTo>
                <a:lnTo>
                  <a:pt x="46490" y="25080"/>
                </a:lnTo>
                <a:lnTo>
                  <a:pt x="46510" y="25140"/>
                </a:lnTo>
                <a:lnTo>
                  <a:pt x="46480" y="25210"/>
                </a:lnTo>
                <a:lnTo>
                  <a:pt x="46440" y="25270"/>
                </a:lnTo>
                <a:lnTo>
                  <a:pt x="46420" y="25330"/>
                </a:lnTo>
                <a:lnTo>
                  <a:pt x="46410" y="25350"/>
                </a:lnTo>
                <a:lnTo>
                  <a:pt x="46400" y="25390"/>
                </a:lnTo>
                <a:lnTo>
                  <a:pt x="46390" y="25430"/>
                </a:lnTo>
                <a:lnTo>
                  <a:pt x="46390" y="25460"/>
                </a:lnTo>
                <a:lnTo>
                  <a:pt x="46390" y="25490"/>
                </a:lnTo>
                <a:lnTo>
                  <a:pt x="46400" y="25520"/>
                </a:lnTo>
                <a:lnTo>
                  <a:pt x="46400" y="25550"/>
                </a:lnTo>
                <a:lnTo>
                  <a:pt x="46410" y="25580"/>
                </a:lnTo>
                <a:lnTo>
                  <a:pt x="46430" y="25600"/>
                </a:lnTo>
                <a:lnTo>
                  <a:pt x="46460" y="25630"/>
                </a:lnTo>
                <a:lnTo>
                  <a:pt x="46500" y="25660"/>
                </a:lnTo>
                <a:lnTo>
                  <a:pt x="46600" y="25720"/>
                </a:lnTo>
                <a:lnTo>
                  <a:pt x="46620" y="25720"/>
                </a:lnTo>
                <a:lnTo>
                  <a:pt x="46830" y="25810"/>
                </a:lnTo>
                <a:lnTo>
                  <a:pt x="46950" y="25860"/>
                </a:lnTo>
                <a:lnTo>
                  <a:pt x="46970" y="25850"/>
                </a:lnTo>
                <a:lnTo>
                  <a:pt x="47020" y="25820"/>
                </a:lnTo>
                <a:lnTo>
                  <a:pt x="47100" y="25880"/>
                </a:lnTo>
                <a:lnTo>
                  <a:pt x="47170" y="25920"/>
                </a:lnTo>
                <a:lnTo>
                  <a:pt x="47230" y="25960"/>
                </a:lnTo>
                <a:lnTo>
                  <a:pt x="47300" y="25980"/>
                </a:lnTo>
                <a:lnTo>
                  <a:pt x="47380" y="26000"/>
                </a:lnTo>
                <a:lnTo>
                  <a:pt x="47410" y="26010"/>
                </a:lnTo>
                <a:lnTo>
                  <a:pt x="47510" y="26100"/>
                </a:lnTo>
                <a:lnTo>
                  <a:pt x="47560" y="26110"/>
                </a:lnTo>
                <a:lnTo>
                  <a:pt x="47650" y="26120"/>
                </a:lnTo>
                <a:lnTo>
                  <a:pt x="47740" y="26130"/>
                </a:lnTo>
                <a:lnTo>
                  <a:pt x="47790" y="26140"/>
                </a:lnTo>
                <a:lnTo>
                  <a:pt x="47830" y="26150"/>
                </a:lnTo>
                <a:lnTo>
                  <a:pt x="47920" y="26220"/>
                </a:lnTo>
                <a:lnTo>
                  <a:pt x="48030" y="26290"/>
                </a:lnTo>
                <a:lnTo>
                  <a:pt x="48100" y="26300"/>
                </a:lnTo>
                <a:lnTo>
                  <a:pt x="48190" y="26300"/>
                </a:lnTo>
                <a:lnTo>
                  <a:pt x="48260" y="26300"/>
                </a:lnTo>
                <a:lnTo>
                  <a:pt x="48300" y="26330"/>
                </a:lnTo>
                <a:lnTo>
                  <a:pt x="48340" y="26370"/>
                </a:lnTo>
                <a:lnTo>
                  <a:pt x="48370" y="26380"/>
                </a:lnTo>
                <a:lnTo>
                  <a:pt x="48540" y="26360"/>
                </a:lnTo>
                <a:lnTo>
                  <a:pt x="48590" y="26370"/>
                </a:lnTo>
                <a:lnTo>
                  <a:pt x="48680" y="26410"/>
                </a:lnTo>
                <a:lnTo>
                  <a:pt x="48800" y="26510"/>
                </a:lnTo>
                <a:lnTo>
                  <a:pt x="48840" y="26560"/>
                </a:lnTo>
                <a:lnTo>
                  <a:pt x="48890" y="26610"/>
                </a:lnTo>
                <a:lnTo>
                  <a:pt x="48930" y="26630"/>
                </a:lnTo>
                <a:lnTo>
                  <a:pt x="48960" y="26640"/>
                </a:lnTo>
                <a:lnTo>
                  <a:pt x="49010" y="26630"/>
                </a:lnTo>
                <a:lnTo>
                  <a:pt x="49040" y="26630"/>
                </a:lnTo>
                <a:lnTo>
                  <a:pt x="49060" y="26630"/>
                </a:lnTo>
                <a:lnTo>
                  <a:pt x="49090" y="26630"/>
                </a:lnTo>
                <a:lnTo>
                  <a:pt x="49120" y="26630"/>
                </a:lnTo>
                <a:lnTo>
                  <a:pt x="49150" y="26640"/>
                </a:lnTo>
                <a:lnTo>
                  <a:pt x="49170" y="26650"/>
                </a:lnTo>
                <a:lnTo>
                  <a:pt x="49190" y="26660"/>
                </a:lnTo>
                <a:lnTo>
                  <a:pt x="49230" y="26690"/>
                </a:lnTo>
                <a:lnTo>
                  <a:pt x="49260" y="26710"/>
                </a:lnTo>
                <a:lnTo>
                  <a:pt x="49290" y="26730"/>
                </a:lnTo>
                <a:lnTo>
                  <a:pt x="49330" y="26730"/>
                </a:lnTo>
                <a:lnTo>
                  <a:pt x="49380" y="26730"/>
                </a:lnTo>
                <a:lnTo>
                  <a:pt x="49410" y="26730"/>
                </a:lnTo>
                <a:lnTo>
                  <a:pt x="49420" y="26740"/>
                </a:lnTo>
                <a:lnTo>
                  <a:pt x="49490" y="26590"/>
                </a:lnTo>
                <a:lnTo>
                  <a:pt x="49540" y="26410"/>
                </a:lnTo>
                <a:lnTo>
                  <a:pt x="49570" y="26290"/>
                </a:lnTo>
                <a:lnTo>
                  <a:pt x="49570" y="26170"/>
                </a:lnTo>
                <a:lnTo>
                  <a:pt x="49570" y="26070"/>
                </a:lnTo>
                <a:lnTo>
                  <a:pt x="49540" y="25990"/>
                </a:lnTo>
                <a:lnTo>
                  <a:pt x="49540" y="25970"/>
                </a:lnTo>
                <a:lnTo>
                  <a:pt x="49780" y="25910"/>
                </a:lnTo>
                <a:lnTo>
                  <a:pt x="49870" y="25890"/>
                </a:lnTo>
                <a:lnTo>
                  <a:pt x="49940" y="25910"/>
                </a:lnTo>
                <a:lnTo>
                  <a:pt x="50040" y="25960"/>
                </a:lnTo>
                <a:lnTo>
                  <a:pt x="50150" y="26070"/>
                </a:lnTo>
                <a:lnTo>
                  <a:pt x="50190" y="26110"/>
                </a:lnTo>
                <a:lnTo>
                  <a:pt x="50510" y="26070"/>
                </a:lnTo>
                <a:lnTo>
                  <a:pt x="50670" y="25900"/>
                </a:lnTo>
                <a:lnTo>
                  <a:pt x="50740" y="25830"/>
                </a:lnTo>
                <a:lnTo>
                  <a:pt x="50930" y="25690"/>
                </a:lnTo>
                <a:lnTo>
                  <a:pt x="51010" y="25660"/>
                </a:lnTo>
                <a:lnTo>
                  <a:pt x="51060" y="25660"/>
                </a:lnTo>
                <a:lnTo>
                  <a:pt x="51100" y="25660"/>
                </a:lnTo>
                <a:lnTo>
                  <a:pt x="51210" y="25670"/>
                </a:lnTo>
                <a:lnTo>
                  <a:pt x="51340" y="25690"/>
                </a:lnTo>
                <a:lnTo>
                  <a:pt x="51480" y="25720"/>
                </a:lnTo>
                <a:lnTo>
                  <a:pt x="51590" y="25740"/>
                </a:lnTo>
                <a:lnTo>
                  <a:pt x="51670" y="25770"/>
                </a:lnTo>
                <a:lnTo>
                  <a:pt x="51660" y="25730"/>
                </a:lnTo>
                <a:lnTo>
                  <a:pt x="51650" y="25630"/>
                </a:lnTo>
                <a:lnTo>
                  <a:pt x="51620" y="25540"/>
                </a:lnTo>
                <a:lnTo>
                  <a:pt x="51590" y="25460"/>
                </a:lnTo>
                <a:lnTo>
                  <a:pt x="51570" y="25370"/>
                </a:lnTo>
                <a:lnTo>
                  <a:pt x="51550" y="25300"/>
                </a:lnTo>
                <a:lnTo>
                  <a:pt x="51530" y="25270"/>
                </a:lnTo>
                <a:lnTo>
                  <a:pt x="51490" y="25210"/>
                </a:lnTo>
                <a:lnTo>
                  <a:pt x="51480" y="25170"/>
                </a:lnTo>
                <a:lnTo>
                  <a:pt x="51450" y="25120"/>
                </a:lnTo>
                <a:lnTo>
                  <a:pt x="51420" y="25050"/>
                </a:lnTo>
                <a:lnTo>
                  <a:pt x="51420" y="25040"/>
                </a:lnTo>
                <a:lnTo>
                  <a:pt x="51380" y="24980"/>
                </a:lnTo>
                <a:lnTo>
                  <a:pt x="51250" y="24840"/>
                </a:lnTo>
                <a:lnTo>
                  <a:pt x="51140" y="24820"/>
                </a:lnTo>
                <a:lnTo>
                  <a:pt x="50870" y="24750"/>
                </a:lnTo>
                <a:lnTo>
                  <a:pt x="50860" y="24450"/>
                </a:lnTo>
                <a:lnTo>
                  <a:pt x="50850" y="24330"/>
                </a:lnTo>
                <a:lnTo>
                  <a:pt x="50750" y="24110"/>
                </a:lnTo>
                <a:lnTo>
                  <a:pt x="50730" y="24050"/>
                </a:lnTo>
                <a:lnTo>
                  <a:pt x="50720" y="24040"/>
                </a:lnTo>
                <a:lnTo>
                  <a:pt x="50710" y="24010"/>
                </a:lnTo>
                <a:lnTo>
                  <a:pt x="50710" y="24000"/>
                </a:lnTo>
                <a:lnTo>
                  <a:pt x="50680" y="23960"/>
                </a:lnTo>
                <a:lnTo>
                  <a:pt x="50650" y="23920"/>
                </a:lnTo>
                <a:lnTo>
                  <a:pt x="50610" y="23890"/>
                </a:lnTo>
                <a:lnTo>
                  <a:pt x="50530" y="23860"/>
                </a:lnTo>
                <a:lnTo>
                  <a:pt x="50510" y="23850"/>
                </a:lnTo>
                <a:lnTo>
                  <a:pt x="50500" y="23810"/>
                </a:lnTo>
                <a:lnTo>
                  <a:pt x="50500" y="23760"/>
                </a:lnTo>
                <a:lnTo>
                  <a:pt x="50510" y="23550"/>
                </a:lnTo>
                <a:lnTo>
                  <a:pt x="50530" y="23430"/>
                </a:lnTo>
                <a:lnTo>
                  <a:pt x="50530" y="23370"/>
                </a:lnTo>
                <a:lnTo>
                  <a:pt x="50530" y="23310"/>
                </a:lnTo>
                <a:lnTo>
                  <a:pt x="50540" y="23150"/>
                </a:lnTo>
                <a:lnTo>
                  <a:pt x="50540" y="22790"/>
                </a:lnTo>
                <a:lnTo>
                  <a:pt x="50560" y="22550"/>
                </a:lnTo>
                <a:lnTo>
                  <a:pt x="50560" y="22540"/>
                </a:lnTo>
                <a:lnTo>
                  <a:pt x="50560" y="22360"/>
                </a:lnTo>
                <a:lnTo>
                  <a:pt x="50570" y="22090"/>
                </a:lnTo>
                <a:lnTo>
                  <a:pt x="50640" y="22080"/>
                </a:lnTo>
                <a:lnTo>
                  <a:pt x="50660" y="22050"/>
                </a:lnTo>
                <a:lnTo>
                  <a:pt x="50680" y="22040"/>
                </a:lnTo>
                <a:lnTo>
                  <a:pt x="50780" y="22030"/>
                </a:lnTo>
                <a:lnTo>
                  <a:pt x="50790" y="22020"/>
                </a:lnTo>
                <a:lnTo>
                  <a:pt x="50920" y="21990"/>
                </a:lnTo>
                <a:lnTo>
                  <a:pt x="51150" y="21900"/>
                </a:lnTo>
                <a:lnTo>
                  <a:pt x="51300" y="21850"/>
                </a:lnTo>
                <a:lnTo>
                  <a:pt x="51410" y="21820"/>
                </a:lnTo>
                <a:lnTo>
                  <a:pt x="51510" y="21810"/>
                </a:lnTo>
                <a:lnTo>
                  <a:pt x="51620" y="21800"/>
                </a:lnTo>
                <a:lnTo>
                  <a:pt x="51770" y="21800"/>
                </a:lnTo>
                <a:lnTo>
                  <a:pt x="51910" y="21800"/>
                </a:lnTo>
                <a:lnTo>
                  <a:pt x="51960" y="21800"/>
                </a:lnTo>
                <a:lnTo>
                  <a:pt x="52010" y="21800"/>
                </a:lnTo>
                <a:lnTo>
                  <a:pt x="52110" y="21820"/>
                </a:lnTo>
                <a:lnTo>
                  <a:pt x="52360" y="21890"/>
                </a:lnTo>
                <a:lnTo>
                  <a:pt x="52460" y="21920"/>
                </a:lnTo>
                <a:lnTo>
                  <a:pt x="52500" y="21920"/>
                </a:lnTo>
                <a:lnTo>
                  <a:pt x="52610" y="21860"/>
                </a:lnTo>
                <a:lnTo>
                  <a:pt x="52710" y="21820"/>
                </a:lnTo>
                <a:lnTo>
                  <a:pt x="52750" y="21850"/>
                </a:lnTo>
                <a:lnTo>
                  <a:pt x="52800" y="21900"/>
                </a:lnTo>
                <a:lnTo>
                  <a:pt x="52940" y="22050"/>
                </a:lnTo>
                <a:lnTo>
                  <a:pt x="52810" y="22090"/>
                </a:lnTo>
                <a:lnTo>
                  <a:pt x="52750" y="22120"/>
                </a:lnTo>
                <a:lnTo>
                  <a:pt x="52640" y="22190"/>
                </a:lnTo>
                <a:lnTo>
                  <a:pt x="52520" y="22230"/>
                </a:lnTo>
                <a:lnTo>
                  <a:pt x="52480" y="22320"/>
                </a:lnTo>
                <a:lnTo>
                  <a:pt x="52460" y="22360"/>
                </a:lnTo>
                <a:lnTo>
                  <a:pt x="52450" y="22370"/>
                </a:lnTo>
                <a:lnTo>
                  <a:pt x="52440" y="22380"/>
                </a:lnTo>
                <a:lnTo>
                  <a:pt x="52430" y="22420"/>
                </a:lnTo>
                <a:lnTo>
                  <a:pt x="52420" y="22440"/>
                </a:lnTo>
                <a:lnTo>
                  <a:pt x="52440" y="22490"/>
                </a:lnTo>
                <a:lnTo>
                  <a:pt x="52430" y="22520"/>
                </a:lnTo>
                <a:lnTo>
                  <a:pt x="52430" y="22560"/>
                </a:lnTo>
                <a:lnTo>
                  <a:pt x="52420" y="22580"/>
                </a:lnTo>
                <a:lnTo>
                  <a:pt x="52410" y="22600"/>
                </a:lnTo>
                <a:lnTo>
                  <a:pt x="52410" y="22650"/>
                </a:lnTo>
                <a:lnTo>
                  <a:pt x="52370" y="22710"/>
                </a:lnTo>
                <a:lnTo>
                  <a:pt x="52370" y="22740"/>
                </a:lnTo>
                <a:lnTo>
                  <a:pt x="52390" y="22820"/>
                </a:lnTo>
                <a:lnTo>
                  <a:pt x="52370" y="22870"/>
                </a:lnTo>
                <a:lnTo>
                  <a:pt x="52360" y="22900"/>
                </a:lnTo>
                <a:lnTo>
                  <a:pt x="52340" y="22920"/>
                </a:lnTo>
                <a:lnTo>
                  <a:pt x="52350" y="22950"/>
                </a:lnTo>
                <a:lnTo>
                  <a:pt x="52360" y="22990"/>
                </a:lnTo>
                <a:lnTo>
                  <a:pt x="52400" y="22980"/>
                </a:lnTo>
                <a:lnTo>
                  <a:pt x="52420" y="23000"/>
                </a:lnTo>
                <a:lnTo>
                  <a:pt x="52430" y="23000"/>
                </a:lnTo>
                <a:lnTo>
                  <a:pt x="52450" y="23000"/>
                </a:lnTo>
                <a:lnTo>
                  <a:pt x="52470" y="23010"/>
                </a:lnTo>
                <a:lnTo>
                  <a:pt x="52470" y="23030"/>
                </a:lnTo>
                <a:lnTo>
                  <a:pt x="52480" y="23050"/>
                </a:lnTo>
                <a:lnTo>
                  <a:pt x="52500" y="23050"/>
                </a:lnTo>
                <a:lnTo>
                  <a:pt x="52520" y="23040"/>
                </a:lnTo>
                <a:lnTo>
                  <a:pt x="52530" y="23040"/>
                </a:lnTo>
                <a:lnTo>
                  <a:pt x="52550" y="23070"/>
                </a:lnTo>
                <a:lnTo>
                  <a:pt x="52570" y="23070"/>
                </a:lnTo>
                <a:lnTo>
                  <a:pt x="52590" y="23060"/>
                </a:lnTo>
                <a:lnTo>
                  <a:pt x="52650" y="23080"/>
                </a:lnTo>
                <a:lnTo>
                  <a:pt x="52670" y="23080"/>
                </a:lnTo>
                <a:lnTo>
                  <a:pt x="52690" y="23060"/>
                </a:lnTo>
                <a:lnTo>
                  <a:pt x="52700" y="23060"/>
                </a:lnTo>
                <a:lnTo>
                  <a:pt x="52710" y="23030"/>
                </a:lnTo>
                <a:lnTo>
                  <a:pt x="52720" y="23050"/>
                </a:lnTo>
                <a:lnTo>
                  <a:pt x="52750" y="23040"/>
                </a:lnTo>
                <a:lnTo>
                  <a:pt x="52760" y="23050"/>
                </a:lnTo>
                <a:lnTo>
                  <a:pt x="52760" y="23060"/>
                </a:lnTo>
                <a:lnTo>
                  <a:pt x="52770" y="23080"/>
                </a:lnTo>
                <a:lnTo>
                  <a:pt x="52810" y="23100"/>
                </a:lnTo>
                <a:lnTo>
                  <a:pt x="52830" y="23090"/>
                </a:lnTo>
                <a:lnTo>
                  <a:pt x="52840" y="23090"/>
                </a:lnTo>
                <a:lnTo>
                  <a:pt x="52840" y="23080"/>
                </a:lnTo>
                <a:lnTo>
                  <a:pt x="52850" y="23060"/>
                </a:lnTo>
                <a:lnTo>
                  <a:pt x="52860" y="23060"/>
                </a:lnTo>
                <a:lnTo>
                  <a:pt x="52890" y="23060"/>
                </a:lnTo>
                <a:lnTo>
                  <a:pt x="52900" y="23040"/>
                </a:lnTo>
                <a:lnTo>
                  <a:pt x="52930" y="23060"/>
                </a:lnTo>
                <a:lnTo>
                  <a:pt x="52960" y="23100"/>
                </a:lnTo>
                <a:lnTo>
                  <a:pt x="52980" y="23110"/>
                </a:lnTo>
                <a:lnTo>
                  <a:pt x="52990" y="23110"/>
                </a:lnTo>
                <a:lnTo>
                  <a:pt x="53000" y="23100"/>
                </a:lnTo>
                <a:lnTo>
                  <a:pt x="52990" y="23070"/>
                </a:lnTo>
                <a:lnTo>
                  <a:pt x="52990" y="23060"/>
                </a:lnTo>
                <a:lnTo>
                  <a:pt x="53000" y="23050"/>
                </a:lnTo>
                <a:lnTo>
                  <a:pt x="53050" y="23060"/>
                </a:lnTo>
                <a:lnTo>
                  <a:pt x="53050" y="23070"/>
                </a:lnTo>
                <a:lnTo>
                  <a:pt x="53030" y="23100"/>
                </a:lnTo>
                <a:lnTo>
                  <a:pt x="53040" y="23110"/>
                </a:lnTo>
                <a:lnTo>
                  <a:pt x="53050" y="23120"/>
                </a:lnTo>
                <a:lnTo>
                  <a:pt x="53070" y="23120"/>
                </a:lnTo>
                <a:lnTo>
                  <a:pt x="53100" y="23110"/>
                </a:lnTo>
                <a:lnTo>
                  <a:pt x="53110" y="23120"/>
                </a:lnTo>
                <a:lnTo>
                  <a:pt x="53130" y="23130"/>
                </a:lnTo>
                <a:lnTo>
                  <a:pt x="53150" y="23160"/>
                </a:lnTo>
                <a:lnTo>
                  <a:pt x="53160" y="23170"/>
                </a:lnTo>
                <a:lnTo>
                  <a:pt x="53180" y="23170"/>
                </a:lnTo>
                <a:lnTo>
                  <a:pt x="53210" y="23140"/>
                </a:lnTo>
                <a:lnTo>
                  <a:pt x="53230" y="23170"/>
                </a:lnTo>
                <a:lnTo>
                  <a:pt x="53250" y="23170"/>
                </a:lnTo>
                <a:lnTo>
                  <a:pt x="53270" y="23170"/>
                </a:lnTo>
                <a:lnTo>
                  <a:pt x="53280" y="23180"/>
                </a:lnTo>
                <a:lnTo>
                  <a:pt x="53300" y="23170"/>
                </a:lnTo>
                <a:lnTo>
                  <a:pt x="53310" y="23170"/>
                </a:lnTo>
                <a:lnTo>
                  <a:pt x="53340" y="23170"/>
                </a:lnTo>
                <a:lnTo>
                  <a:pt x="53350" y="23160"/>
                </a:lnTo>
                <a:lnTo>
                  <a:pt x="53360" y="23150"/>
                </a:lnTo>
                <a:lnTo>
                  <a:pt x="53360" y="23130"/>
                </a:lnTo>
                <a:lnTo>
                  <a:pt x="53370" y="23130"/>
                </a:lnTo>
                <a:lnTo>
                  <a:pt x="53380" y="23140"/>
                </a:lnTo>
                <a:lnTo>
                  <a:pt x="53380" y="23150"/>
                </a:lnTo>
                <a:lnTo>
                  <a:pt x="53370" y="23180"/>
                </a:lnTo>
                <a:lnTo>
                  <a:pt x="53400" y="23210"/>
                </a:lnTo>
                <a:lnTo>
                  <a:pt x="53420" y="23210"/>
                </a:lnTo>
                <a:lnTo>
                  <a:pt x="53430" y="23200"/>
                </a:lnTo>
                <a:lnTo>
                  <a:pt x="53430" y="23190"/>
                </a:lnTo>
                <a:lnTo>
                  <a:pt x="53430" y="23170"/>
                </a:lnTo>
                <a:lnTo>
                  <a:pt x="53440" y="23180"/>
                </a:lnTo>
                <a:lnTo>
                  <a:pt x="53450" y="23180"/>
                </a:lnTo>
                <a:lnTo>
                  <a:pt x="53450" y="23200"/>
                </a:lnTo>
                <a:lnTo>
                  <a:pt x="53470" y="23210"/>
                </a:lnTo>
                <a:lnTo>
                  <a:pt x="53470" y="23230"/>
                </a:lnTo>
                <a:lnTo>
                  <a:pt x="53490" y="23240"/>
                </a:lnTo>
                <a:lnTo>
                  <a:pt x="53500" y="23240"/>
                </a:lnTo>
                <a:lnTo>
                  <a:pt x="53510" y="23260"/>
                </a:lnTo>
                <a:lnTo>
                  <a:pt x="53520" y="23260"/>
                </a:lnTo>
                <a:lnTo>
                  <a:pt x="53530" y="23230"/>
                </a:lnTo>
                <a:lnTo>
                  <a:pt x="53560" y="23240"/>
                </a:lnTo>
                <a:lnTo>
                  <a:pt x="53590" y="23260"/>
                </a:lnTo>
                <a:lnTo>
                  <a:pt x="53600" y="23280"/>
                </a:lnTo>
                <a:lnTo>
                  <a:pt x="53600" y="23290"/>
                </a:lnTo>
                <a:lnTo>
                  <a:pt x="53610" y="23300"/>
                </a:lnTo>
                <a:lnTo>
                  <a:pt x="53650" y="23300"/>
                </a:lnTo>
                <a:lnTo>
                  <a:pt x="53660" y="23310"/>
                </a:lnTo>
                <a:lnTo>
                  <a:pt x="53660" y="23320"/>
                </a:lnTo>
                <a:lnTo>
                  <a:pt x="53670" y="23330"/>
                </a:lnTo>
                <a:lnTo>
                  <a:pt x="53700" y="23330"/>
                </a:lnTo>
                <a:lnTo>
                  <a:pt x="53710" y="23330"/>
                </a:lnTo>
                <a:lnTo>
                  <a:pt x="53730" y="23340"/>
                </a:lnTo>
                <a:lnTo>
                  <a:pt x="53740" y="23350"/>
                </a:lnTo>
                <a:lnTo>
                  <a:pt x="53770" y="23360"/>
                </a:lnTo>
                <a:lnTo>
                  <a:pt x="53780" y="23370"/>
                </a:lnTo>
                <a:lnTo>
                  <a:pt x="53780" y="23380"/>
                </a:lnTo>
                <a:lnTo>
                  <a:pt x="53810" y="23390"/>
                </a:lnTo>
                <a:lnTo>
                  <a:pt x="53830" y="23410"/>
                </a:lnTo>
                <a:lnTo>
                  <a:pt x="53830" y="23420"/>
                </a:lnTo>
                <a:lnTo>
                  <a:pt x="53830" y="23430"/>
                </a:lnTo>
                <a:lnTo>
                  <a:pt x="53840" y="23440"/>
                </a:lnTo>
                <a:lnTo>
                  <a:pt x="53840" y="23460"/>
                </a:lnTo>
                <a:lnTo>
                  <a:pt x="53840" y="23470"/>
                </a:lnTo>
                <a:lnTo>
                  <a:pt x="53840" y="23480"/>
                </a:lnTo>
                <a:lnTo>
                  <a:pt x="53880" y="23500"/>
                </a:lnTo>
                <a:lnTo>
                  <a:pt x="53890" y="23510"/>
                </a:lnTo>
                <a:lnTo>
                  <a:pt x="53900" y="23520"/>
                </a:lnTo>
                <a:lnTo>
                  <a:pt x="53910" y="23550"/>
                </a:lnTo>
                <a:lnTo>
                  <a:pt x="53940" y="23540"/>
                </a:lnTo>
                <a:lnTo>
                  <a:pt x="53950" y="23530"/>
                </a:lnTo>
                <a:lnTo>
                  <a:pt x="53970" y="23540"/>
                </a:lnTo>
                <a:lnTo>
                  <a:pt x="53980" y="23540"/>
                </a:lnTo>
                <a:lnTo>
                  <a:pt x="53980" y="23550"/>
                </a:lnTo>
                <a:lnTo>
                  <a:pt x="53990" y="23560"/>
                </a:lnTo>
                <a:lnTo>
                  <a:pt x="53990" y="23580"/>
                </a:lnTo>
                <a:lnTo>
                  <a:pt x="54000" y="23590"/>
                </a:lnTo>
                <a:lnTo>
                  <a:pt x="54010" y="23600"/>
                </a:lnTo>
                <a:lnTo>
                  <a:pt x="54010" y="23630"/>
                </a:lnTo>
                <a:lnTo>
                  <a:pt x="54030" y="23640"/>
                </a:lnTo>
                <a:lnTo>
                  <a:pt x="54040" y="23650"/>
                </a:lnTo>
                <a:lnTo>
                  <a:pt x="54040" y="23660"/>
                </a:lnTo>
                <a:lnTo>
                  <a:pt x="54040" y="23670"/>
                </a:lnTo>
                <a:lnTo>
                  <a:pt x="54050" y="23670"/>
                </a:lnTo>
                <a:lnTo>
                  <a:pt x="54050" y="23680"/>
                </a:lnTo>
                <a:lnTo>
                  <a:pt x="54090" y="23690"/>
                </a:lnTo>
                <a:lnTo>
                  <a:pt x="54100" y="23690"/>
                </a:lnTo>
                <a:lnTo>
                  <a:pt x="54120" y="23670"/>
                </a:lnTo>
                <a:lnTo>
                  <a:pt x="54140" y="23680"/>
                </a:lnTo>
                <a:lnTo>
                  <a:pt x="54140" y="23690"/>
                </a:lnTo>
                <a:lnTo>
                  <a:pt x="54160" y="23730"/>
                </a:lnTo>
                <a:lnTo>
                  <a:pt x="54160" y="23740"/>
                </a:lnTo>
                <a:lnTo>
                  <a:pt x="54150" y="23760"/>
                </a:lnTo>
                <a:lnTo>
                  <a:pt x="54160" y="23760"/>
                </a:lnTo>
                <a:lnTo>
                  <a:pt x="54200" y="23780"/>
                </a:lnTo>
                <a:lnTo>
                  <a:pt x="54210" y="23790"/>
                </a:lnTo>
                <a:lnTo>
                  <a:pt x="54210" y="23800"/>
                </a:lnTo>
                <a:lnTo>
                  <a:pt x="54200" y="23820"/>
                </a:lnTo>
                <a:lnTo>
                  <a:pt x="54200" y="23840"/>
                </a:lnTo>
                <a:lnTo>
                  <a:pt x="54220" y="23840"/>
                </a:lnTo>
                <a:lnTo>
                  <a:pt x="54240" y="23860"/>
                </a:lnTo>
                <a:lnTo>
                  <a:pt x="54250" y="23860"/>
                </a:lnTo>
                <a:lnTo>
                  <a:pt x="54250" y="23870"/>
                </a:lnTo>
                <a:lnTo>
                  <a:pt x="54240" y="23880"/>
                </a:lnTo>
                <a:lnTo>
                  <a:pt x="54250" y="23900"/>
                </a:lnTo>
                <a:lnTo>
                  <a:pt x="54280" y="23930"/>
                </a:lnTo>
                <a:lnTo>
                  <a:pt x="54280" y="23940"/>
                </a:lnTo>
                <a:lnTo>
                  <a:pt x="54270" y="23950"/>
                </a:lnTo>
                <a:lnTo>
                  <a:pt x="54250" y="23970"/>
                </a:lnTo>
                <a:lnTo>
                  <a:pt x="54260" y="23980"/>
                </a:lnTo>
                <a:lnTo>
                  <a:pt x="54280" y="24000"/>
                </a:lnTo>
                <a:lnTo>
                  <a:pt x="54280" y="24020"/>
                </a:lnTo>
                <a:lnTo>
                  <a:pt x="54280" y="24030"/>
                </a:lnTo>
                <a:lnTo>
                  <a:pt x="54300" y="24050"/>
                </a:lnTo>
                <a:lnTo>
                  <a:pt x="54330" y="24050"/>
                </a:lnTo>
                <a:lnTo>
                  <a:pt x="54350" y="24060"/>
                </a:lnTo>
                <a:lnTo>
                  <a:pt x="54360" y="24060"/>
                </a:lnTo>
                <a:lnTo>
                  <a:pt x="54350" y="24080"/>
                </a:lnTo>
                <a:lnTo>
                  <a:pt x="54350" y="24100"/>
                </a:lnTo>
                <a:lnTo>
                  <a:pt x="54370" y="24110"/>
                </a:lnTo>
                <a:lnTo>
                  <a:pt x="54370" y="24140"/>
                </a:lnTo>
                <a:lnTo>
                  <a:pt x="54390" y="24150"/>
                </a:lnTo>
                <a:lnTo>
                  <a:pt x="54410" y="24170"/>
                </a:lnTo>
                <a:lnTo>
                  <a:pt x="54400" y="24190"/>
                </a:lnTo>
                <a:lnTo>
                  <a:pt x="54400" y="24200"/>
                </a:lnTo>
                <a:lnTo>
                  <a:pt x="54380" y="24230"/>
                </a:lnTo>
                <a:lnTo>
                  <a:pt x="54380" y="24240"/>
                </a:lnTo>
                <a:lnTo>
                  <a:pt x="54410" y="24260"/>
                </a:lnTo>
                <a:lnTo>
                  <a:pt x="54430" y="24270"/>
                </a:lnTo>
                <a:lnTo>
                  <a:pt x="54430" y="24280"/>
                </a:lnTo>
                <a:lnTo>
                  <a:pt x="54400" y="24280"/>
                </a:lnTo>
                <a:lnTo>
                  <a:pt x="54420" y="24300"/>
                </a:lnTo>
                <a:lnTo>
                  <a:pt x="54410" y="24310"/>
                </a:lnTo>
                <a:lnTo>
                  <a:pt x="54410" y="24320"/>
                </a:lnTo>
                <a:lnTo>
                  <a:pt x="54440" y="24330"/>
                </a:lnTo>
                <a:lnTo>
                  <a:pt x="54440" y="24340"/>
                </a:lnTo>
                <a:lnTo>
                  <a:pt x="54450" y="24350"/>
                </a:lnTo>
                <a:lnTo>
                  <a:pt x="54430" y="24370"/>
                </a:lnTo>
                <a:lnTo>
                  <a:pt x="54440" y="24370"/>
                </a:lnTo>
                <a:lnTo>
                  <a:pt x="54450" y="24380"/>
                </a:lnTo>
                <a:lnTo>
                  <a:pt x="54500" y="24380"/>
                </a:lnTo>
                <a:lnTo>
                  <a:pt x="54510" y="24410"/>
                </a:lnTo>
                <a:lnTo>
                  <a:pt x="54520" y="24420"/>
                </a:lnTo>
                <a:lnTo>
                  <a:pt x="54550" y="24420"/>
                </a:lnTo>
                <a:lnTo>
                  <a:pt x="54560" y="24440"/>
                </a:lnTo>
                <a:lnTo>
                  <a:pt x="54570" y="24460"/>
                </a:lnTo>
                <a:lnTo>
                  <a:pt x="54550" y="24500"/>
                </a:lnTo>
                <a:lnTo>
                  <a:pt x="54580" y="24540"/>
                </a:lnTo>
                <a:lnTo>
                  <a:pt x="54620" y="24540"/>
                </a:lnTo>
                <a:lnTo>
                  <a:pt x="54620" y="24550"/>
                </a:lnTo>
                <a:lnTo>
                  <a:pt x="54600" y="24570"/>
                </a:lnTo>
                <a:lnTo>
                  <a:pt x="54610" y="24610"/>
                </a:lnTo>
                <a:lnTo>
                  <a:pt x="54630" y="24620"/>
                </a:lnTo>
                <a:lnTo>
                  <a:pt x="54640" y="24610"/>
                </a:lnTo>
                <a:lnTo>
                  <a:pt x="54660" y="24610"/>
                </a:lnTo>
                <a:lnTo>
                  <a:pt x="54690" y="24660"/>
                </a:lnTo>
                <a:lnTo>
                  <a:pt x="54680" y="24690"/>
                </a:lnTo>
                <a:lnTo>
                  <a:pt x="54670" y="24710"/>
                </a:lnTo>
                <a:lnTo>
                  <a:pt x="54670" y="24730"/>
                </a:lnTo>
                <a:lnTo>
                  <a:pt x="54690" y="24740"/>
                </a:lnTo>
                <a:lnTo>
                  <a:pt x="54690" y="24750"/>
                </a:lnTo>
                <a:lnTo>
                  <a:pt x="54690" y="24800"/>
                </a:lnTo>
                <a:lnTo>
                  <a:pt x="54730" y="24840"/>
                </a:lnTo>
                <a:lnTo>
                  <a:pt x="54730" y="24870"/>
                </a:lnTo>
                <a:lnTo>
                  <a:pt x="54730" y="24890"/>
                </a:lnTo>
                <a:lnTo>
                  <a:pt x="54750" y="24920"/>
                </a:lnTo>
                <a:lnTo>
                  <a:pt x="54750" y="24930"/>
                </a:lnTo>
                <a:lnTo>
                  <a:pt x="54760" y="24940"/>
                </a:lnTo>
                <a:lnTo>
                  <a:pt x="54780" y="24960"/>
                </a:lnTo>
                <a:lnTo>
                  <a:pt x="54820" y="24970"/>
                </a:lnTo>
                <a:lnTo>
                  <a:pt x="54850" y="24970"/>
                </a:lnTo>
                <a:lnTo>
                  <a:pt x="54870" y="25010"/>
                </a:lnTo>
                <a:lnTo>
                  <a:pt x="54850" y="25030"/>
                </a:lnTo>
                <a:lnTo>
                  <a:pt x="54890" y="25070"/>
                </a:lnTo>
                <a:lnTo>
                  <a:pt x="54890" y="25110"/>
                </a:lnTo>
                <a:lnTo>
                  <a:pt x="54920" y="25120"/>
                </a:lnTo>
                <a:lnTo>
                  <a:pt x="54920" y="25140"/>
                </a:lnTo>
                <a:lnTo>
                  <a:pt x="54900" y="25200"/>
                </a:lnTo>
                <a:lnTo>
                  <a:pt x="54900" y="25210"/>
                </a:lnTo>
                <a:lnTo>
                  <a:pt x="54890" y="25220"/>
                </a:lnTo>
                <a:lnTo>
                  <a:pt x="54900" y="25250"/>
                </a:lnTo>
                <a:lnTo>
                  <a:pt x="54910" y="25270"/>
                </a:lnTo>
                <a:lnTo>
                  <a:pt x="54940" y="25310"/>
                </a:lnTo>
                <a:lnTo>
                  <a:pt x="54960" y="25310"/>
                </a:lnTo>
                <a:lnTo>
                  <a:pt x="54990" y="25370"/>
                </a:lnTo>
                <a:lnTo>
                  <a:pt x="54990" y="25380"/>
                </a:lnTo>
                <a:lnTo>
                  <a:pt x="55000" y="25400"/>
                </a:lnTo>
                <a:lnTo>
                  <a:pt x="55010" y="25420"/>
                </a:lnTo>
                <a:lnTo>
                  <a:pt x="55030" y="25440"/>
                </a:lnTo>
                <a:lnTo>
                  <a:pt x="55060" y="25470"/>
                </a:lnTo>
                <a:lnTo>
                  <a:pt x="55080" y="25520"/>
                </a:lnTo>
                <a:lnTo>
                  <a:pt x="55090" y="25540"/>
                </a:lnTo>
                <a:lnTo>
                  <a:pt x="55090" y="25550"/>
                </a:lnTo>
                <a:lnTo>
                  <a:pt x="55080" y="25560"/>
                </a:lnTo>
                <a:lnTo>
                  <a:pt x="55080" y="25580"/>
                </a:lnTo>
                <a:lnTo>
                  <a:pt x="55090" y="25600"/>
                </a:lnTo>
                <a:lnTo>
                  <a:pt x="55100" y="25620"/>
                </a:lnTo>
                <a:lnTo>
                  <a:pt x="55080" y="25640"/>
                </a:lnTo>
                <a:lnTo>
                  <a:pt x="55080" y="25690"/>
                </a:lnTo>
                <a:lnTo>
                  <a:pt x="55070" y="25710"/>
                </a:lnTo>
                <a:lnTo>
                  <a:pt x="55080" y="25730"/>
                </a:lnTo>
                <a:lnTo>
                  <a:pt x="55080" y="25760"/>
                </a:lnTo>
                <a:lnTo>
                  <a:pt x="55070" y="25770"/>
                </a:lnTo>
                <a:lnTo>
                  <a:pt x="55080" y="25790"/>
                </a:lnTo>
                <a:lnTo>
                  <a:pt x="55090" y="25810"/>
                </a:lnTo>
                <a:lnTo>
                  <a:pt x="55090" y="25820"/>
                </a:lnTo>
                <a:lnTo>
                  <a:pt x="55100" y="25830"/>
                </a:lnTo>
                <a:lnTo>
                  <a:pt x="55120" y="25830"/>
                </a:lnTo>
                <a:lnTo>
                  <a:pt x="55130" y="25840"/>
                </a:lnTo>
                <a:lnTo>
                  <a:pt x="55120" y="25860"/>
                </a:lnTo>
                <a:lnTo>
                  <a:pt x="55080" y="25900"/>
                </a:lnTo>
                <a:lnTo>
                  <a:pt x="55070" y="25910"/>
                </a:lnTo>
                <a:lnTo>
                  <a:pt x="55070" y="25930"/>
                </a:lnTo>
                <a:lnTo>
                  <a:pt x="55080" y="25990"/>
                </a:lnTo>
                <a:lnTo>
                  <a:pt x="55100" y="26030"/>
                </a:lnTo>
                <a:lnTo>
                  <a:pt x="55110" y="26030"/>
                </a:lnTo>
                <a:lnTo>
                  <a:pt x="55120" y="26060"/>
                </a:lnTo>
                <a:lnTo>
                  <a:pt x="55130" y="26090"/>
                </a:lnTo>
                <a:lnTo>
                  <a:pt x="55120" y="26110"/>
                </a:lnTo>
                <a:lnTo>
                  <a:pt x="55120" y="26140"/>
                </a:lnTo>
                <a:lnTo>
                  <a:pt x="55140" y="26180"/>
                </a:lnTo>
                <a:lnTo>
                  <a:pt x="55160" y="26220"/>
                </a:lnTo>
                <a:lnTo>
                  <a:pt x="55160" y="26230"/>
                </a:lnTo>
                <a:lnTo>
                  <a:pt x="55160" y="26240"/>
                </a:lnTo>
                <a:lnTo>
                  <a:pt x="55180" y="26250"/>
                </a:lnTo>
                <a:lnTo>
                  <a:pt x="55200" y="26260"/>
                </a:lnTo>
                <a:lnTo>
                  <a:pt x="55200" y="26270"/>
                </a:lnTo>
                <a:lnTo>
                  <a:pt x="55200" y="26290"/>
                </a:lnTo>
                <a:lnTo>
                  <a:pt x="55210" y="26300"/>
                </a:lnTo>
                <a:lnTo>
                  <a:pt x="55210" y="26330"/>
                </a:lnTo>
                <a:lnTo>
                  <a:pt x="55230" y="26390"/>
                </a:lnTo>
                <a:lnTo>
                  <a:pt x="55220" y="26420"/>
                </a:lnTo>
                <a:lnTo>
                  <a:pt x="55230" y="26430"/>
                </a:lnTo>
                <a:lnTo>
                  <a:pt x="55230" y="26440"/>
                </a:lnTo>
                <a:lnTo>
                  <a:pt x="55250" y="26490"/>
                </a:lnTo>
                <a:lnTo>
                  <a:pt x="55210" y="26550"/>
                </a:lnTo>
                <a:lnTo>
                  <a:pt x="55220" y="26580"/>
                </a:lnTo>
                <a:lnTo>
                  <a:pt x="55210" y="26600"/>
                </a:lnTo>
                <a:lnTo>
                  <a:pt x="55230" y="26630"/>
                </a:lnTo>
                <a:lnTo>
                  <a:pt x="55230" y="26650"/>
                </a:lnTo>
                <a:lnTo>
                  <a:pt x="55210" y="26680"/>
                </a:lnTo>
                <a:lnTo>
                  <a:pt x="55220" y="26720"/>
                </a:lnTo>
                <a:lnTo>
                  <a:pt x="55200" y="26740"/>
                </a:lnTo>
                <a:lnTo>
                  <a:pt x="55190" y="26790"/>
                </a:lnTo>
                <a:lnTo>
                  <a:pt x="55200" y="26800"/>
                </a:lnTo>
                <a:lnTo>
                  <a:pt x="55200" y="26810"/>
                </a:lnTo>
                <a:lnTo>
                  <a:pt x="55190" y="26820"/>
                </a:lnTo>
                <a:lnTo>
                  <a:pt x="55200" y="26830"/>
                </a:lnTo>
                <a:lnTo>
                  <a:pt x="55210" y="26830"/>
                </a:lnTo>
                <a:lnTo>
                  <a:pt x="55210" y="26840"/>
                </a:lnTo>
                <a:lnTo>
                  <a:pt x="55190" y="26860"/>
                </a:lnTo>
                <a:lnTo>
                  <a:pt x="55270" y="27000"/>
                </a:lnTo>
                <a:lnTo>
                  <a:pt x="55300" y="27030"/>
                </a:lnTo>
                <a:lnTo>
                  <a:pt x="55310" y="27040"/>
                </a:lnTo>
                <a:lnTo>
                  <a:pt x="55330" y="27090"/>
                </a:lnTo>
                <a:lnTo>
                  <a:pt x="55330" y="27130"/>
                </a:lnTo>
                <a:lnTo>
                  <a:pt x="55390" y="27190"/>
                </a:lnTo>
                <a:lnTo>
                  <a:pt x="55430" y="27210"/>
                </a:lnTo>
                <a:lnTo>
                  <a:pt x="55460" y="27250"/>
                </a:lnTo>
                <a:lnTo>
                  <a:pt x="55480" y="27280"/>
                </a:lnTo>
                <a:lnTo>
                  <a:pt x="55500" y="27310"/>
                </a:lnTo>
                <a:lnTo>
                  <a:pt x="55520" y="27320"/>
                </a:lnTo>
                <a:lnTo>
                  <a:pt x="55560" y="27360"/>
                </a:lnTo>
                <a:lnTo>
                  <a:pt x="55560" y="27370"/>
                </a:lnTo>
                <a:lnTo>
                  <a:pt x="55600" y="27380"/>
                </a:lnTo>
                <a:lnTo>
                  <a:pt x="55620" y="27400"/>
                </a:lnTo>
                <a:lnTo>
                  <a:pt x="55620" y="27420"/>
                </a:lnTo>
                <a:lnTo>
                  <a:pt x="55620" y="27440"/>
                </a:lnTo>
                <a:lnTo>
                  <a:pt x="55620" y="27460"/>
                </a:lnTo>
                <a:lnTo>
                  <a:pt x="55660" y="27480"/>
                </a:lnTo>
                <a:lnTo>
                  <a:pt x="55670" y="27490"/>
                </a:lnTo>
                <a:lnTo>
                  <a:pt x="55630" y="27560"/>
                </a:lnTo>
                <a:lnTo>
                  <a:pt x="55620" y="27570"/>
                </a:lnTo>
                <a:lnTo>
                  <a:pt x="55620" y="27600"/>
                </a:lnTo>
                <a:lnTo>
                  <a:pt x="55620" y="27640"/>
                </a:lnTo>
                <a:lnTo>
                  <a:pt x="55580" y="27800"/>
                </a:lnTo>
                <a:lnTo>
                  <a:pt x="55590" y="27840"/>
                </a:lnTo>
                <a:lnTo>
                  <a:pt x="55600" y="27870"/>
                </a:lnTo>
                <a:lnTo>
                  <a:pt x="55650" y="27980"/>
                </a:lnTo>
                <a:lnTo>
                  <a:pt x="55700" y="28030"/>
                </a:lnTo>
                <a:lnTo>
                  <a:pt x="55700" y="28050"/>
                </a:lnTo>
                <a:lnTo>
                  <a:pt x="55700" y="28090"/>
                </a:lnTo>
                <a:lnTo>
                  <a:pt x="55710" y="28180"/>
                </a:lnTo>
                <a:lnTo>
                  <a:pt x="55700" y="28220"/>
                </a:lnTo>
                <a:lnTo>
                  <a:pt x="55700" y="28230"/>
                </a:lnTo>
                <a:lnTo>
                  <a:pt x="55720" y="28260"/>
                </a:lnTo>
                <a:lnTo>
                  <a:pt x="55730" y="28260"/>
                </a:lnTo>
                <a:lnTo>
                  <a:pt x="55780" y="28360"/>
                </a:lnTo>
                <a:lnTo>
                  <a:pt x="55780" y="28390"/>
                </a:lnTo>
                <a:lnTo>
                  <a:pt x="55790" y="28430"/>
                </a:lnTo>
                <a:lnTo>
                  <a:pt x="55770" y="28480"/>
                </a:lnTo>
                <a:lnTo>
                  <a:pt x="55750" y="28490"/>
                </a:lnTo>
                <a:lnTo>
                  <a:pt x="55730" y="28500"/>
                </a:lnTo>
                <a:lnTo>
                  <a:pt x="55730" y="28510"/>
                </a:lnTo>
                <a:lnTo>
                  <a:pt x="55590" y="28550"/>
                </a:lnTo>
                <a:lnTo>
                  <a:pt x="55590" y="28570"/>
                </a:lnTo>
                <a:lnTo>
                  <a:pt x="55590" y="28590"/>
                </a:lnTo>
                <a:lnTo>
                  <a:pt x="55600" y="28590"/>
                </a:lnTo>
                <a:lnTo>
                  <a:pt x="55640" y="28720"/>
                </a:lnTo>
                <a:lnTo>
                  <a:pt x="55720" y="28860"/>
                </a:lnTo>
                <a:lnTo>
                  <a:pt x="55790" y="28930"/>
                </a:lnTo>
                <a:lnTo>
                  <a:pt x="55820" y="28990"/>
                </a:lnTo>
                <a:lnTo>
                  <a:pt x="55830" y="29040"/>
                </a:lnTo>
                <a:lnTo>
                  <a:pt x="55860" y="29160"/>
                </a:lnTo>
                <a:lnTo>
                  <a:pt x="55900" y="29200"/>
                </a:lnTo>
                <a:lnTo>
                  <a:pt x="55900" y="29210"/>
                </a:lnTo>
                <a:lnTo>
                  <a:pt x="55950" y="29280"/>
                </a:lnTo>
                <a:lnTo>
                  <a:pt x="55990" y="29320"/>
                </a:lnTo>
                <a:lnTo>
                  <a:pt x="56000" y="29330"/>
                </a:lnTo>
                <a:lnTo>
                  <a:pt x="56010" y="29340"/>
                </a:lnTo>
                <a:lnTo>
                  <a:pt x="56050" y="29340"/>
                </a:lnTo>
                <a:lnTo>
                  <a:pt x="56060" y="29340"/>
                </a:lnTo>
                <a:lnTo>
                  <a:pt x="56070" y="29340"/>
                </a:lnTo>
                <a:lnTo>
                  <a:pt x="56070" y="29350"/>
                </a:lnTo>
                <a:lnTo>
                  <a:pt x="56080" y="29350"/>
                </a:lnTo>
                <a:lnTo>
                  <a:pt x="56080" y="29360"/>
                </a:lnTo>
                <a:lnTo>
                  <a:pt x="56090" y="29370"/>
                </a:lnTo>
                <a:lnTo>
                  <a:pt x="56100" y="29410"/>
                </a:lnTo>
                <a:lnTo>
                  <a:pt x="56130" y="29430"/>
                </a:lnTo>
                <a:lnTo>
                  <a:pt x="56130" y="29440"/>
                </a:lnTo>
                <a:lnTo>
                  <a:pt x="56140" y="29440"/>
                </a:lnTo>
                <a:lnTo>
                  <a:pt x="56160" y="29470"/>
                </a:lnTo>
                <a:lnTo>
                  <a:pt x="56170" y="29650"/>
                </a:lnTo>
                <a:lnTo>
                  <a:pt x="56190" y="29680"/>
                </a:lnTo>
                <a:lnTo>
                  <a:pt x="56250" y="29780"/>
                </a:lnTo>
                <a:lnTo>
                  <a:pt x="56340" y="29880"/>
                </a:lnTo>
                <a:lnTo>
                  <a:pt x="56370" y="29940"/>
                </a:lnTo>
                <a:lnTo>
                  <a:pt x="56490" y="30040"/>
                </a:lnTo>
                <a:lnTo>
                  <a:pt x="56600" y="30130"/>
                </a:lnTo>
                <a:lnTo>
                  <a:pt x="56650" y="30150"/>
                </a:lnTo>
                <a:lnTo>
                  <a:pt x="56680" y="30190"/>
                </a:lnTo>
                <a:lnTo>
                  <a:pt x="56840" y="30360"/>
                </a:lnTo>
                <a:lnTo>
                  <a:pt x="56990" y="30520"/>
                </a:lnTo>
                <a:lnTo>
                  <a:pt x="57020" y="30540"/>
                </a:lnTo>
                <a:lnTo>
                  <a:pt x="57060" y="30530"/>
                </a:lnTo>
                <a:lnTo>
                  <a:pt x="57080" y="30540"/>
                </a:lnTo>
                <a:lnTo>
                  <a:pt x="57140" y="30590"/>
                </a:lnTo>
                <a:lnTo>
                  <a:pt x="57150" y="30600"/>
                </a:lnTo>
                <a:lnTo>
                  <a:pt x="57180" y="30620"/>
                </a:lnTo>
                <a:lnTo>
                  <a:pt x="57210" y="30650"/>
                </a:lnTo>
                <a:lnTo>
                  <a:pt x="57230" y="30670"/>
                </a:lnTo>
                <a:lnTo>
                  <a:pt x="57260" y="30710"/>
                </a:lnTo>
                <a:lnTo>
                  <a:pt x="57290" y="30720"/>
                </a:lnTo>
                <a:lnTo>
                  <a:pt x="57320" y="30770"/>
                </a:lnTo>
                <a:lnTo>
                  <a:pt x="57380" y="30780"/>
                </a:lnTo>
                <a:lnTo>
                  <a:pt x="57390" y="30780"/>
                </a:lnTo>
                <a:lnTo>
                  <a:pt x="57450" y="30870"/>
                </a:lnTo>
                <a:lnTo>
                  <a:pt x="57570" y="30970"/>
                </a:lnTo>
                <a:lnTo>
                  <a:pt x="57580" y="31000"/>
                </a:lnTo>
                <a:lnTo>
                  <a:pt x="57580" y="31020"/>
                </a:lnTo>
                <a:lnTo>
                  <a:pt x="57590" y="31020"/>
                </a:lnTo>
                <a:lnTo>
                  <a:pt x="57620" y="31080"/>
                </a:lnTo>
                <a:lnTo>
                  <a:pt x="57480" y="31230"/>
                </a:lnTo>
                <a:lnTo>
                  <a:pt x="57470" y="31280"/>
                </a:lnTo>
                <a:lnTo>
                  <a:pt x="57450" y="31310"/>
                </a:lnTo>
                <a:lnTo>
                  <a:pt x="57440" y="31320"/>
                </a:lnTo>
                <a:lnTo>
                  <a:pt x="57380" y="31400"/>
                </a:lnTo>
                <a:lnTo>
                  <a:pt x="57320" y="31500"/>
                </a:lnTo>
                <a:lnTo>
                  <a:pt x="57310" y="31500"/>
                </a:lnTo>
                <a:lnTo>
                  <a:pt x="57300" y="31520"/>
                </a:lnTo>
                <a:lnTo>
                  <a:pt x="57260" y="31530"/>
                </a:lnTo>
                <a:lnTo>
                  <a:pt x="57250" y="31540"/>
                </a:lnTo>
                <a:lnTo>
                  <a:pt x="57240" y="31550"/>
                </a:lnTo>
                <a:lnTo>
                  <a:pt x="57240" y="31600"/>
                </a:lnTo>
                <a:lnTo>
                  <a:pt x="56840" y="31560"/>
                </a:lnTo>
                <a:lnTo>
                  <a:pt x="56700" y="31560"/>
                </a:lnTo>
                <a:lnTo>
                  <a:pt x="56580" y="31570"/>
                </a:lnTo>
                <a:lnTo>
                  <a:pt x="56480" y="31550"/>
                </a:lnTo>
                <a:lnTo>
                  <a:pt x="56330" y="31510"/>
                </a:lnTo>
                <a:lnTo>
                  <a:pt x="56280" y="31550"/>
                </a:lnTo>
                <a:lnTo>
                  <a:pt x="56270" y="31550"/>
                </a:lnTo>
                <a:lnTo>
                  <a:pt x="56200" y="31610"/>
                </a:lnTo>
                <a:lnTo>
                  <a:pt x="56190" y="31610"/>
                </a:lnTo>
                <a:lnTo>
                  <a:pt x="56180" y="31610"/>
                </a:lnTo>
                <a:lnTo>
                  <a:pt x="56150" y="31640"/>
                </a:lnTo>
                <a:lnTo>
                  <a:pt x="56140" y="31650"/>
                </a:lnTo>
                <a:lnTo>
                  <a:pt x="56120" y="31660"/>
                </a:lnTo>
                <a:lnTo>
                  <a:pt x="56110" y="31670"/>
                </a:lnTo>
                <a:lnTo>
                  <a:pt x="56070" y="31690"/>
                </a:lnTo>
                <a:lnTo>
                  <a:pt x="56060" y="31700"/>
                </a:lnTo>
                <a:lnTo>
                  <a:pt x="56040" y="31700"/>
                </a:lnTo>
                <a:lnTo>
                  <a:pt x="56030" y="31710"/>
                </a:lnTo>
                <a:lnTo>
                  <a:pt x="56030" y="31720"/>
                </a:lnTo>
                <a:lnTo>
                  <a:pt x="55970" y="31760"/>
                </a:lnTo>
                <a:lnTo>
                  <a:pt x="55960" y="31770"/>
                </a:lnTo>
                <a:lnTo>
                  <a:pt x="55960" y="31780"/>
                </a:lnTo>
                <a:lnTo>
                  <a:pt x="55950" y="31790"/>
                </a:lnTo>
                <a:lnTo>
                  <a:pt x="55920" y="31810"/>
                </a:lnTo>
                <a:lnTo>
                  <a:pt x="55890" y="31860"/>
                </a:lnTo>
                <a:lnTo>
                  <a:pt x="55850" y="31880"/>
                </a:lnTo>
                <a:lnTo>
                  <a:pt x="55830" y="31920"/>
                </a:lnTo>
                <a:lnTo>
                  <a:pt x="55820" y="31930"/>
                </a:lnTo>
                <a:lnTo>
                  <a:pt x="55810" y="31940"/>
                </a:lnTo>
                <a:lnTo>
                  <a:pt x="55760" y="31980"/>
                </a:lnTo>
                <a:lnTo>
                  <a:pt x="55680" y="32080"/>
                </a:lnTo>
                <a:lnTo>
                  <a:pt x="55660" y="32110"/>
                </a:lnTo>
                <a:lnTo>
                  <a:pt x="55970" y="32110"/>
                </a:lnTo>
                <a:lnTo>
                  <a:pt x="56150" y="32110"/>
                </a:lnTo>
                <a:lnTo>
                  <a:pt x="56270" y="32120"/>
                </a:lnTo>
                <a:lnTo>
                  <a:pt x="56370" y="32120"/>
                </a:lnTo>
                <a:lnTo>
                  <a:pt x="56450" y="32130"/>
                </a:lnTo>
                <a:lnTo>
                  <a:pt x="56570" y="32150"/>
                </a:lnTo>
                <a:lnTo>
                  <a:pt x="56550" y="32210"/>
                </a:lnTo>
                <a:lnTo>
                  <a:pt x="56550" y="32220"/>
                </a:lnTo>
                <a:lnTo>
                  <a:pt x="56530" y="32280"/>
                </a:lnTo>
                <a:lnTo>
                  <a:pt x="56540" y="32330"/>
                </a:lnTo>
                <a:lnTo>
                  <a:pt x="56520" y="32360"/>
                </a:lnTo>
                <a:lnTo>
                  <a:pt x="56490" y="32410"/>
                </a:lnTo>
                <a:lnTo>
                  <a:pt x="56470" y="32510"/>
                </a:lnTo>
                <a:lnTo>
                  <a:pt x="56470" y="32520"/>
                </a:lnTo>
                <a:lnTo>
                  <a:pt x="56470" y="32560"/>
                </a:lnTo>
                <a:lnTo>
                  <a:pt x="56440" y="32620"/>
                </a:lnTo>
                <a:lnTo>
                  <a:pt x="56440" y="32640"/>
                </a:lnTo>
                <a:lnTo>
                  <a:pt x="56440" y="32650"/>
                </a:lnTo>
                <a:lnTo>
                  <a:pt x="56440" y="32680"/>
                </a:lnTo>
                <a:lnTo>
                  <a:pt x="56400" y="32760"/>
                </a:lnTo>
                <a:lnTo>
                  <a:pt x="56390" y="32770"/>
                </a:lnTo>
                <a:lnTo>
                  <a:pt x="56390" y="32800"/>
                </a:lnTo>
                <a:lnTo>
                  <a:pt x="56400" y="32850"/>
                </a:lnTo>
                <a:lnTo>
                  <a:pt x="56430" y="32840"/>
                </a:lnTo>
                <a:lnTo>
                  <a:pt x="56470" y="32800"/>
                </a:lnTo>
                <a:lnTo>
                  <a:pt x="56470" y="32790"/>
                </a:lnTo>
                <a:lnTo>
                  <a:pt x="56480" y="32780"/>
                </a:lnTo>
                <a:lnTo>
                  <a:pt x="56490" y="32770"/>
                </a:lnTo>
                <a:lnTo>
                  <a:pt x="56500" y="32770"/>
                </a:lnTo>
                <a:lnTo>
                  <a:pt x="56520" y="32740"/>
                </a:lnTo>
                <a:lnTo>
                  <a:pt x="56680" y="32680"/>
                </a:lnTo>
                <a:lnTo>
                  <a:pt x="56770" y="32600"/>
                </a:lnTo>
                <a:lnTo>
                  <a:pt x="56830" y="32570"/>
                </a:lnTo>
                <a:lnTo>
                  <a:pt x="56850" y="32560"/>
                </a:lnTo>
                <a:lnTo>
                  <a:pt x="56880" y="32530"/>
                </a:lnTo>
                <a:lnTo>
                  <a:pt x="56900" y="32500"/>
                </a:lnTo>
                <a:lnTo>
                  <a:pt x="56950" y="32450"/>
                </a:lnTo>
                <a:lnTo>
                  <a:pt x="57090" y="32370"/>
                </a:lnTo>
                <a:lnTo>
                  <a:pt x="57260" y="32340"/>
                </a:lnTo>
                <a:lnTo>
                  <a:pt x="57300" y="32330"/>
                </a:lnTo>
                <a:lnTo>
                  <a:pt x="57400" y="32280"/>
                </a:lnTo>
                <a:lnTo>
                  <a:pt x="57440" y="32280"/>
                </a:lnTo>
                <a:lnTo>
                  <a:pt x="57470" y="32280"/>
                </a:lnTo>
                <a:lnTo>
                  <a:pt x="57490" y="32280"/>
                </a:lnTo>
                <a:lnTo>
                  <a:pt x="57510" y="32270"/>
                </a:lnTo>
                <a:lnTo>
                  <a:pt x="57530" y="32260"/>
                </a:lnTo>
                <a:lnTo>
                  <a:pt x="57550" y="32250"/>
                </a:lnTo>
                <a:lnTo>
                  <a:pt x="57590" y="32220"/>
                </a:lnTo>
                <a:lnTo>
                  <a:pt x="57610" y="32210"/>
                </a:lnTo>
                <a:lnTo>
                  <a:pt x="57620" y="32200"/>
                </a:lnTo>
                <a:lnTo>
                  <a:pt x="57690" y="32210"/>
                </a:lnTo>
                <a:lnTo>
                  <a:pt x="57820" y="32150"/>
                </a:lnTo>
                <a:lnTo>
                  <a:pt x="57880" y="32140"/>
                </a:lnTo>
                <a:lnTo>
                  <a:pt x="57910" y="32160"/>
                </a:lnTo>
                <a:lnTo>
                  <a:pt x="57920" y="32160"/>
                </a:lnTo>
                <a:lnTo>
                  <a:pt x="57940" y="32180"/>
                </a:lnTo>
                <a:lnTo>
                  <a:pt x="57980" y="32250"/>
                </a:lnTo>
                <a:lnTo>
                  <a:pt x="58030" y="32300"/>
                </a:lnTo>
                <a:lnTo>
                  <a:pt x="58050" y="32320"/>
                </a:lnTo>
                <a:lnTo>
                  <a:pt x="58090" y="32340"/>
                </a:lnTo>
                <a:lnTo>
                  <a:pt x="58100" y="32530"/>
                </a:lnTo>
                <a:lnTo>
                  <a:pt x="58140" y="32660"/>
                </a:lnTo>
                <a:lnTo>
                  <a:pt x="58180" y="32780"/>
                </a:lnTo>
                <a:lnTo>
                  <a:pt x="58230" y="32830"/>
                </a:lnTo>
                <a:lnTo>
                  <a:pt x="58320" y="32900"/>
                </a:lnTo>
                <a:lnTo>
                  <a:pt x="58350" y="32930"/>
                </a:lnTo>
                <a:lnTo>
                  <a:pt x="58440" y="32980"/>
                </a:lnTo>
                <a:lnTo>
                  <a:pt x="58490" y="33020"/>
                </a:lnTo>
                <a:lnTo>
                  <a:pt x="58470" y="33110"/>
                </a:lnTo>
                <a:lnTo>
                  <a:pt x="58390" y="33140"/>
                </a:lnTo>
                <a:lnTo>
                  <a:pt x="58290" y="33160"/>
                </a:lnTo>
                <a:lnTo>
                  <a:pt x="58200" y="33190"/>
                </a:lnTo>
                <a:lnTo>
                  <a:pt x="58160" y="33200"/>
                </a:lnTo>
                <a:lnTo>
                  <a:pt x="58100" y="33220"/>
                </a:lnTo>
                <a:lnTo>
                  <a:pt x="58020" y="33250"/>
                </a:lnTo>
                <a:lnTo>
                  <a:pt x="57960" y="33280"/>
                </a:lnTo>
                <a:lnTo>
                  <a:pt x="57820" y="33280"/>
                </a:lnTo>
                <a:lnTo>
                  <a:pt x="57790" y="33310"/>
                </a:lnTo>
                <a:lnTo>
                  <a:pt x="57770" y="33370"/>
                </a:lnTo>
                <a:lnTo>
                  <a:pt x="57760" y="33380"/>
                </a:lnTo>
                <a:lnTo>
                  <a:pt x="57750" y="33380"/>
                </a:lnTo>
                <a:lnTo>
                  <a:pt x="57740" y="33390"/>
                </a:lnTo>
                <a:lnTo>
                  <a:pt x="57690" y="33400"/>
                </a:lnTo>
                <a:lnTo>
                  <a:pt x="57640" y="33420"/>
                </a:lnTo>
                <a:lnTo>
                  <a:pt x="57580" y="33440"/>
                </a:lnTo>
                <a:lnTo>
                  <a:pt x="57530" y="33470"/>
                </a:lnTo>
                <a:lnTo>
                  <a:pt x="57510" y="33480"/>
                </a:lnTo>
                <a:lnTo>
                  <a:pt x="57490" y="33540"/>
                </a:lnTo>
                <a:lnTo>
                  <a:pt x="57480" y="33620"/>
                </a:lnTo>
                <a:lnTo>
                  <a:pt x="57460" y="33670"/>
                </a:lnTo>
                <a:lnTo>
                  <a:pt x="57460" y="33700"/>
                </a:lnTo>
                <a:lnTo>
                  <a:pt x="57460" y="33710"/>
                </a:lnTo>
                <a:lnTo>
                  <a:pt x="57450" y="33740"/>
                </a:lnTo>
                <a:lnTo>
                  <a:pt x="57420" y="33760"/>
                </a:lnTo>
                <a:lnTo>
                  <a:pt x="57410" y="33790"/>
                </a:lnTo>
                <a:lnTo>
                  <a:pt x="57400" y="33790"/>
                </a:lnTo>
                <a:lnTo>
                  <a:pt x="57400" y="33800"/>
                </a:lnTo>
                <a:lnTo>
                  <a:pt x="57340" y="33750"/>
                </a:lnTo>
                <a:lnTo>
                  <a:pt x="57250" y="33740"/>
                </a:lnTo>
                <a:lnTo>
                  <a:pt x="57150" y="33770"/>
                </a:lnTo>
                <a:lnTo>
                  <a:pt x="57140" y="33810"/>
                </a:lnTo>
                <a:lnTo>
                  <a:pt x="57270" y="33910"/>
                </a:lnTo>
                <a:lnTo>
                  <a:pt x="57280" y="33920"/>
                </a:lnTo>
                <a:lnTo>
                  <a:pt x="57350" y="33950"/>
                </a:lnTo>
                <a:lnTo>
                  <a:pt x="57370" y="34050"/>
                </a:lnTo>
                <a:lnTo>
                  <a:pt x="57390" y="34090"/>
                </a:lnTo>
                <a:lnTo>
                  <a:pt x="57560" y="34200"/>
                </a:lnTo>
                <a:lnTo>
                  <a:pt x="57600" y="34240"/>
                </a:lnTo>
                <a:lnTo>
                  <a:pt x="57620" y="34250"/>
                </a:lnTo>
                <a:lnTo>
                  <a:pt x="57680" y="34320"/>
                </a:lnTo>
                <a:lnTo>
                  <a:pt x="57760" y="34460"/>
                </a:lnTo>
                <a:lnTo>
                  <a:pt x="57840" y="34480"/>
                </a:lnTo>
                <a:lnTo>
                  <a:pt x="57940" y="34550"/>
                </a:lnTo>
                <a:lnTo>
                  <a:pt x="58010" y="34600"/>
                </a:lnTo>
                <a:lnTo>
                  <a:pt x="58160" y="34730"/>
                </a:lnTo>
                <a:lnTo>
                  <a:pt x="58290" y="34830"/>
                </a:lnTo>
                <a:lnTo>
                  <a:pt x="58350" y="34880"/>
                </a:lnTo>
                <a:lnTo>
                  <a:pt x="58480" y="34910"/>
                </a:lnTo>
                <a:lnTo>
                  <a:pt x="58590" y="34940"/>
                </a:lnTo>
                <a:lnTo>
                  <a:pt x="58690" y="34990"/>
                </a:lnTo>
                <a:lnTo>
                  <a:pt x="58830" y="35000"/>
                </a:lnTo>
                <a:lnTo>
                  <a:pt x="58960" y="35000"/>
                </a:lnTo>
                <a:lnTo>
                  <a:pt x="59090" y="35170"/>
                </a:lnTo>
                <a:lnTo>
                  <a:pt x="59120" y="35310"/>
                </a:lnTo>
                <a:lnTo>
                  <a:pt x="59070" y="35440"/>
                </a:lnTo>
                <a:lnTo>
                  <a:pt x="59010" y="35610"/>
                </a:lnTo>
                <a:lnTo>
                  <a:pt x="59020" y="35660"/>
                </a:lnTo>
                <a:lnTo>
                  <a:pt x="59060" y="35680"/>
                </a:lnTo>
                <a:lnTo>
                  <a:pt x="59150" y="35660"/>
                </a:lnTo>
                <a:lnTo>
                  <a:pt x="59270" y="35670"/>
                </a:lnTo>
                <a:lnTo>
                  <a:pt x="59390" y="35710"/>
                </a:lnTo>
                <a:lnTo>
                  <a:pt x="59440" y="35710"/>
                </a:lnTo>
                <a:lnTo>
                  <a:pt x="59520" y="35750"/>
                </a:lnTo>
                <a:lnTo>
                  <a:pt x="59530" y="35760"/>
                </a:lnTo>
                <a:lnTo>
                  <a:pt x="59580" y="35780"/>
                </a:lnTo>
                <a:lnTo>
                  <a:pt x="59730" y="35840"/>
                </a:lnTo>
                <a:lnTo>
                  <a:pt x="59750" y="35860"/>
                </a:lnTo>
                <a:lnTo>
                  <a:pt x="59750" y="35970"/>
                </a:lnTo>
                <a:lnTo>
                  <a:pt x="59840" y="36080"/>
                </a:lnTo>
                <a:lnTo>
                  <a:pt x="59910" y="36120"/>
                </a:lnTo>
                <a:lnTo>
                  <a:pt x="59920" y="36180"/>
                </a:lnTo>
                <a:lnTo>
                  <a:pt x="59930" y="36280"/>
                </a:lnTo>
                <a:lnTo>
                  <a:pt x="59970" y="36320"/>
                </a:lnTo>
                <a:lnTo>
                  <a:pt x="60040" y="36360"/>
                </a:lnTo>
                <a:lnTo>
                  <a:pt x="60160" y="36420"/>
                </a:lnTo>
                <a:lnTo>
                  <a:pt x="60200" y="36430"/>
                </a:lnTo>
                <a:lnTo>
                  <a:pt x="60230" y="36470"/>
                </a:lnTo>
                <a:lnTo>
                  <a:pt x="60250" y="36560"/>
                </a:lnTo>
                <a:lnTo>
                  <a:pt x="60370" y="36750"/>
                </a:lnTo>
                <a:lnTo>
                  <a:pt x="60450" y="36740"/>
                </a:lnTo>
                <a:lnTo>
                  <a:pt x="60470" y="36730"/>
                </a:lnTo>
                <a:lnTo>
                  <a:pt x="60480" y="36710"/>
                </a:lnTo>
                <a:lnTo>
                  <a:pt x="60500" y="36700"/>
                </a:lnTo>
                <a:lnTo>
                  <a:pt x="60510" y="36690"/>
                </a:lnTo>
                <a:lnTo>
                  <a:pt x="60520" y="36670"/>
                </a:lnTo>
                <a:lnTo>
                  <a:pt x="60540" y="36650"/>
                </a:lnTo>
                <a:lnTo>
                  <a:pt x="60550" y="36630"/>
                </a:lnTo>
                <a:lnTo>
                  <a:pt x="60560" y="36630"/>
                </a:lnTo>
                <a:lnTo>
                  <a:pt x="60670" y="36630"/>
                </a:lnTo>
                <a:lnTo>
                  <a:pt x="60680" y="36630"/>
                </a:lnTo>
                <a:lnTo>
                  <a:pt x="60710" y="36620"/>
                </a:lnTo>
                <a:lnTo>
                  <a:pt x="60720" y="36600"/>
                </a:lnTo>
                <a:lnTo>
                  <a:pt x="60730" y="36580"/>
                </a:lnTo>
                <a:lnTo>
                  <a:pt x="60750" y="36560"/>
                </a:lnTo>
                <a:lnTo>
                  <a:pt x="60770" y="36540"/>
                </a:lnTo>
                <a:lnTo>
                  <a:pt x="60780" y="36540"/>
                </a:lnTo>
                <a:lnTo>
                  <a:pt x="60800" y="36530"/>
                </a:lnTo>
                <a:lnTo>
                  <a:pt x="60910" y="36510"/>
                </a:lnTo>
                <a:lnTo>
                  <a:pt x="60970" y="36470"/>
                </a:lnTo>
                <a:lnTo>
                  <a:pt x="61010" y="36430"/>
                </a:lnTo>
                <a:lnTo>
                  <a:pt x="61030" y="36410"/>
                </a:lnTo>
                <a:lnTo>
                  <a:pt x="61030" y="36420"/>
                </a:lnTo>
                <a:lnTo>
                  <a:pt x="61280" y="36490"/>
                </a:lnTo>
                <a:lnTo>
                  <a:pt x="61950" y="36500"/>
                </a:lnTo>
                <a:lnTo>
                  <a:pt x="62400" y="36500"/>
                </a:lnTo>
                <a:lnTo>
                  <a:pt x="62440" y="36820"/>
                </a:lnTo>
                <a:lnTo>
                  <a:pt x="62520" y="36960"/>
                </a:lnTo>
                <a:lnTo>
                  <a:pt x="62570" y="37380"/>
                </a:lnTo>
                <a:lnTo>
                  <a:pt x="62630" y="37930"/>
                </a:lnTo>
                <a:lnTo>
                  <a:pt x="62610" y="38060"/>
                </a:lnTo>
                <a:lnTo>
                  <a:pt x="62700" y="38130"/>
                </a:lnTo>
                <a:lnTo>
                  <a:pt x="62800" y="38360"/>
                </a:lnTo>
                <a:lnTo>
                  <a:pt x="62780" y="38360"/>
                </a:lnTo>
                <a:lnTo>
                  <a:pt x="62740" y="38360"/>
                </a:lnTo>
                <a:lnTo>
                  <a:pt x="62670" y="38360"/>
                </a:lnTo>
                <a:lnTo>
                  <a:pt x="62610" y="38360"/>
                </a:lnTo>
                <a:lnTo>
                  <a:pt x="62450" y="38350"/>
                </a:lnTo>
                <a:lnTo>
                  <a:pt x="62190" y="38340"/>
                </a:lnTo>
                <a:lnTo>
                  <a:pt x="62060" y="38330"/>
                </a:lnTo>
                <a:lnTo>
                  <a:pt x="61960" y="38330"/>
                </a:lnTo>
                <a:lnTo>
                  <a:pt x="61860" y="38340"/>
                </a:lnTo>
                <a:lnTo>
                  <a:pt x="61780" y="38350"/>
                </a:lnTo>
                <a:lnTo>
                  <a:pt x="61620" y="38360"/>
                </a:lnTo>
                <a:lnTo>
                  <a:pt x="61590" y="38350"/>
                </a:lnTo>
                <a:lnTo>
                  <a:pt x="61580" y="38340"/>
                </a:lnTo>
                <a:lnTo>
                  <a:pt x="61560" y="38340"/>
                </a:lnTo>
                <a:lnTo>
                  <a:pt x="61490" y="38340"/>
                </a:lnTo>
                <a:lnTo>
                  <a:pt x="61480" y="38330"/>
                </a:lnTo>
                <a:lnTo>
                  <a:pt x="61450" y="38330"/>
                </a:lnTo>
                <a:lnTo>
                  <a:pt x="61390" y="38350"/>
                </a:lnTo>
                <a:lnTo>
                  <a:pt x="61340" y="38350"/>
                </a:lnTo>
                <a:lnTo>
                  <a:pt x="61320" y="38350"/>
                </a:lnTo>
                <a:lnTo>
                  <a:pt x="61280" y="38310"/>
                </a:lnTo>
                <a:lnTo>
                  <a:pt x="61270" y="38310"/>
                </a:lnTo>
                <a:lnTo>
                  <a:pt x="61260" y="38310"/>
                </a:lnTo>
                <a:lnTo>
                  <a:pt x="61170" y="38330"/>
                </a:lnTo>
                <a:lnTo>
                  <a:pt x="61160" y="38320"/>
                </a:lnTo>
                <a:lnTo>
                  <a:pt x="61140" y="38310"/>
                </a:lnTo>
                <a:lnTo>
                  <a:pt x="61120" y="38310"/>
                </a:lnTo>
                <a:lnTo>
                  <a:pt x="61090" y="38330"/>
                </a:lnTo>
                <a:lnTo>
                  <a:pt x="61080" y="38320"/>
                </a:lnTo>
                <a:lnTo>
                  <a:pt x="61070" y="38320"/>
                </a:lnTo>
                <a:lnTo>
                  <a:pt x="61010" y="38310"/>
                </a:lnTo>
                <a:lnTo>
                  <a:pt x="60960" y="38310"/>
                </a:lnTo>
                <a:lnTo>
                  <a:pt x="60880" y="38320"/>
                </a:lnTo>
                <a:lnTo>
                  <a:pt x="60850" y="38310"/>
                </a:lnTo>
                <a:lnTo>
                  <a:pt x="60820" y="38300"/>
                </a:lnTo>
                <a:lnTo>
                  <a:pt x="60790" y="38300"/>
                </a:lnTo>
                <a:lnTo>
                  <a:pt x="60780" y="38310"/>
                </a:lnTo>
                <a:lnTo>
                  <a:pt x="60730" y="38300"/>
                </a:lnTo>
                <a:lnTo>
                  <a:pt x="60700" y="38300"/>
                </a:lnTo>
                <a:lnTo>
                  <a:pt x="60680" y="38300"/>
                </a:lnTo>
                <a:lnTo>
                  <a:pt x="60660" y="38290"/>
                </a:lnTo>
                <a:lnTo>
                  <a:pt x="60630" y="38270"/>
                </a:lnTo>
                <a:lnTo>
                  <a:pt x="60530" y="38280"/>
                </a:lnTo>
                <a:lnTo>
                  <a:pt x="60520" y="38330"/>
                </a:lnTo>
                <a:lnTo>
                  <a:pt x="60470" y="38360"/>
                </a:lnTo>
                <a:lnTo>
                  <a:pt x="60470" y="38410"/>
                </a:lnTo>
                <a:lnTo>
                  <a:pt x="60470" y="38460"/>
                </a:lnTo>
                <a:lnTo>
                  <a:pt x="60460" y="38460"/>
                </a:lnTo>
                <a:lnTo>
                  <a:pt x="60430" y="38470"/>
                </a:lnTo>
                <a:lnTo>
                  <a:pt x="60290" y="38450"/>
                </a:lnTo>
                <a:lnTo>
                  <a:pt x="60090" y="38440"/>
                </a:lnTo>
                <a:lnTo>
                  <a:pt x="59900" y="38450"/>
                </a:lnTo>
                <a:lnTo>
                  <a:pt x="59780" y="38450"/>
                </a:lnTo>
                <a:lnTo>
                  <a:pt x="59720" y="38480"/>
                </a:lnTo>
                <a:lnTo>
                  <a:pt x="59670" y="38530"/>
                </a:lnTo>
                <a:lnTo>
                  <a:pt x="59620" y="38570"/>
                </a:lnTo>
                <a:lnTo>
                  <a:pt x="59580" y="38590"/>
                </a:lnTo>
                <a:lnTo>
                  <a:pt x="59520" y="38600"/>
                </a:lnTo>
                <a:lnTo>
                  <a:pt x="59460" y="38610"/>
                </a:lnTo>
                <a:lnTo>
                  <a:pt x="59390" y="38620"/>
                </a:lnTo>
                <a:lnTo>
                  <a:pt x="59320" y="38630"/>
                </a:lnTo>
                <a:lnTo>
                  <a:pt x="59270" y="38670"/>
                </a:lnTo>
                <a:lnTo>
                  <a:pt x="59230" y="38720"/>
                </a:lnTo>
                <a:lnTo>
                  <a:pt x="59220" y="38750"/>
                </a:lnTo>
                <a:lnTo>
                  <a:pt x="59190" y="38830"/>
                </a:lnTo>
                <a:lnTo>
                  <a:pt x="59150" y="38860"/>
                </a:lnTo>
                <a:lnTo>
                  <a:pt x="59070" y="38880"/>
                </a:lnTo>
                <a:lnTo>
                  <a:pt x="58980" y="38840"/>
                </a:lnTo>
                <a:lnTo>
                  <a:pt x="58680" y="38730"/>
                </a:lnTo>
                <a:lnTo>
                  <a:pt x="58600" y="38730"/>
                </a:lnTo>
                <a:lnTo>
                  <a:pt x="58590" y="38760"/>
                </a:lnTo>
                <a:lnTo>
                  <a:pt x="58610" y="38860"/>
                </a:lnTo>
                <a:lnTo>
                  <a:pt x="58670" y="38950"/>
                </a:lnTo>
                <a:lnTo>
                  <a:pt x="58700" y="39070"/>
                </a:lnTo>
                <a:lnTo>
                  <a:pt x="58710" y="39080"/>
                </a:lnTo>
                <a:lnTo>
                  <a:pt x="58720" y="39100"/>
                </a:lnTo>
                <a:lnTo>
                  <a:pt x="58740" y="39160"/>
                </a:lnTo>
                <a:lnTo>
                  <a:pt x="58740" y="39170"/>
                </a:lnTo>
                <a:lnTo>
                  <a:pt x="58740" y="39200"/>
                </a:lnTo>
                <a:lnTo>
                  <a:pt x="58720" y="39260"/>
                </a:lnTo>
                <a:lnTo>
                  <a:pt x="58720" y="39270"/>
                </a:lnTo>
                <a:lnTo>
                  <a:pt x="58710" y="39320"/>
                </a:lnTo>
                <a:lnTo>
                  <a:pt x="58720" y="39340"/>
                </a:lnTo>
                <a:lnTo>
                  <a:pt x="58720" y="39350"/>
                </a:lnTo>
                <a:lnTo>
                  <a:pt x="58720" y="39360"/>
                </a:lnTo>
                <a:lnTo>
                  <a:pt x="58720" y="39380"/>
                </a:lnTo>
                <a:lnTo>
                  <a:pt x="58720" y="39400"/>
                </a:lnTo>
                <a:lnTo>
                  <a:pt x="58720" y="39410"/>
                </a:lnTo>
                <a:lnTo>
                  <a:pt x="58710" y="39410"/>
                </a:lnTo>
                <a:lnTo>
                  <a:pt x="58700" y="39420"/>
                </a:lnTo>
                <a:lnTo>
                  <a:pt x="58700" y="39480"/>
                </a:lnTo>
                <a:lnTo>
                  <a:pt x="58700" y="39490"/>
                </a:lnTo>
                <a:lnTo>
                  <a:pt x="58690" y="39540"/>
                </a:lnTo>
                <a:lnTo>
                  <a:pt x="58700" y="39570"/>
                </a:lnTo>
                <a:lnTo>
                  <a:pt x="58710" y="39590"/>
                </a:lnTo>
                <a:lnTo>
                  <a:pt x="58700" y="39630"/>
                </a:lnTo>
                <a:lnTo>
                  <a:pt x="58700" y="39640"/>
                </a:lnTo>
                <a:lnTo>
                  <a:pt x="58710" y="39670"/>
                </a:lnTo>
                <a:lnTo>
                  <a:pt x="58110" y="39860"/>
                </a:lnTo>
                <a:lnTo>
                  <a:pt x="58050" y="39840"/>
                </a:lnTo>
                <a:lnTo>
                  <a:pt x="58000" y="39760"/>
                </a:lnTo>
                <a:lnTo>
                  <a:pt x="57940" y="39700"/>
                </a:lnTo>
                <a:lnTo>
                  <a:pt x="57480" y="39850"/>
                </a:lnTo>
                <a:lnTo>
                  <a:pt x="57370" y="40060"/>
                </a:lnTo>
                <a:lnTo>
                  <a:pt x="57290" y="40130"/>
                </a:lnTo>
                <a:lnTo>
                  <a:pt x="57260" y="40100"/>
                </a:lnTo>
                <a:lnTo>
                  <a:pt x="57240" y="40090"/>
                </a:lnTo>
                <a:lnTo>
                  <a:pt x="57230" y="40090"/>
                </a:lnTo>
                <a:lnTo>
                  <a:pt x="57210" y="40070"/>
                </a:lnTo>
                <a:lnTo>
                  <a:pt x="57200" y="40060"/>
                </a:lnTo>
                <a:lnTo>
                  <a:pt x="57190" y="40050"/>
                </a:lnTo>
                <a:lnTo>
                  <a:pt x="57170" y="40040"/>
                </a:lnTo>
                <a:lnTo>
                  <a:pt x="57150" y="40010"/>
                </a:lnTo>
                <a:lnTo>
                  <a:pt x="57140" y="40010"/>
                </a:lnTo>
                <a:lnTo>
                  <a:pt x="57120" y="39970"/>
                </a:lnTo>
                <a:lnTo>
                  <a:pt x="57070" y="39920"/>
                </a:lnTo>
                <a:lnTo>
                  <a:pt x="57060" y="39870"/>
                </a:lnTo>
                <a:lnTo>
                  <a:pt x="57020" y="39820"/>
                </a:lnTo>
                <a:lnTo>
                  <a:pt x="56930" y="39670"/>
                </a:lnTo>
                <a:lnTo>
                  <a:pt x="56930" y="39660"/>
                </a:lnTo>
                <a:lnTo>
                  <a:pt x="56900" y="39630"/>
                </a:lnTo>
                <a:lnTo>
                  <a:pt x="56880" y="39610"/>
                </a:lnTo>
                <a:lnTo>
                  <a:pt x="56770" y="39530"/>
                </a:lnTo>
                <a:lnTo>
                  <a:pt x="56620" y="39450"/>
                </a:lnTo>
                <a:lnTo>
                  <a:pt x="56440" y="39370"/>
                </a:lnTo>
                <a:lnTo>
                  <a:pt x="56430" y="39370"/>
                </a:lnTo>
                <a:lnTo>
                  <a:pt x="56430" y="39360"/>
                </a:lnTo>
                <a:lnTo>
                  <a:pt x="56410" y="39350"/>
                </a:lnTo>
                <a:lnTo>
                  <a:pt x="56320" y="39330"/>
                </a:lnTo>
                <a:lnTo>
                  <a:pt x="56300" y="39320"/>
                </a:lnTo>
                <a:lnTo>
                  <a:pt x="56290" y="39320"/>
                </a:lnTo>
                <a:lnTo>
                  <a:pt x="56270" y="39310"/>
                </a:lnTo>
                <a:lnTo>
                  <a:pt x="56110" y="39300"/>
                </a:lnTo>
                <a:lnTo>
                  <a:pt x="56060" y="39290"/>
                </a:lnTo>
                <a:lnTo>
                  <a:pt x="56000" y="39290"/>
                </a:lnTo>
                <a:lnTo>
                  <a:pt x="55990" y="39280"/>
                </a:lnTo>
                <a:lnTo>
                  <a:pt x="55980" y="39280"/>
                </a:lnTo>
                <a:lnTo>
                  <a:pt x="55960" y="39270"/>
                </a:lnTo>
                <a:lnTo>
                  <a:pt x="55880" y="39270"/>
                </a:lnTo>
                <a:lnTo>
                  <a:pt x="55850" y="39250"/>
                </a:lnTo>
                <a:lnTo>
                  <a:pt x="55830" y="39240"/>
                </a:lnTo>
                <a:lnTo>
                  <a:pt x="55740" y="39210"/>
                </a:lnTo>
                <a:lnTo>
                  <a:pt x="55700" y="39180"/>
                </a:lnTo>
                <a:lnTo>
                  <a:pt x="55680" y="39160"/>
                </a:lnTo>
                <a:lnTo>
                  <a:pt x="55620" y="39150"/>
                </a:lnTo>
                <a:lnTo>
                  <a:pt x="55610" y="39150"/>
                </a:lnTo>
                <a:lnTo>
                  <a:pt x="55600" y="39130"/>
                </a:lnTo>
                <a:lnTo>
                  <a:pt x="55590" y="39130"/>
                </a:lnTo>
                <a:lnTo>
                  <a:pt x="55570" y="39130"/>
                </a:lnTo>
                <a:lnTo>
                  <a:pt x="55520" y="39130"/>
                </a:lnTo>
                <a:lnTo>
                  <a:pt x="55490" y="39130"/>
                </a:lnTo>
                <a:lnTo>
                  <a:pt x="55460" y="39140"/>
                </a:lnTo>
                <a:lnTo>
                  <a:pt x="55440" y="39140"/>
                </a:lnTo>
                <a:lnTo>
                  <a:pt x="55420" y="39130"/>
                </a:lnTo>
                <a:lnTo>
                  <a:pt x="55390" y="39150"/>
                </a:lnTo>
                <a:lnTo>
                  <a:pt x="55370" y="39150"/>
                </a:lnTo>
                <a:lnTo>
                  <a:pt x="55340" y="39150"/>
                </a:lnTo>
                <a:lnTo>
                  <a:pt x="55330" y="39150"/>
                </a:lnTo>
                <a:lnTo>
                  <a:pt x="55310" y="39150"/>
                </a:lnTo>
                <a:lnTo>
                  <a:pt x="55300" y="39160"/>
                </a:lnTo>
                <a:lnTo>
                  <a:pt x="55280" y="39160"/>
                </a:lnTo>
                <a:lnTo>
                  <a:pt x="55180" y="39120"/>
                </a:lnTo>
                <a:lnTo>
                  <a:pt x="55150" y="39120"/>
                </a:lnTo>
                <a:lnTo>
                  <a:pt x="55120" y="39120"/>
                </a:lnTo>
                <a:lnTo>
                  <a:pt x="55110" y="39110"/>
                </a:lnTo>
                <a:lnTo>
                  <a:pt x="55110" y="39090"/>
                </a:lnTo>
                <a:lnTo>
                  <a:pt x="55120" y="39080"/>
                </a:lnTo>
                <a:lnTo>
                  <a:pt x="55110" y="39060"/>
                </a:lnTo>
                <a:lnTo>
                  <a:pt x="55090" y="39060"/>
                </a:lnTo>
                <a:lnTo>
                  <a:pt x="55050" y="39070"/>
                </a:lnTo>
                <a:lnTo>
                  <a:pt x="55040" y="39070"/>
                </a:lnTo>
                <a:lnTo>
                  <a:pt x="55030" y="39070"/>
                </a:lnTo>
                <a:lnTo>
                  <a:pt x="55010" y="39050"/>
                </a:lnTo>
                <a:lnTo>
                  <a:pt x="54950" y="39030"/>
                </a:lnTo>
                <a:lnTo>
                  <a:pt x="54940" y="39030"/>
                </a:lnTo>
                <a:lnTo>
                  <a:pt x="54920" y="39030"/>
                </a:lnTo>
                <a:lnTo>
                  <a:pt x="54910" y="39030"/>
                </a:lnTo>
                <a:lnTo>
                  <a:pt x="54880" y="39050"/>
                </a:lnTo>
                <a:lnTo>
                  <a:pt x="54860" y="39050"/>
                </a:lnTo>
                <a:lnTo>
                  <a:pt x="54860" y="39040"/>
                </a:lnTo>
                <a:lnTo>
                  <a:pt x="54830" y="39030"/>
                </a:lnTo>
                <a:lnTo>
                  <a:pt x="54790" y="39030"/>
                </a:lnTo>
                <a:lnTo>
                  <a:pt x="54780" y="39020"/>
                </a:lnTo>
                <a:lnTo>
                  <a:pt x="54740" y="38960"/>
                </a:lnTo>
                <a:lnTo>
                  <a:pt x="54730" y="38950"/>
                </a:lnTo>
                <a:lnTo>
                  <a:pt x="54720" y="38940"/>
                </a:lnTo>
                <a:lnTo>
                  <a:pt x="54680" y="38920"/>
                </a:lnTo>
                <a:lnTo>
                  <a:pt x="54600" y="38900"/>
                </a:lnTo>
                <a:lnTo>
                  <a:pt x="54570" y="38860"/>
                </a:lnTo>
                <a:lnTo>
                  <a:pt x="54550" y="38860"/>
                </a:lnTo>
                <a:lnTo>
                  <a:pt x="54500" y="38830"/>
                </a:lnTo>
                <a:lnTo>
                  <a:pt x="54470" y="38800"/>
                </a:lnTo>
                <a:lnTo>
                  <a:pt x="54450" y="38800"/>
                </a:lnTo>
                <a:lnTo>
                  <a:pt x="54380" y="38800"/>
                </a:lnTo>
                <a:lnTo>
                  <a:pt x="54320" y="38790"/>
                </a:lnTo>
                <a:lnTo>
                  <a:pt x="54290" y="38800"/>
                </a:lnTo>
                <a:lnTo>
                  <a:pt x="54280" y="38810"/>
                </a:lnTo>
                <a:lnTo>
                  <a:pt x="54260" y="38810"/>
                </a:lnTo>
                <a:lnTo>
                  <a:pt x="54250" y="38810"/>
                </a:lnTo>
                <a:lnTo>
                  <a:pt x="54230" y="38840"/>
                </a:lnTo>
                <a:lnTo>
                  <a:pt x="54220" y="38830"/>
                </a:lnTo>
                <a:lnTo>
                  <a:pt x="54200" y="38830"/>
                </a:lnTo>
                <a:lnTo>
                  <a:pt x="54160" y="38760"/>
                </a:lnTo>
                <a:lnTo>
                  <a:pt x="54150" y="38760"/>
                </a:lnTo>
                <a:lnTo>
                  <a:pt x="54140" y="38770"/>
                </a:lnTo>
                <a:lnTo>
                  <a:pt x="54130" y="38770"/>
                </a:lnTo>
                <a:lnTo>
                  <a:pt x="54120" y="38770"/>
                </a:lnTo>
                <a:lnTo>
                  <a:pt x="54110" y="38690"/>
                </a:lnTo>
                <a:lnTo>
                  <a:pt x="54120" y="38680"/>
                </a:lnTo>
                <a:lnTo>
                  <a:pt x="54130" y="38660"/>
                </a:lnTo>
                <a:lnTo>
                  <a:pt x="54130" y="38650"/>
                </a:lnTo>
                <a:lnTo>
                  <a:pt x="54110" y="38640"/>
                </a:lnTo>
                <a:lnTo>
                  <a:pt x="54100" y="38640"/>
                </a:lnTo>
                <a:lnTo>
                  <a:pt x="54070" y="38650"/>
                </a:lnTo>
                <a:lnTo>
                  <a:pt x="54060" y="38630"/>
                </a:lnTo>
                <a:lnTo>
                  <a:pt x="54060" y="38620"/>
                </a:lnTo>
                <a:lnTo>
                  <a:pt x="54060" y="38610"/>
                </a:lnTo>
                <a:lnTo>
                  <a:pt x="54050" y="38610"/>
                </a:lnTo>
                <a:lnTo>
                  <a:pt x="54030" y="38590"/>
                </a:lnTo>
                <a:lnTo>
                  <a:pt x="54000" y="38570"/>
                </a:lnTo>
                <a:lnTo>
                  <a:pt x="53990" y="38550"/>
                </a:lnTo>
                <a:lnTo>
                  <a:pt x="53990" y="38530"/>
                </a:lnTo>
                <a:lnTo>
                  <a:pt x="53970" y="38530"/>
                </a:lnTo>
                <a:lnTo>
                  <a:pt x="53960" y="38540"/>
                </a:lnTo>
                <a:lnTo>
                  <a:pt x="53950" y="38560"/>
                </a:lnTo>
                <a:lnTo>
                  <a:pt x="53910" y="38580"/>
                </a:lnTo>
                <a:lnTo>
                  <a:pt x="53890" y="38600"/>
                </a:lnTo>
                <a:lnTo>
                  <a:pt x="53870" y="38640"/>
                </a:lnTo>
                <a:lnTo>
                  <a:pt x="53850" y="38690"/>
                </a:lnTo>
                <a:lnTo>
                  <a:pt x="53830" y="38730"/>
                </a:lnTo>
                <a:lnTo>
                  <a:pt x="53790" y="38790"/>
                </a:lnTo>
                <a:lnTo>
                  <a:pt x="53770" y="38840"/>
                </a:lnTo>
                <a:lnTo>
                  <a:pt x="53750" y="38870"/>
                </a:lnTo>
                <a:lnTo>
                  <a:pt x="53720" y="38910"/>
                </a:lnTo>
                <a:lnTo>
                  <a:pt x="53700" y="38960"/>
                </a:lnTo>
                <a:lnTo>
                  <a:pt x="53670" y="39010"/>
                </a:lnTo>
                <a:lnTo>
                  <a:pt x="53650" y="39050"/>
                </a:lnTo>
                <a:lnTo>
                  <a:pt x="53640" y="39080"/>
                </a:lnTo>
                <a:lnTo>
                  <a:pt x="53600" y="39160"/>
                </a:lnTo>
                <a:lnTo>
                  <a:pt x="53580" y="39200"/>
                </a:lnTo>
                <a:lnTo>
                  <a:pt x="53570" y="39230"/>
                </a:lnTo>
                <a:lnTo>
                  <a:pt x="53550" y="39270"/>
                </a:lnTo>
                <a:lnTo>
                  <a:pt x="53530" y="39300"/>
                </a:lnTo>
                <a:lnTo>
                  <a:pt x="53510" y="39320"/>
                </a:lnTo>
                <a:lnTo>
                  <a:pt x="53490" y="39310"/>
                </a:lnTo>
                <a:lnTo>
                  <a:pt x="53450" y="39300"/>
                </a:lnTo>
                <a:lnTo>
                  <a:pt x="53420" y="39290"/>
                </a:lnTo>
                <a:lnTo>
                  <a:pt x="53380" y="39270"/>
                </a:lnTo>
                <a:lnTo>
                  <a:pt x="53330" y="39250"/>
                </a:lnTo>
                <a:lnTo>
                  <a:pt x="53280" y="39230"/>
                </a:lnTo>
                <a:lnTo>
                  <a:pt x="53250" y="39220"/>
                </a:lnTo>
                <a:lnTo>
                  <a:pt x="53180" y="39200"/>
                </a:lnTo>
                <a:lnTo>
                  <a:pt x="53160" y="39190"/>
                </a:lnTo>
                <a:lnTo>
                  <a:pt x="53060" y="39150"/>
                </a:lnTo>
                <a:lnTo>
                  <a:pt x="52950" y="39110"/>
                </a:lnTo>
                <a:lnTo>
                  <a:pt x="52840" y="39070"/>
                </a:lnTo>
                <a:lnTo>
                  <a:pt x="52760" y="39040"/>
                </a:lnTo>
                <a:lnTo>
                  <a:pt x="52580" y="38980"/>
                </a:lnTo>
                <a:lnTo>
                  <a:pt x="52450" y="38930"/>
                </a:lnTo>
                <a:lnTo>
                  <a:pt x="52360" y="38900"/>
                </a:lnTo>
                <a:lnTo>
                  <a:pt x="52270" y="38860"/>
                </a:lnTo>
                <a:lnTo>
                  <a:pt x="52230" y="38850"/>
                </a:lnTo>
                <a:lnTo>
                  <a:pt x="52190" y="38840"/>
                </a:lnTo>
                <a:lnTo>
                  <a:pt x="52090" y="38810"/>
                </a:lnTo>
                <a:lnTo>
                  <a:pt x="52070" y="38840"/>
                </a:lnTo>
                <a:lnTo>
                  <a:pt x="52050" y="38870"/>
                </a:lnTo>
                <a:lnTo>
                  <a:pt x="52030" y="38910"/>
                </a:lnTo>
                <a:lnTo>
                  <a:pt x="52010" y="38930"/>
                </a:lnTo>
                <a:lnTo>
                  <a:pt x="51970" y="38980"/>
                </a:lnTo>
                <a:lnTo>
                  <a:pt x="51920" y="39000"/>
                </a:lnTo>
                <a:lnTo>
                  <a:pt x="51890" y="39040"/>
                </a:lnTo>
                <a:lnTo>
                  <a:pt x="51810" y="39110"/>
                </a:lnTo>
                <a:lnTo>
                  <a:pt x="51800" y="39130"/>
                </a:lnTo>
                <a:lnTo>
                  <a:pt x="51810" y="39150"/>
                </a:lnTo>
                <a:lnTo>
                  <a:pt x="51810" y="39170"/>
                </a:lnTo>
                <a:lnTo>
                  <a:pt x="51820" y="39180"/>
                </a:lnTo>
                <a:lnTo>
                  <a:pt x="51820" y="39200"/>
                </a:lnTo>
                <a:lnTo>
                  <a:pt x="51830" y="39230"/>
                </a:lnTo>
                <a:lnTo>
                  <a:pt x="51830" y="39240"/>
                </a:lnTo>
                <a:lnTo>
                  <a:pt x="51830" y="39260"/>
                </a:lnTo>
                <a:lnTo>
                  <a:pt x="51830" y="39270"/>
                </a:lnTo>
                <a:lnTo>
                  <a:pt x="51840" y="39280"/>
                </a:lnTo>
                <a:lnTo>
                  <a:pt x="51880" y="39400"/>
                </a:lnTo>
                <a:lnTo>
                  <a:pt x="51880" y="39420"/>
                </a:lnTo>
                <a:lnTo>
                  <a:pt x="51880" y="39530"/>
                </a:lnTo>
                <a:lnTo>
                  <a:pt x="51880" y="39540"/>
                </a:lnTo>
                <a:lnTo>
                  <a:pt x="51860" y="39580"/>
                </a:lnTo>
                <a:lnTo>
                  <a:pt x="51860" y="39640"/>
                </a:lnTo>
                <a:lnTo>
                  <a:pt x="51850" y="39700"/>
                </a:lnTo>
                <a:lnTo>
                  <a:pt x="51860" y="39730"/>
                </a:lnTo>
                <a:lnTo>
                  <a:pt x="51880" y="39780"/>
                </a:lnTo>
                <a:lnTo>
                  <a:pt x="51940" y="39910"/>
                </a:lnTo>
                <a:lnTo>
                  <a:pt x="51930" y="39990"/>
                </a:lnTo>
                <a:lnTo>
                  <a:pt x="51930" y="40000"/>
                </a:lnTo>
                <a:lnTo>
                  <a:pt x="51930" y="40020"/>
                </a:lnTo>
                <a:lnTo>
                  <a:pt x="51930" y="40030"/>
                </a:lnTo>
                <a:lnTo>
                  <a:pt x="51930" y="40050"/>
                </a:lnTo>
                <a:lnTo>
                  <a:pt x="51940" y="40090"/>
                </a:lnTo>
                <a:lnTo>
                  <a:pt x="52010" y="40230"/>
                </a:lnTo>
                <a:lnTo>
                  <a:pt x="52020" y="40270"/>
                </a:lnTo>
                <a:lnTo>
                  <a:pt x="52030" y="40310"/>
                </a:lnTo>
                <a:lnTo>
                  <a:pt x="52030" y="40500"/>
                </a:lnTo>
                <a:lnTo>
                  <a:pt x="52040" y="40530"/>
                </a:lnTo>
                <a:lnTo>
                  <a:pt x="52050" y="40550"/>
                </a:lnTo>
                <a:lnTo>
                  <a:pt x="52040" y="40580"/>
                </a:lnTo>
                <a:lnTo>
                  <a:pt x="52040" y="40630"/>
                </a:lnTo>
                <a:lnTo>
                  <a:pt x="52040" y="40640"/>
                </a:lnTo>
                <a:lnTo>
                  <a:pt x="52060" y="40700"/>
                </a:lnTo>
                <a:lnTo>
                  <a:pt x="52080" y="40750"/>
                </a:lnTo>
                <a:lnTo>
                  <a:pt x="52050" y="40830"/>
                </a:lnTo>
                <a:lnTo>
                  <a:pt x="52060" y="40860"/>
                </a:lnTo>
                <a:lnTo>
                  <a:pt x="52060" y="40890"/>
                </a:lnTo>
                <a:lnTo>
                  <a:pt x="52080" y="40950"/>
                </a:lnTo>
                <a:lnTo>
                  <a:pt x="52070" y="40990"/>
                </a:lnTo>
                <a:lnTo>
                  <a:pt x="52090" y="41030"/>
                </a:lnTo>
                <a:lnTo>
                  <a:pt x="52100" y="41060"/>
                </a:lnTo>
                <a:lnTo>
                  <a:pt x="52100" y="41080"/>
                </a:lnTo>
                <a:lnTo>
                  <a:pt x="52130" y="41260"/>
                </a:lnTo>
                <a:lnTo>
                  <a:pt x="52160" y="41330"/>
                </a:lnTo>
                <a:lnTo>
                  <a:pt x="52160" y="41390"/>
                </a:lnTo>
                <a:lnTo>
                  <a:pt x="52180" y="41480"/>
                </a:lnTo>
                <a:lnTo>
                  <a:pt x="52180" y="41560"/>
                </a:lnTo>
                <a:lnTo>
                  <a:pt x="52210" y="41590"/>
                </a:lnTo>
                <a:lnTo>
                  <a:pt x="52230" y="41620"/>
                </a:lnTo>
                <a:lnTo>
                  <a:pt x="52230" y="41630"/>
                </a:lnTo>
                <a:lnTo>
                  <a:pt x="52230" y="41650"/>
                </a:lnTo>
                <a:lnTo>
                  <a:pt x="52220" y="41670"/>
                </a:lnTo>
                <a:lnTo>
                  <a:pt x="52190" y="41690"/>
                </a:lnTo>
                <a:lnTo>
                  <a:pt x="52170" y="41710"/>
                </a:lnTo>
                <a:lnTo>
                  <a:pt x="52140" y="41730"/>
                </a:lnTo>
                <a:lnTo>
                  <a:pt x="52120" y="41750"/>
                </a:lnTo>
                <a:lnTo>
                  <a:pt x="52080" y="41750"/>
                </a:lnTo>
                <a:lnTo>
                  <a:pt x="52040" y="41770"/>
                </a:lnTo>
                <a:lnTo>
                  <a:pt x="52010" y="41790"/>
                </a:lnTo>
                <a:lnTo>
                  <a:pt x="51980" y="41810"/>
                </a:lnTo>
                <a:lnTo>
                  <a:pt x="51950" y="41820"/>
                </a:lnTo>
                <a:lnTo>
                  <a:pt x="51900" y="41850"/>
                </a:lnTo>
                <a:lnTo>
                  <a:pt x="51870" y="41850"/>
                </a:lnTo>
                <a:lnTo>
                  <a:pt x="51840" y="41820"/>
                </a:lnTo>
                <a:lnTo>
                  <a:pt x="51810" y="41800"/>
                </a:lnTo>
                <a:lnTo>
                  <a:pt x="51790" y="41780"/>
                </a:lnTo>
                <a:lnTo>
                  <a:pt x="51790" y="41730"/>
                </a:lnTo>
                <a:lnTo>
                  <a:pt x="51790" y="41710"/>
                </a:lnTo>
                <a:lnTo>
                  <a:pt x="51790" y="41690"/>
                </a:lnTo>
                <a:lnTo>
                  <a:pt x="51790" y="41640"/>
                </a:lnTo>
                <a:lnTo>
                  <a:pt x="51780" y="41610"/>
                </a:lnTo>
                <a:lnTo>
                  <a:pt x="51770" y="41590"/>
                </a:lnTo>
                <a:lnTo>
                  <a:pt x="51730" y="41560"/>
                </a:lnTo>
                <a:lnTo>
                  <a:pt x="51690" y="41520"/>
                </a:lnTo>
                <a:lnTo>
                  <a:pt x="51670" y="41500"/>
                </a:lnTo>
                <a:lnTo>
                  <a:pt x="51640" y="41470"/>
                </a:lnTo>
                <a:lnTo>
                  <a:pt x="51630" y="41460"/>
                </a:lnTo>
                <a:lnTo>
                  <a:pt x="51610" y="41440"/>
                </a:lnTo>
                <a:lnTo>
                  <a:pt x="51610" y="41410"/>
                </a:lnTo>
                <a:lnTo>
                  <a:pt x="51610" y="41360"/>
                </a:lnTo>
                <a:lnTo>
                  <a:pt x="51610" y="41310"/>
                </a:lnTo>
                <a:lnTo>
                  <a:pt x="51610" y="41270"/>
                </a:lnTo>
                <a:lnTo>
                  <a:pt x="51610" y="41250"/>
                </a:lnTo>
                <a:lnTo>
                  <a:pt x="51610" y="41220"/>
                </a:lnTo>
                <a:lnTo>
                  <a:pt x="51610" y="41200"/>
                </a:lnTo>
                <a:lnTo>
                  <a:pt x="51610" y="41170"/>
                </a:lnTo>
                <a:lnTo>
                  <a:pt x="51590" y="41150"/>
                </a:lnTo>
                <a:lnTo>
                  <a:pt x="51560" y="41150"/>
                </a:lnTo>
                <a:lnTo>
                  <a:pt x="51540" y="41150"/>
                </a:lnTo>
                <a:lnTo>
                  <a:pt x="51520" y="41150"/>
                </a:lnTo>
                <a:lnTo>
                  <a:pt x="51490" y="41150"/>
                </a:lnTo>
                <a:lnTo>
                  <a:pt x="51460" y="41140"/>
                </a:lnTo>
                <a:lnTo>
                  <a:pt x="51430" y="41150"/>
                </a:lnTo>
                <a:lnTo>
                  <a:pt x="51410" y="41170"/>
                </a:lnTo>
                <a:lnTo>
                  <a:pt x="51390" y="41190"/>
                </a:lnTo>
                <a:lnTo>
                  <a:pt x="51370" y="41220"/>
                </a:lnTo>
                <a:lnTo>
                  <a:pt x="51340" y="41260"/>
                </a:lnTo>
                <a:lnTo>
                  <a:pt x="51310" y="41300"/>
                </a:lnTo>
                <a:lnTo>
                  <a:pt x="51270" y="41350"/>
                </a:lnTo>
                <a:lnTo>
                  <a:pt x="51260" y="41380"/>
                </a:lnTo>
                <a:lnTo>
                  <a:pt x="51240" y="41400"/>
                </a:lnTo>
                <a:lnTo>
                  <a:pt x="51220" y="41440"/>
                </a:lnTo>
                <a:lnTo>
                  <a:pt x="51210" y="41460"/>
                </a:lnTo>
                <a:lnTo>
                  <a:pt x="51190" y="41500"/>
                </a:lnTo>
                <a:lnTo>
                  <a:pt x="51170" y="41530"/>
                </a:lnTo>
                <a:lnTo>
                  <a:pt x="51150" y="41560"/>
                </a:lnTo>
                <a:lnTo>
                  <a:pt x="51130" y="41590"/>
                </a:lnTo>
                <a:lnTo>
                  <a:pt x="51100" y="41620"/>
                </a:lnTo>
                <a:lnTo>
                  <a:pt x="51070" y="41640"/>
                </a:lnTo>
                <a:lnTo>
                  <a:pt x="51040" y="41660"/>
                </a:lnTo>
                <a:lnTo>
                  <a:pt x="50980" y="41720"/>
                </a:lnTo>
                <a:lnTo>
                  <a:pt x="50930" y="41760"/>
                </a:lnTo>
                <a:lnTo>
                  <a:pt x="50890" y="41800"/>
                </a:lnTo>
                <a:lnTo>
                  <a:pt x="50860" y="41840"/>
                </a:lnTo>
                <a:lnTo>
                  <a:pt x="50810" y="41880"/>
                </a:lnTo>
                <a:lnTo>
                  <a:pt x="50780" y="41920"/>
                </a:lnTo>
                <a:lnTo>
                  <a:pt x="50750" y="41950"/>
                </a:lnTo>
                <a:lnTo>
                  <a:pt x="50730" y="41980"/>
                </a:lnTo>
                <a:lnTo>
                  <a:pt x="50690" y="42020"/>
                </a:lnTo>
                <a:lnTo>
                  <a:pt x="50650" y="42050"/>
                </a:lnTo>
                <a:lnTo>
                  <a:pt x="50620" y="42080"/>
                </a:lnTo>
                <a:lnTo>
                  <a:pt x="50580" y="42120"/>
                </a:lnTo>
                <a:lnTo>
                  <a:pt x="50520" y="42160"/>
                </a:lnTo>
                <a:lnTo>
                  <a:pt x="50450" y="42230"/>
                </a:lnTo>
                <a:lnTo>
                  <a:pt x="50420" y="42250"/>
                </a:lnTo>
                <a:lnTo>
                  <a:pt x="50360" y="42240"/>
                </a:lnTo>
                <a:lnTo>
                  <a:pt x="50300" y="42220"/>
                </a:lnTo>
                <a:lnTo>
                  <a:pt x="50270" y="42210"/>
                </a:lnTo>
                <a:lnTo>
                  <a:pt x="50190" y="42170"/>
                </a:lnTo>
                <a:lnTo>
                  <a:pt x="50100" y="42120"/>
                </a:lnTo>
                <a:lnTo>
                  <a:pt x="50090" y="42120"/>
                </a:lnTo>
                <a:lnTo>
                  <a:pt x="50060" y="42080"/>
                </a:lnTo>
                <a:lnTo>
                  <a:pt x="50000" y="42050"/>
                </a:lnTo>
                <a:lnTo>
                  <a:pt x="49990" y="42050"/>
                </a:lnTo>
                <a:lnTo>
                  <a:pt x="49980" y="42050"/>
                </a:lnTo>
                <a:lnTo>
                  <a:pt x="49950" y="42030"/>
                </a:lnTo>
                <a:lnTo>
                  <a:pt x="49890" y="42010"/>
                </a:lnTo>
                <a:lnTo>
                  <a:pt x="49770" y="41990"/>
                </a:lnTo>
                <a:lnTo>
                  <a:pt x="49720" y="41980"/>
                </a:lnTo>
                <a:lnTo>
                  <a:pt x="49650" y="41950"/>
                </a:lnTo>
                <a:lnTo>
                  <a:pt x="49610" y="41920"/>
                </a:lnTo>
                <a:lnTo>
                  <a:pt x="49590" y="41900"/>
                </a:lnTo>
                <a:lnTo>
                  <a:pt x="49570" y="41860"/>
                </a:lnTo>
                <a:lnTo>
                  <a:pt x="49510" y="41820"/>
                </a:lnTo>
                <a:lnTo>
                  <a:pt x="49480" y="41770"/>
                </a:lnTo>
                <a:lnTo>
                  <a:pt x="49420" y="41770"/>
                </a:lnTo>
                <a:lnTo>
                  <a:pt x="49380" y="41750"/>
                </a:lnTo>
                <a:lnTo>
                  <a:pt x="49370" y="41750"/>
                </a:lnTo>
                <a:lnTo>
                  <a:pt x="49300" y="41720"/>
                </a:lnTo>
                <a:lnTo>
                  <a:pt x="49270" y="41710"/>
                </a:lnTo>
                <a:lnTo>
                  <a:pt x="49240" y="41710"/>
                </a:lnTo>
                <a:lnTo>
                  <a:pt x="49190" y="41670"/>
                </a:lnTo>
                <a:lnTo>
                  <a:pt x="49130" y="41620"/>
                </a:lnTo>
                <a:lnTo>
                  <a:pt x="49100" y="41540"/>
                </a:lnTo>
                <a:lnTo>
                  <a:pt x="49080" y="41520"/>
                </a:lnTo>
                <a:lnTo>
                  <a:pt x="49060" y="41510"/>
                </a:lnTo>
                <a:lnTo>
                  <a:pt x="49050" y="41500"/>
                </a:lnTo>
                <a:lnTo>
                  <a:pt x="49010" y="41500"/>
                </a:lnTo>
                <a:lnTo>
                  <a:pt x="48960" y="41490"/>
                </a:lnTo>
                <a:lnTo>
                  <a:pt x="48850" y="41420"/>
                </a:lnTo>
                <a:lnTo>
                  <a:pt x="48800" y="41390"/>
                </a:lnTo>
                <a:lnTo>
                  <a:pt x="48760" y="41380"/>
                </a:lnTo>
                <a:lnTo>
                  <a:pt x="48720" y="41370"/>
                </a:lnTo>
                <a:lnTo>
                  <a:pt x="48650" y="41330"/>
                </a:lnTo>
                <a:lnTo>
                  <a:pt x="48620" y="41320"/>
                </a:lnTo>
                <a:lnTo>
                  <a:pt x="48570" y="41280"/>
                </a:lnTo>
                <a:lnTo>
                  <a:pt x="48470" y="41240"/>
                </a:lnTo>
                <a:lnTo>
                  <a:pt x="48390" y="41220"/>
                </a:lnTo>
                <a:lnTo>
                  <a:pt x="48360" y="41190"/>
                </a:lnTo>
                <a:lnTo>
                  <a:pt x="48350" y="41260"/>
                </a:lnTo>
                <a:lnTo>
                  <a:pt x="48350" y="41330"/>
                </a:lnTo>
                <a:lnTo>
                  <a:pt x="48350" y="41410"/>
                </a:lnTo>
                <a:lnTo>
                  <a:pt x="48350" y="41480"/>
                </a:lnTo>
                <a:lnTo>
                  <a:pt x="48360" y="41550"/>
                </a:lnTo>
                <a:lnTo>
                  <a:pt x="48360" y="41620"/>
                </a:lnTo>
                <a:lnTo>
                  <a:pt x="48360" y="41680"/>
                </a:lnTo>
                <a:lnTo>
                  <a:pt x="48360" y="41730"/>
                </a:lnTo>
                <a:lnTo>
                  <a:pt x="48370" y="41780"/>
                </a:lnTo>
                <a:lnTo>
                  <a:pt x="48370" y="41820"/>
                </a:lnTo>
                <a:lnTo>
                  <a:pt x="48370" y="41840"/>
                </a:lnTo>
                <a:lnTo>
                  <a:pt x="48510" y="42080"/>
                </a:lnTo>
                <a:lnTo>
                  <a:pt x="48440" y="42040"/>
                </a:lnTo>
                <a:lnTo>
                  <a:pt x="48420" y="42020"/>
                </a:lnTo>
                <a:lnTo>
                  <a:pt x="48410" y="42010"/>
                </a:lnTo>
                <a:lnTo>
                  <a:pt x="48320" y="41990"/>
                </a:lnTo>
                <a:lnTo>
                  <a:pt x="48320" y="41980"/>
                </a:lnTo>
                <a:lnTo>
                  <a:pt x="48300" y="41970"/>
                </a:lnTo>
                <a:lnTo>
                  <a:pt x="48270" y="41970"/>
                </a:lnTo>
                <a:lnTo>
                  <a:pt x="48210" y="41980"/>
                </a:lnTo>
                <a:lnTo>
                  <a:pt x="48170" y="41990"/>
                </a:lnTo>
                <a:lnTo>
                  <a:pt x="48120" y="42010"/>
                </a:lnTo>
                <a:lnTo>
                  <a:pt x="48090" y="42020"/>
                </a:lnTo>
                <a:lnTo>
                  <a:pt x="48050" y="42010"/>
                </a:lnTo>
                <a:lnTo>
                  <a:pt x="47940" y="42000"/>
                </a:lnTo>
                <a:lnTo>
                  <a:pt x="47910" y="42000"/>
                </a:lnTo>
                <a:lnTo>
                  <a:pt x="47890" y="42000"/>
                </a:lnTo>
                <a:lnTo>
                  <a:pt x="47850" y="42020"/>
                </a:lnTo>
                <a:lnTo>
                  <a:pt x="47710" y="42110"/>
                </a:lnTo>
                <a:lnTo>
                  <a:pt x="47690" y="42120"/>
                </a:lnTo>
                <a:lnTo>
                  <a:pt x="47670" y="42120"/>
                </a:lnTo>
                <a:lnTo>
                  <a:pt x="47600" y="42120"/>
                </a:lnTo>
                <a:lnTo>
                  <a:pt x="47570" y="42110"/>
                </a:lnTo>
                <a:lnTo>
                  <a:pt x="47460" y="42130"/>
                </a:lnTo>
                <a:lnTo>
                  <a:pt x="47370" y="42150"/>
                </a:lnTo>
                <a:lnTo>
                  <a:pt x="47340" y="42160"/>
                </a:lnTo>
                <a:lnTo>
                  <a:pt x="47290" y="42160"/>
                </a:lnTo>
                <a:lnTo>
                  <a:pt x="47240" y="42160"/>
                </a:lnTo>
                <a:lnTo>
                  <a:pt x="47160" y="42140"/>
                </a:lnTo>
                <a:lnTo>
                  <a:pt x="47150" y="42140"/>
                </a:lnTo>
                <a:lnTo>
                  <a:pt x="47130" y="42130"/>
                </a:lnTo>
                <a:lnTo>
                  <a:pt x="47060" y="42080"/>
                </a:lnTo>
                <a:lnTo>
                  <a:pt x="47040" y="42070"/>
                </a:lnTo>
                <a:lnTo>
                  <a:pt x="46990" y="42080"/>
                </a:lnTo>
                <a:lnTo>
                  <a:pt x="46890" y="42110"/>
                </a:lnTo>
                <a:lnTo>
                  <a:pt x="46850" y="42120"/>
                </a:lnTo>
                <a:lnTo>
                  <a:pt x="46830" y="42120"/>
                </a:lnTo>
                <a:lnTo>
                  <a:pt x="46810" y="42120"/>
                </a:lnTo>
                <a:lnTo>
                  <a:pt x="46790" y="42110"/>
                </a:lnTo>
                <a:lnTo>
                  <a:pt x="46780" y="42100"/>
                </a:lnTo>
                <a:lnTo>
                  <a:pt x="46740" y="42080"/>
                </a:lnTo>
                <a:lnTo>
                  <a:pt x="46730" y="42070"/>
                </a:lnTo>
                <a:lnTo>
                  <a:pt x="46690" y="42060"/>
                </a:lnTo>
                <a:lnTo>
                  <a:pt x="46660" y="42060"/>
                </a:lnTo>
                <a:lnTo>
                  <a:pt x="46590" y="42090"/>
                </a:lnTo>
                <a:lnTo>
                  <a:pt x="46480" y="42070"/>
                </a:lnTo>
                <a:lnTo>
                  <a:pt x="46490" y="42040"/>
                </a:lnTo>
                <a:lnTo>
                  <a:pt x="46490" y="42010"/>
                </a:lnTo>
                <a:lnTo>
                  <a:pt x="46490" y="41980"/>
                </a:lnTo>
                <a:lnTo>
                  <a:pt x="46490" y="41960"/>
                </a:lnTo>
                <a:lnTo>
                  <a:pt x="46500" y="41930"/>
                </a:lnTo>
                <a:lnTo>
                  <a:pt x="46500" y="41880"/>
                </a:lnTo>
                <a:lnTo>
                  <a:pt x="46500" y="41860"/>
                </a:lnTo>
                <a:lnTo>
                  <a:pt x="46500" y="41840"/>
                </a:lnTo>
                <a:lnTo>
                  <a:pt x="46500" y="41820"/>
                </a:lnTo>
                <a:lnTo>
                  <a:pt x="46500" y="41800"/>
                </a:lnTo>
                <a:lnTo>
                  <a:pt x="46500" y="41780"/>
                </a:lnTo>
                <a:lnTo>
                  <a:pt x="46510" y="41740"/>
                </a:lnTo>
                <a:lnTo>
                  <a:pt x="46510" y="41710"/>
                </a:lnTo>
                <a:lnTo>
                  <a:pt x="46520" y="41700"/>
                </a:lnTo>
                <a:lnTo>
                  <a:pt x="46510" y="41680"/>
                </a:lnTo>
                <a:lnTo>
                  <a:pt x="46510" y="41660"/>
                </a:lnTo>
                <a:lnTo>
                  <a:pt x="46510" y="41630"/>
                </a:lnTo>
                <a:lnTo>
                  <a:pt x="46500" y="41620"/>
                </a:lnTo>
                <a:lnTo>
                  <a:pt x="46490" y="41600"/>
                </a:lnTo>
                <a:lnTo>
                  <a:pt x="46480" y="41580"/>
                </a:lnTo>
                <a:lnTo>
                  <a:pt x="46460" y="41540"/>
                </a:lnTo>
                <a:lnTo>
                  <a:pt x="46340" y="41480"/>
                </a:lnTo>
                <a:lnTo>
                  <a:pt x="46280" y="41430"/>
                </a:lnTo>
                <a:lnTo>
                  <a:pt x="46260" y="41410"/>
                </a:lnTo>
                <a:lnTo>
                  <a:pt x="46250" y="41400"/>
                </a:lnTo>
                <a:lnTo>
                  <a:pt x="46220" y="41360"/>
                </a:lnTo>
                <a:lnTo>
                  <a:pt x="46210" y="41360"/>
                </a:lnTo>
                <a:lnTo>
                  <a:pt x="46210" y="41340"/>
                </a:lnTo>
                <a:lnTo>
                  <a:pt x="46200" y="41330"/>
                </a:lnTo>
                <a:lnTo>
                  <a:pt x="46200" y="41320"/>
                </a:lnTo>
                <a:lnTo>
                  <a:pt x="46190" y="41260"/>
                </a:lnTo>
                <a:lnTo>
                  <a:pt x="46120" y="41170"/>
                </a:lnTo>
                <a:lnTo>
                  <a:pt x="46100" y="41150"/>
                </a:lnTo>
                <a:lnTo>
                  <a:pt x="46090" y="41130"/>
                </a:lnTo>
                <a:lnTo>
                  <a:pt x="46070" y="41090"/>
                </a:lnTo>
                <a:lnTo>
                  <a:pt x="46070" y="41060"/>
                </a:lnTo>
                <a:lnTo>
                  <a:pt x="46060" y="41030"/>
                </a:lnTo>
                <a:lnTo>
                  <a:pt x="46030" y="40980"/>
                </a:lnTo>
                <a:lnTo>
                  <a:pt x="45950" y="40890"/>
                </a:lnTo>
                <a:lnTo>
                  <a:pt x="45930" y="40840"/>
                </a:lnTo>
                <a:lnTo>
                  <a:pt x="45890" y="40760"/>
                </a:lnTo>
                <a:lnTo>
                  <a:pt x="45870" y="40730"/>
                </a:lnTo>
                <a:lnTo>
                  <a:pt x="45820" y="40690"/>
                </a:lnTo>
                <a:lnTo>
                  <a:pt x="45740" y="40680"/>
                </a:lnTo>
                <a:lnTo>
                  <a:pt x="45720" y="40670"/>
                </a:lnTo>
                <a:lnTo>
                  <a:pt x="45700" y="40660"/>
                </a:lnTo>
                <a:lnTo>
                  <a:pt x="45670" y="40640"/>
                </a:lnTo>
                <a:lnTo>
                  <a:pt x="45660" y="40630"/>
                </a:lnTo>
                <a:lnTo>
                  <a:pt x="45600" y="40550"/>
                </a:lnTo>
                <a:lnTo>
                  <a:pt x="45570" y="40510"/>
                </a:lnTo>
                <a:lnTo>
                  <a:pt x="45510" y="40470"/>
                </a:lnTo>
                <a:lnTo>
                  <a:pt x="45500" y="40460"/>
                </a:lnTo>
                <a:lnTo>
                  <a:pt x="45450" y="40410"/>
                </a:lnTo>
                <a:lnTo>
                  <a:pt x="45440" y="40400"/>
                </a:lnTo>
                <a:lnTo>
                  <a:pt x="45390" y="40310"/>
                </a:lnTo>
                <a:lnTo>
                  <a:pt x="45370" y="40300"/>
                </a:lnTo>
                <a:lnTo>
                  <a:pt x="45360" y="40290"/>
                </a:lnTo>
                <a:lnTo>
                  <a:pt x="45330" y="40270"/>
                </a:lnTo>
                <a:lnTo>
                  <a:pt x="45300" y="40240"/>
                </a:lnTo>
                <a:lnTo>
                  <a:pt x="45260" y="40180"/>
                </a:lnTo>
                <a:lnTo>
                  <a:pt x="45160" y="40100"/>
                </a:lnTo>
                <a:lnTo>
                  <a:pt x="45120" y="40020"/>
                </a:lnTo>
                <a:lnTo>
                  <a:pt x="45120" y="40010"/>
                </a:lnTo>
                <a:lnTo>
                  <a:pt x="45080" y="39950"/>
                </a:lnTo>
                <a:lnTo>
                  <a:pt x="45060" y="39880"/>
                </a:lnTo>
                <a:lnTo>
                  <a:pt x="45030" y="39840"/>
                </a:lnTo>
                <a:lnTo>
                  <a:pt x="44950" y="39770"/>
                </a:lnTo>
                <a:lnTo>
                  <a:pt x="44910" y="39730"/>
                </a:lnTo>
                <a:lnTo>
                  <a:pt x="44910" y="39720"/>
                </a:lnTo>
                <a:lnTo>
                  <a:pt x="44900" y="39690"/>
                </a:lnTo>
                <a:lnTo>
                  <a:pt x="44830" y="39610"/>
                </a:lnTo>
                <a:lnTo>
                  <a:pt x="44770" y="39520"/>
                </a:lnTo>
                <a:lnTo>
                  <a:pt x="44750" y="39540"/>
                </a:lnTo>
                <a:lnTo>
                  <a:pt x="44740" y="39550"/>
                </a:lnTo>
                <a:lnTo>
                  <a:pt x="44730" y="39560"/>
                </a:lnTo>
                <a:lnTo>
                  <a:pt x="44720" y="39580"/>
                </a:lnTo>
                <a:lnTo>
                  <a:pt x="44700" y="39680"/>
                </a:lnTo>
                <a:lnTo>
                  <a:pt x="44680" y="39710"/>
                </a:lnTo>
                <a:lnTo>
                  <a:pt x="44640" y="39740"/>
                </a:lnTo>
                <a:lnTo>
                  <a:pt x="44630" y="39760"/>
                </a:lnTo>
                <a:lnTo>
                  <a:pt x="44620" y="39770"/>
                </a:lnTo>
                <a:lnTo>
                  <a:pt x="44590" y="39790"/>
                </a:lnTo>
                <a:lnTo>
                  <a:pt x="44570" y="39800"/>
                </a:lnTo>
                <a:lnTo>
                  <a:pt x="44530" y="39810"/>
                </a:lnTo>
                <a:lnTo>
                  <a:pt x="44470" y="39820"/>
                </a:lnTo>
                <a:lnTo>
                  <a:pt x="44420" y="39830"/>
                </a:lnTo>
                <a:lnTo>
                  <a:pt x="44370" y="39840"/>
                </a:lnTo>
                <a:lnTo>
                  <a:pt x="44340" y="39840"/>
                </a:lnTo>
                <a:lnTo>
                  <a:pt x="44300" y="39850"/>
                </a:lnTo>
                <a:lnTo>
                  <a:pt x="44260" y="39860"/>
                </a:lnTo>
                <a:lnTo>
                  <a:pt x="44230" y="39860"/>
                </a:lnTo>
                <a:lnTo>
                  <a:pt x="44200" y="39880"/>
                </a:lnTo>
                <a:lnTo>
                  <a:pt x="44190" y="39910"/>
                </a:lnTo>
                <a:lnTo>
                  <a:pt x="44160" y="39940"/>
                </a:lnTo>
                <a:lnTo>
                  <a:pt x="44140" y="39970"/>
                </a:lnTo>
                <a:lnTo>
                  <a:pt x="44130" y="40000"/>
                </a:lnTo>
                <a:lnTo>
                  <a:pt x="44110" y="40010"/>
                </a:lnTo>
                <a:lnTo>
                  <a:pt x="44090" y="40030"/>
                </a:lnTo>
                <a:lnTo>
                  <a:pt x="44060" y="40050"/>
                </a:lnTo>
                <a:lnTo>
                  <a:pt x="44030" y="40060"/>
                </a:lnTo>
                <a:lnTo>
                  <a:pt x="44000" y="40060"/>
                </a:lnTo>
                <a:lnTo>
                  <a:pt x="43970" y="40080"/>
                </a:lnTo>
                <a:lnTo>
                  <a:pt x="43950" y="40090"/>
                </a:lnTo>
                <a:lnTo>
                  <a:pt x="43930" y="40110"/>
                </a:lnTo>
                <a:lnTo>
                  <a:pt x="43910" y="40130"/>
                </a:lnTo>
                <a:lnTo>
                  <a:pt x="43890" y="40140"/>
                </a:lnTo>
                <a:lnTo>
                  <a:pt x="43860" y="40140"/>
                </a:lnTo>
                <a:lnTo>
                  <a:pt x="43830" y="40150"/>
                </a:lnTo>
                <a:lnTo>
                  <a:pt x="43780" y="40160"/>
                </a:lnTo>
                <a:lnTo>
                  <a:pt x="43750" y="40160"/>
                </a:lnTo>
                <a:lnTo>
                  <a:pt x="43710" y="40170"/>
                </a:lnTo>
                <a:lnTo>
                  <a:pt x="43680" y="40190"/>
                </a:lnTo>
                <a:lnTo>
                  <a:pt x="43650" y="40210"/>
                </a:lnTo>
                <a:lnTo>
                  <a:pt x="43640" y="40230"/>
                </a:lnTo>
                <a:lnTo>
                  <a:pt x="43620" y="40240"/>
                </a:lnTo>
                <a:lnTo>
                  <a:pt x="43590" y="40250"/>
                </a:lnTo>
                <a:lnTo>
                  <a:pt x="43570" y="40260"/>
                </a:lnTo>
                <a:lnTo>
                  <a:pt x="43540" y="40280"/>
                </a:lnTo>
                <a:lnTo>
                  <a:pt x="43530" y="40280"/>
                </a:lnTo>
                <a:lnTo>
                  <a:pt x="43480" y="40210"/>
                </a:lnTo>
                <a:lnTo>
                  <a:pt x="43350" y="40120"/>
                </a:lnTo>
                <a:lnTo>
                  <a:pt x="43320" y="40110"/>
                </a:lnTo>
                <a:lnTo>
                  <a:pt x="43300" y="40100"/>
                </a:lnTo>
                <a:lnTo>
                  <a:pt x="43270" y="40080"/>
                </a:lnTo>
                <a:lnTo>
                  <a:pt x="43200" y="40020"/>
                </a:lnTo>
                <a:lnTo>
                  <a:pt x="43150" y="39960"/>
                </a:lnTo>
                <a:lnTo>
                  <a:pt x="43110" y="39940"/>
                </a:lnTo>
                <a:lnTo>
                  <a:pt x="43060" y="39930"/>
                </a:lnTo>
                <a:lnTo>
                  <a:pt x="43040" y="39920"/>
                </a:lnTo>
                <a:lnTo>
                  <a:pt x="43020" y="39910"/>
                </a:lnTo>
                <a:lnTo>
                  <a:pt x="42990" y="39900"/>
                </a:lnTo>
                <a:lnTo>
                  <a:pt x="42960" y="39890"/>
                </a:lnTo>
                <a:lnTo>
                  <a:pt x="42920" y="39890"/>
                </a:lnTo>
                <a:lnTo>
                  <a:pt x="42870" y="39870"/>
                </a:lnTo>
                <a:lnTo>
                  <a:pt x="42860" y="39870"/>
                </a:lnTo>
                <a:lnTo>
                  <a:pt x="42820" y="39850"/>
                </a:lnTo>
                <a:lnTo>
                  <a:pt x="42810" y="39840"/>
                </a:lnTo>
                <a:lnTo>
                  <a:pt x="42800" y="39820"/>
                </a:lnTo>
                <a:lnTo>
                  <a:pt x="42790" y="39800"/>
                </a:lnTo>
                <a:lnTo>
                  <a:pt x="42780" y="39800"/>
                </a:lnTo>
                <a:lnTo>
                  <a:pt x="42780" y="39740"/>
                </a:lnTo>
                <a:lnTo>
                  <a:pt x="42790" y="39720"/>
                </a:lnTo>
                <a:lnTo>
                  <a:pt x="42800" y="39710"/>
                </a:lnTo>
                <a:lnTo>
                  <a:pt x="42770" y="39650"/>
                </a:lnTo>
                <a:lnTo>
                  <a:pt x="42730" y="39610"/>
                </a:lnTo>
                <a:lnTo>
                  <a:pt x="42710" y="39590"/>
                </a:lnTo>
                <a:lnTo>
                  <a:pt x="42640" y="39560"/>
                </a:lnTo>
                <a:lnTo>
                  <a:pt x="42590" y="39550"/>
                </a:lnTo>
                <a:lnTo>
                  <a:pt x="42570" y="39540"/>
                </a:lnTo>
                <a:lnTo>
                  <a:pt x="42550" y="39530"/>
                </a:lnTo>
                <a:lnTo>
                  <a:pt x="42520" y="39510"/>
                </a:lnTo>
                <a:lnTo>
                  <a:pt x="42480" y="39450"/>
                </a:lnTo>
                <a:lnTo>
                  <a:pt x="42440" y="39410"/>
                </a:lnTo>
                <a:lnTo>
                  <a:pt x="42430" y="39400"/>
                </a:lnTo>
                <a:lnTo>
                  <a:pt x="42410" y="39350"/>
                </a:lnTo>
                <a:lnTo>
                  <a:pt x="42380" y="39330"/>
                </a:lnTo>
                <a:lnTo>
                  <a:pt x="42330" y="39310"/>
                </a:lnTo>
                <a:lnTo>
                  <a:pt x="42290" y="39310"/>
                </a:lnTo>
                <a:lnTo>
                  <a:pt x="42270" y="39310"/>
                </a:lnTo>
                <a:lnTo>
                  <a:pt x="42220" y="39310"/>
                </a:lnTo>
                <a:lnTo>
                  <a:pt x="42180" y="39300"/>
                </a:lnTo>
                <a:lnTo>
                  <a:pt x="42140" y="39300"/>
                </a:lnTo>
                <a:lnTo>
                  <a:pt x="42100" y="39290"/>
                </a:lnTo>
                <a:lnTo>
                  <a:pt x="42060" y="39290"/>
                </a:lnTo>
                <a:lnTo>
                  <a:pt x="42000" y="39280"/>
                </a:lnTo>
                <a:lnTo>
                  <a:pt x="41950" y="39280"/>
                </a:lnTo>
                <a:lnTo>
                  <a:pt x="41890" y="39270"/>
                </a:lnTo>
                <a:lnTo>
                  <a:pt x="41850" y="39260"/>
                </a:lnTo>
                <a:lnTo>
                  <a:pt x="41810" y="39260"/>
                </a:lnTo>
                <a:lnTo>
                  <a:pt x="41750" y="39250"/>
                </a:lnTo>
                <a:lnTo>
                  <a:pt x="41710" y="39240"/>
                </a:lnTo>
                <a:lnTo>
                  <a:pt x="41620" y="39230"/>
                </a:lnTo>
                <a:lnTo>
                  <a:pt x="41560" y="39230"/>
                </a:lnTo>
                <a:lnTo>
                  <a:pt x="41500" y="39220"/>
                </a:lnTo>
                <a:lnTo>
                  <a:pt x="41440" y="39210"/>
                </a:lnTo>
                <a:lnTo>
                  <a:pt x="41410" y="39210"/>
                </a:lnTo>
                <a:lnTo>
                  <a:pt x="41370" y="39210"/>
                </a:lnTo>
                <a:lnTo>
                  <a:pt x="41330" y="39210"/>
                </a:lnTo>
                <a:lnTo>
                  <a:pt x="41300" y="39220"/>
                </a:lnTo>
                <a:lnTo>
                  <a:pt x="41230" y="39200"/>
                </a:lnTo>
                <a:lnTo>
                  <a:pt x="41180" y="39140"/>
                </a:lnTo>
                <a:lnTo>
                  <a:pt x="41170" y="39070"/>
                </a:lnTo>
                <a:lnTo>
                  <a:pt x="41160" y="39020"/>
                </a:lnTo>
                <a:lnTo>
                  <a:pt x="41160" y="39000"/>
                </a:lnTo>
                <a:lnTo>
                  <a:pt x="41120" y="38880"/>
                </a:lnTo>
                <a:lnTo>
                  <a:pt x="41100" y="38810"/>
                </a:lnTo>
                <a:lnTo>
                  <a:pt x="41080" y="38730"/>
                </a:lnTo>
                <a:lnTo>
                  <a:pt x="41040" y="38630"/>
                </a:lnTo>
                <a:lnTo>
                  <a:pt x="41030" y="38570"/>
                </a:lnTo>
                <a:lnTo>
                  <a:pt x="41010" y="38530"/>
                </a:lnTo>
                <a:lnTo>
                  <a:pt x="40990" y="38450"/>
                </a:lnTo>
                <a:lnTo>
                  <a:pt x="40970" y="38380"/>
                </a:lnTo>
                <a:lnTo>
                  <a:pt x="40950" y="38320"/>
                </a:lnTo>
                <a:lnTo>
                  <a:pt x="40940" y="38280"/>
                </a:lnTo>
                <a:lnTo>
                  <a:pt x="40930" y="38250"/>
                </a:lnTo>
                <a:lnTo>
                  <a:pt x="40920" y="38210"/>
                </a:lnTo>
                <a:lnTo>
                  <a:pt x="40900" y="38180"/>
                </a:lnTo>
                <a:lnTo>
                  <a:pt x="40900" y="38140"/>
                </a:lnTo>
                <a:lnTo>
                  <a:pt x="40880" y="38110"/>
                </a:lnTo>
                <a:lnTo>
                  <a:pt x="40860" y="38080"/>
                </a:lnTo>
                <a:lnTo>
                  <a:pt x="40830" y="38050"/>
                </a:lnTo>
                <a:lnTo>
                  <a:pt x="40810" y="38030"/>
                </a:lnTo>
                <a:lnTo>
                  <a:pt x="40780" y="38010"/>
                </a:lnTo>
                <a:lnTo>
                  <a:pt x="40750" y="38010"/>
                </a:lnTo>
                <a:lnTo>
                  <a:pt x="40730" y="38000"/>
                </a:lnTo>
                <a:lnTo>
                  <a:pt x="40700" y="37980"/>
                </a:lnTo>
                <a:lnTo>
                  <a:pt x="40670" y="37950"/>
                </a:lnTo>
                <a:lnTo>
                  <a:pt x="40640" y="37920"/>
                </a:lnTo>
                <a:lnTo>
                  <a:pt x="40610" y="37890"/>
                </a:lnTo>
                <a:lnTo>
                  <a:pt x="40580" y="37860"/>
                </a:lnTo>
                <a:lnTo>
                  <a:pt x="40560" y="37830"/>
                </a:lnTo>
                <a:lnTo>
                  <a:pt x="40540" y="37810"/>
                </a:lnTo>
                <a:lnTo>
                  <a:pt x="40500" y="37780"/>
                </a:lnTo>
                <a:lnTo>
                  <a:pt x="40470" y="37760"/>
                </a:lnTo>
                <a:lnTo>
                  <a:pt x="40450" y="37740"/>
                </a:lnTo>
                <a:lnTo>
                  <a:pt x="40420" y="37730"/>
                </a:lnTo>
                <a:lnTo>
                  <a:pt x="40400" y="37710"/>
                </a:lnTo>
                <a:lnTo>
                  <a:pt x="40390" y="37710"/>
                </a:lnTo>
                <a:lnTo>
                  <a:pt x="40370" y="37700"/>
                </a:lnTo>
                <a:lnTo>
                  <a:pt x="40360" y="37720"/>
                </a:lnTo>
                <a:lnTo>
                  <a:pt x="40360" y="37760"/>
                </a:lnTo>
                <a:lnTo>
                  <a:pt x="40350" y="37830"/>
                </a:lnTo>
                <a:lnTo>
                  <a:pt x="40310" y="37840"/>
                </a:lnTo>
                <a:lnTo>
                  <a:pt x="40290" y="37860"/>
                </a:lnTo>
                <a:lnTo>
                  <a:pt x="40270" y="37870"/>
                </a:lnTo>
                <a:lnTo>
                  <a:pt x="40190" y="38040"/>
                </a:lnTo>
                <a:lnTo>
                  <a:pt x="40170" y="38080"/>
                </a:lnTo>
                <a:lnTo>
                  <a:pt x="40150" y="38110"/>
                </a:lnTo>
                <a:lnTo>
                  <a:pt x="40130" y="38110"/>
                </a:lnTo>
                <a:lnTo>
                  <a:pt x="40120" y="38110"/>
                </a:lnTo>
                <a:lnTo>
                  <a:pt x="40120" y="38130"/>
                </a:lnTo>
                <a:lnTo>
                  <a:pt x="40050" y="38200"/>
                </a:lnTo>
                <a:lnTo>
                  <a:pt x="40030" y="38200"/>
                </a:lnTo>
                <a:lnTo>
                  <a:pt x="39990" y="38270"/>
                </a:lnTo>
                <a:lnTo>
                  <a:pt x="39980" y="38310"/>
                </a:lnTo>
                <a:lnTo>
                  <a:pt x="39970" y="38340"/>
                </a:lnTo>
                <a:lnTo>
                  <a:pt x="39970" y="38380"/>
                </a:lnTo>
                <a:lnTo>
                  <a:pt x="39960" y="38420"/>
                </a:lnTo>
                <a:lnTo>
                  <a:pt x="39960" y="38440"/>
                </a:lnTo>
                <a:lnTo>
                  <a:pt x="39960" y="38470"/>
                </a:lnTo>
                <a:lnTo>
                  <a:pt x="39960" y="38500"/>
                </a:lnTo>
                <a:lnTo>
                  <a:pt x="39950" y="38530"/>
                </a:lnTo>
                <a:lnTo>
                  <a:pt x="39950" y="38560"/>
                </a:lnTo>
                <a:lnTo>
                  <a:pt x="39940" y="38590"/>
                </a:lnTo>
                <a:lnTo>
                  <a:pt x="39920" y="38630"/>
                </a:lnTo>
                <a:lnTo>
                  <a:pt x="39900" y="38650"/>
                </a:lnTo>
                <a:lnTo>
                  <a:pt x="39880" y="38670"/>
                </a:lnTo>
                <a:lnTo>
                  <a:pt x="39840" y="38700"/>
                </a:lnTo>
                <a:lnTo>
                  <a:pt x="39810" y="38720"/>
                </a:lnTo>
                <a:lnTo>
                  <a:pt x="39780" y="38730"/>
                </a:lnTo>
                <a:lnTo>
                  <a:pt x="39750" y="38760"/>
                </a:lnTo>
                <a:lnTo>
                  <a:pt x="39750" y="38770"/>
                </a:lnTo>
                <a:lnTo>
                  <a:pt x="39650" y="38770"/>
                </a:lnTo>
                <a:lnTo>
                  <a:pt x="39470" y="38760"/>
                </a:lnTo>
                <a:lnTo>
                  <a:pt x="39410" y="38740"/>
                </a:lnTo>
                <a:lnTo>
                  <a:pt x="39390" y="38720"/>
                </a:lnTo>
                <a:lnTo>
                  <a:pt x="39280" y="38640"/>
                </a:lnTo>
                <a:lnTo>
                  <a:pt x="39290" y="38620"/>
                </a:lnTo>
                <a:lnTo>
                  <a:pt x="39300" y="38610"/>
                </a:lnTo>
                <a:lnTo>
                  <a:pt x="39310" y="38560"/>
                </a:lnTo>
                <a:lnTo>
                  <a:pt x="39350" y="38510"/>
                </a:lnTo>
                <a:lnTo>
                  <a:pt x="39360" y="38460"/>
                </a:lnTo>
                <a:lnTo>
                  <a:pt x="39350" y="38410"/>
                </a:lnTo>
                <a:lnTo>
                  <a:pt x="39350" y="38380"/>
                </a:lnTo>
                <a:lnTo>
                  <a:pt x="39360" y="38330"/>
                </a:lnTo>
                <a:lnTo>
                  <a:pt x="39350" y="38290"/>
                </a:lnTo>
                <a:lnTo>
                  <a:pt x="39340" y="38260"/>
                </a:lnTo>
                <a:lnTo>
                  <a:pt x="39340" y="38210"/>
                </a:lnTo>
                <a:lnTo>
                  <a:pt x="39330" y="38150"/>
                </a:lnTo>
                <a:lnTo>
                  <a:pt x="39310" y="38130"/>
                </a:lnTo>
                <a:lnTo>
                  <a:pt x="39230" y="38060"/>
                </a:lnTo>
                <a:lnTo>
                  <a:pt x="39210" y="38010"/>
                </a:lnTo>
                <a:lnTo>
                  <a:pt x="39210" y="37970"/>
                </a:lnTo>
                <a:lnTo>
                  <a:pt x="39220" y="37870"/>
                </a:lnTo>
                <a:lnTo>
                  <a:pt x="39230" y="37840"/>
                </a:lnTo>
                <a:lnTo>
                  <a:pt x="39220" y="37830"/>
                </a:lnTo>
                <a:lnTo>
                  <a:pt x="39220" y="37810"/>
                </a:lnTo>
                <a:lnTo>
                  <a:pt x="39240" y="37740"/>
                </a:lnTo>
                <a:lnTo>
                  <a:pt x="39240" y="37710"/>
                </a:lnTo>
                <a:lnTo>
                  <a:pt x="39240" y="37670"/>
                </a:lnTo>
                <a:lnTo>
                  <a:pt x="39220" y="37630"/>
                </a:lnTo>
                <a:lnTo>
                  <a:pt x="39190" y="37590"/>
                </a:lnTo>
                <a:lnTo>
                  <a:pt x="39170" y="37570"/>
                </a:lnTo>
                <a:lnTo>
                  <a:pt x="39150" y="37530"/>
                </a:lnTo>
                <a:lnTo>
                  <a:pt x="39130" y="37460"/>
                </a:lnTo>
                <a:lnTo>
                  <a:pt x="39110" y="37410"/>
                </a:lnTo>
                <a:lnTo>
                  <a:pt x="39100" y="37380"/>
                </a:lnTo>
                <a:lnTo>
                  <a:pt x="39090" y="37340"/>
                </a:lnTo>
                <a:lnTo>
                  <a:pt x="39090" y="37310"/>
                </a:lnTo>
                <a:lnTo>
                  <a:pt x="39070" y="37270"/>
                </a:lnTo>
                <a:lnTo>
                  <a:pt x="39060" y="37230"/>
                </a:lnTo>
                <a:lnTo>
                  <a:pt x="39050" y="37210"/>
                </a:lnTo>
                <a:lnTo>
                  <a:pt x="39030" y="37170"/>
                </a:lnTo>
                <a:lnTo>
                  <a:pt x="39020" y="37140"/>
                </a:lnTo>
                <a:lnTo>
                  <a:pt x="39010" y="37110"/>
                </a:lnTo>
                <a:lnTo>
                  <a:pt x="38990" y="37080"/>
                </a:lnTo>
                <a:lnTo>
                  <a:pt x="38970" y="37060"/>
                </a:lnTo>
                <a:lnTo>
                  <a:pt x="38950" y="37030"/>
                </a:lnTo>
                <a:lnTo>
                  <a:pt x="38950" y="37000"/>
                </a:lnTo>
                <a:lnTo>
                  <a:pt x="38950" y="3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