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Tshopo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Tshopo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8650" y="18780"/>
                </a:moveTo>
                <a:lnTo>
                  <a:pt x="58640" y="18870"/>
                </a:lnTo>
                <a:lnTo>
                  <a:pt x="58670" y="18980"/>
                </a:lnTo>
                <a:lnTo>
                  <a:pt x="58690" y="19050"/>
                </a:lnTo>
                <a:lnTo>
                  <a:pt x="58700" y="19060"/>
                </a:lnTo>
                <a:lnTo>
                  <a:pt x="58710" y="19060"/>
                </a:lnTo>
                <a:lnTo>
                  <a:pt x="58710" y="19070"/>
                </a:lnTo>
                <a:lnTo>
                  <a:pt x="58710" y="19130"/>
                </a:lnTo>
                <a:lnTo>
                  <a:pt x="58760" y="19210"/>
                </a:lnTo>
                <a:lnTo>
                  <a:pt x="58810" y="19290"/>
                </a:lnTo>
                <a:lnTo>
                  <a:pt x="58810" y="19310"/>
                </a:lnTo>
                <a:lnTo>
                  <a:pt x="58800" y="19320"/>
                </a:lnTo>
                <a:lnTo>
                  <a:pt x="58800" y="19330"/>
                </a:lnTo>
                <a:lnTo>
                  <a:pt x="58800" y="19350"/>
                </a:lnTo>
                <a:lnTo>
                  <a:pt x="58840" y="19460"/>
                </a:lnTo>
                <a:lnTo>
                  <a:pt x="58830" y="19480"/>
                </a:lnTo>
                <a:lnTo>
                  <a:pt x="58810" y="19520"/>
                </a:lnTo>
                <a:lnTo>
                  <a:pt x="58790" y="19620"/>
                </a:lnTo>
                <a:lnTo>
                  <a:pt x="58790" y="19650"/>
                </a:lnTo>
                <a:lnTo>
                  <a:pt x="58790" y="19670"/>
                </a:lnTo>
                <a:lnTo>
                  <a:pt x="58780" y="19710"/>
                </a:lnTo>
                <a:lnTo>
                  <a:pt x="58750" y="19760"/>
                </a:lnTo>
                <a:lnTo>
                  <a:pt x="58840" y="19760"/>
                </a:lnTo>
                <a:lnTo>
                  <a:pt x="58870" y="19750"/>
                </a:lnTo>
                <a:lnTo>
                  <a:pt x="58890" y="19760"/>
                </a:lnTo>
                <a:lnTo>
                  <a:pt x="58910" y="19760"/>
                </a:lnTo>
                <a:lnTo>
                  <a:pt x="58930" y="19760"/>
                </a:lnTo>
                <a:lnTo>
                  <a:pt x="58960" y="19760"/>
                </a:lnTo>
                <a:lnTo>
                  <a:pt x="59010" y="19760"/>
                </a:lnTo>
                <a:lnTo>
                  <a:pt x="59050" y="19760"/>
                </a:lnTo>
                <a:lnTo>
                  <a:pt x="59090" y="19770"/>
                </a:lnTo>
                <a:lnTo>
                  <a:pt x="59160" y="19810"/>
                </a:lnTo>
                <a:lnTo>
                  <a:pt x="59190" y="19810"/>
                </a:lnTo>
                <a:lnTo>
                  <a:pt x="59250" y="19830"/>
                </a:lnTo>
                <a:lnTo>
                  <a:pt x="59310" y="19890"/>
                </a:lnTo>
                <a:lnTo>
                  <a:pt x="59340" y="19890"/>
                </a:lnTo>
                <a:lnTo>
                  <a:pt x="59360" y="19900"/>
                </a:lnTo>
                <a:lnTo>
                  <a:pt x="59410" y="19950"/>
                </a:lnTo>
                <a:lnTo>
                  <a:pt x="59460" y="19980"/>
                </a:lnTo>
                <a:lnTo>
                  <a:pt x="59480" y="19990"/>
                </a:lnTo>
                <a:lnTo>
                  <a:pt x="59530" y="20020"/>
                </a:lnTo>
                <a:lnTo>
                  <a:pt x="59570" y="20060"/>
                </a:lnTo>
                <a:lnTo>
                  <a:pt x="59610" y="20070"/>
                </a:lnTo>
                <a:lnTo>
                  <a:pt x="59670" y="20080"/>
                </a:lnTo>
                <a:lnTo>
                  <a:pt x="59730" y="20080"/>
                </a:lnTo>
                <a:lnTo>
                  <a:pt x="59750" y="20070"/>
                </a:lnTo>
                <a:lnTo>
                  <a:pt x="59850" y="20060"/>
                </a:lnTo>
                <a:lnTo>
                  <a:pt x="59940" y="20060"/>
                </a:lnTo>
                <a:lnTo>
                  <a:pt x="60050" y="20060"/>
                </a:lnTo>
                <a:lnTo>
                  <a:pt x="60090" y="20070"/>
                </a:lnTo>
                <a:lnTo>
                  <a:pt x="60090" y="20080"/>
                </a:lnTo>
                <a:lnTo>
                  <a:pt x="60130" y="20100"/>
                </a:lnTo>
                <a:lnTo>
                  <a:pt x="60150" y="20140"/>
                </a:lnTo>
                <a:lnTo>
                  <a:pt x="60160" y="20150"/>
                </a:lnTo>
                <a:lnTo>
                  <a:pt x="60170" y="20200"/>
                </a:lnTo>
                <a:lnTo>
                  <a:pt x="60190" y="20220"/>
                </a:lnTo>
                <a:lnTo>
                  <a:pt x="60210" y="20250"/>
                </a:lnTo>
                <a:lnTo>
                  <a:pt x="60230" y="20270"/>
                </a:lnTo>
                <a:lnTo>
                  <a:pt x="60260" y="20270"/>
                </a:lnTo>
                <a:lnTo>
                  <a:pt x="60270" y="20280"/>
                </a:lnTo>
                <a:lnTo>
                  <a:pt x="60300" y="20290"/>
                </a:lnTo>
                <a:lnTo>
                  <a:pt x="60300" y="20300"/>
                </a:lnTo>
                <a:lnTo>
                  <a:pt x="60350" y="20290"/>
                </a:lnTo>
                <a:lnTo>
                  <a:pt x="60430" y="20310"/>
                </a:lnTo>
                <a:lnTo>
                  <a:pt x="60490" y="20300"/>
                </a:lnTo>
                <a:lnTo>
                  <a:pt x="60500" y="20300"/>
                </a:lnTo>
                <a:lnTo>
                  <a:pt x="60500" y="20290"/>
                </a:lnTo>
                <a:lnTo>
                  <a:pt x="60510" y="20260"/>
                </a:lnTo>
                <a:lnTo>
                  <a:pt x="60510" y="20250"/>
                </a:lnTo>
                <a:lnTo>
                  <a:pt x="60530" y="20230"/>
                </a:lnTo>
                <a:lnTo>
                  <a:pt x="60550" y="20200"/>
                </a:lnTo>
                <a:lnTo>
                  <a:pt x="60560" y="20140"/>
                </a:lnTo>
                <a:lnTo>
                  <a:pt x="60580" y="20130"/>
                </a:lnTo>
                <a:lnTo>
                  <a:pt x="60600" y="20120"/>
                </a:lnTo>
                <a:lnTo>
                  <a:pt x="60630" y="20120"/>
                </a:lnTo>
                <a:lnTo>
                  <a:pt x="60650" y="20100"/>
                </a:lnTo>
                <a:lnTo>
                  <a:pt x="60690" y="20080"/>
                </a:lnTo>
                <a:lnTo>
                  <a:pt x="60740" y="20060"/>
                </a:lnTo>
                <a:lnTo>
                  <a:pt x="60800" y="20080"/>
                </a:lnTo>
                <a:lnTo>
                  <a:pt x="60840" y="20080"/>
                </a:lnTo>
                <a:lnTo>
                  <a:pt x="60860" y="20050"/>
                </a:lnTo>
                <a:lnTo>
                  <a:pt x="60880" y="20030"/>
                </a:lnTo>
                <a:lnTo>
                  <a:pt x="60890" y="20030"/>
                </a:lnTo>
                <a:lnTo>
                  <a:pt x="60910" y="20020"/>
                </a:lnTo>
                <a:lnTo>
                  <a:pt x="60940" y="20020"/>
                </a:lnTo>
                <a:lnTo>
                  <a:pt x="60960" y="20030"/>
                </a:lnTo>
                <a:lnTo>
                  <a:pt x="61010" y="20000"/>
                </a:lnTo>
                <a:lnTo>
                  <a:pt x="61060" y="19960"/>
                </a:lnTo>
                <a:lnTo>
                  <a:pt x="61090" y="19930"/>
                </a:lnTo>
                <a:lnTo>
                  <a:pt x="61050" y="19890"/>
                </a:lnTo>
                <a:lnTo>
                  <a:pt x="61010" y="19860"/>
                </a:lnTo>
                <a:lnTo>
                  <a:pt x="60970" y="19830"/>
                </a:lnTo>
                <a:lnTo>
                  <a:pt x="60960" y="19790"/>
                </a:lnTo>
                <a:lnTo>
                  <a:pt x="60960" y="19730"/>
                </a:lnTo>
                <a:lnTo>
                  <a:pt x="60990" y="19700"/>
                </a:lnTo>
                <a:lnTo>
                  <a:pt x="61000" y="19690"/>
                </a:lnTo>
                <a:lnTo>
                  <a:pt x="60960" y="19680"/>
                </a:lnTo>
                <a:lnTo>
                  <a:pt x="60970" y="19670"/>
                </a:lnTo>
                <a:lnTo>
                  <a:pt x="61000" y="19650"/>
                </a:lnTo>
                <a:lnTo>
                  <a:pt x="61040" y="19640"/>
                </a:lnTo>
                <a:lnTo>
                  <a:pt x="61090" y="19660"/>
                </a:lnTo>
                <a:lnTo>
                  <a:pt x="61130" y="19680"/>
                </a:lnTo>
                <a:lnTo>
                  <a:pt x="61180" y="19690"/>
                </a:lnTo>
                <a:lnTo>
                  <a:pt x="61230" y="19670"/>
                </a:lnTo>
                <a:lnTo>
                  <a:pt x="61320" y="19650"/>
                </a:lnTo>
                <a:lnTo>
                  <a:pt x="61410" y="19640"/>
                </a:lnTo>
                <a:lnTo>
                  <a:pt x="61450" y="19620"/>
                </a:lnTo>
                <a:lnTo>
                  <a:pt x="61500" y="19620"/>
                </a:lnTo>
                <a:lnTo>
                  <a:pt x="61610" y="19580"/>
                </a:lnTo>
                <a:lnTo>
                  <a:pt x="61650" y="19540"/>
                </a:lnTo>
                <a:lnTo>
                  <a:pt x="61650" y="19500"/>
                </a:lnTo>
                <a:lnTo>
                  <a:pt x="61690" y="19460"/>
                </a:lnTo>
                <a:lnTo>
                  <a:pt x="61710" y="19430"/>
                </a:lnTo>
                <a:lnTo>
                  <a:pt x="61750" y="19410"/>
                </a:lnTo>
                <a:lnTo>
                  <a:pt x="61810" y="19410"/>
                </a:lnTo>
                <a:lnTo>
                  <a:pt x="61890" y="19420"/>
                </a:lnTo>
                <a:lnTo>
                  <a:pt x="61940" y="19430"/>
                </a:lnTo>
                <a:lnTo>
                  <a:pt x="61950" y="19430"/>
                </a:lnTo>
                <a:lnTo>
                  <a:pt x="61980" y="19430"/>
                </a:lnTo>
                <a:lnTo>
                  <a:pt x="62020" y="19410"/>
                </a:lnTo>
                <a:lnTo>
                  <a:pt x="62080" y="19380"/>
                </a:lnTo>
                <a:lnTo>
                  <a:pt x="62130" y="19350"/>
                </a:lnTo>
                <a:lnTo>
                  <a:pt x="62160" y="19330"/>
                </a:lnTo>
                <a:lnTo>
                  <a:pt x="62200" y="19330"/>
                </a:lnTo>
                <a:lnTo>
                  <a:pt x="62260" y="19350"/>
                </a:lnTo>
                <a:lnTo>
                  <a:pt x="62290" y="19360"/>
                </a:lnTo>
                <a:lnTo>
                  <a:pt x="62340" y="19430"/>
                </a:lnTo>
                <a:lnTo>
                  <a:pt x="62360" y="19480"/>
                </a:lnTo>
                <a:lnTo>
                  <a:pt x="62380" y="19510"/>
                </a:lnTo>
                <a:lnTo>
                  <a:pt x="62420" y="19530"/>
                </a:lnTo>
                <a:lnTo>
                  <a:pt x="62450" y="19520"/>
                </a:lnTo>
                <a:lnTo>
                  <a:pt x="62540" y="19470"/>
                </a:lnTo>
                <a:lnTo>
                  <a:pt x="62630" y="19430"/>
                </a:lnTo>
                <a:lnTo>
                  <a:pt x="62710" y="19430"/>
                </a:lnTo>
                <a:lnTo>
                  <a:pt x="62780" y="19380"/>
                </a:lnTo>
                <a:lnTo>
                  <a:pt x="62810" y="19350"/>
                </a:lnTo>
                <a:lnTo>
                  <a:pt x="62820" y="19330"/>
                </a:lnTo>
                <a:lnTo>
                  <a:pt x="62860" y="19320"/>
                </a:lnTo>
                <a:lnTo>
                  <a:pt x="63010" y="19330"/>
                </a:lnTo>
                <a:lnTo>
                  <a:pt x="63420" y="19350"/>
                </a:lnTo>
                <a:lnTo>
                  <a:pt x="63470" y="19360"/>
                </a:lnTo>
                <a:lnTo>
                  <a:pt x="64010" y="19380"/>
                </a:lnTo>
                <a:lnTo>
                  <a:pt x="64200" y="19390"/>
                </a:lnTo>
                <a:lnTo>
                  <a:pt x="64620" y="19410"/>
                </a:lnTo>
                <a:lnTo>
                  <a:pt x="64700" y="19410"/>
                </a:lnTo>
                <a:lnTo>
                  <a:pt x="64750" y="19410"/>
                </a:lnTo>
                <a:lnTo>
                  <a:pt x="64780" y="19410"/>
                </a:lnTo>
                <a:lnTo>
                  <a:pt x="64790" y="19400"/>
                </a:lnTo>
                <a:lnTo>
                  <a:pt x="64790" y="19390"/>
                </a:lnTo>
                <a:lnTo>
                  <a:pt x="64780" y="19360"/>
                </a:lnTo>
                <a:lnTo>
                  <a:pt x="64790" y="19330"/>
                </a:lnTo>
                <a:lnTo>
                  <a:pt x="64810" y="19320"/>
                </a:lnTo>
                <a:lnTo>
                  <a:pt x="64820" y="19340"/>
                </a:lnTo>
                <a:lnTo>
                  <a:pt x="64840" y="19350"/>
                </a:lnTo>
                <a:lnTo>
                  <a:pt x="64860" y="19360"/>
                </a:lnTo>
                <a:lnTo>
                  <a:pt x="64870" y="19380"/>
                </a:lnTo>
                <a:lnTo>
                  <a:pt x="64870" y="19390"/>
                </a:lnTo>
                <a:lnTo>
                  <a:pt x="64860" y="19410"/>
                </a:lnTo>
                <a:lnTo>
                  <a:pt x="64870" y="19420"/>
                </a:lnTo>
                <a:lnTo>
                  <a:pt x="64910" y="19460"/>
                </a:lnTo>
                <a:lnTo>
                  <a:pt x="64910" y="19470"/>
                </a:lnTo>
                <a:lnTo>
                  <a:pt x="64930" y="19510"/>
                </a:lnTo>
                <a:lnTo>
                  <a:pt x="64950" y="19520"/>
                </a:lnTo>
                <a:lnTo>
                  <a:pt x="64950" y="19530"/>
                </a:lnTo>
                <a:lnTo>
                  <a:pt x="64970" y="19520"/>
                </a:lnTo>
                <a:lnTo>
                  <a:pt x="64980" y="19480"/>
                </a:lnTo>
                <a:lnTo>
                  <a:pt x="64990" y="19480"/>
                </a:lnTo>
                <a:lnTo>
                  <a:pt x="65000" y="19470"/>
                </a:lnTo>
                <a:lnTo>
                  <a:pt x="65030" y="19450"/>
                </a:lnTo>
                <a:lnTo>
                  <a:pt x="65050" y="19440"/>
                </a:lnTo>
                <a:lnTo>
                  <a:pt x="65060" y="19440"/>
                </a:lnTo>
                <a:lnTo>
                  <a:pt x="65060" y="19430"/>
                </a:lnTo>
                <a:lnTo>
                  <a:pt x="65070" y="19410"/>
                </a:lnTo>
                <a:lnTo>
                  <a:pt x="65090" y="19400"/>
                </a:lnTo>
                <a:lnTo>
                  <a:pt x="65130" y="19430"/>
                </a:lnTo>
                <a:lnTo>
                  <a:pt x="65170" y="19430"/>
                </a:lnTo>
                <a:lnTo>
                  <a:pt x="65200" y="19410"/>
                </a:lnTo>
                <a:lnTo>
                  <a:pt x="65200" y="19400"/>
                </a:lnTo>
                <a:lnTo>
                  <a:pt x="65210" y="19410"/>
                </a:lnTo>
                <a:lnTo>
                  <a:pt x="65220" y="19450"/>
                </a:lnTo>
                <a:lnTo>
                  <a:pt x="65210" y="19470"/>
                </a:lnTo>
                <a:lnTo>
                  <a:pt x="65210" y="19490"/>
                </a:lnTo>
                <a:lnTo>
                  <a:pt x="65220" y="19490"/>
                </a:lnTo>
                <a:lnTo>
                  <a:pt x="65240" y="19490"/>
                </a:lnTo>
                <a:lnTo>
                  <a:pt x="65250" y="19480"/>
                </a:lnTo>
                <a:lnTo>
                  <a:pt x="65260" y="19470"/>
                </a:lnTo>
                <a:lnTo>
                  <a:pt x="65260" y="19460"/>
                </a:lnTo>
                <a:lnTo>
                  <a:pt x="65260" y="19450"/>
                </a:lnTo>
                <a:lnTo>
                  <a:pt x="65260" y="19440"/>
                </a:lnTo>
                <a:lnTo>
                  <a:pt x="65260" y="19430"/>
                </a:lnTo>
                <a:lnTo>
                  <a:pt x="65270" y="19430"/>
                </a:lnTo>
                <a:lnTo>
                  <a:pt x="65280" y="19430"/>
                </a:lnTo>
                <a:lnTo>
                  <a:pt x="65310" y="19460"/>
                </a:lnTo>
                <a:lnTo>
                  <a:pt x="65320" y="19470"/>
                </a:lnTo>
                <a:lnTo>
                  <a:pt x="65340" y="19440"/>
                </a:lnTo>
                <a:lnTo>
                  <a:pt x="65360" y="19430"/>
                </a:lnTo>
                <a:lnTo>
                  <a:pt x="65380" y="19430"/>
                </a:lnTo>
                <a:lnTo>
                  <a:pt x="65390" y="19430"/>
                </a:lnTo>
                <a:lnTo>
                  <a:pt x="65400" y="19440"/>
                </a:lnTo>
                <a:lnTo>
                  <a:pt x="65410" y="19450"/>
                </a:lnTo>
                <a:lnTo>
                  <a:pt x="65440" y="19440"/>
                </a:lnTo>
                <a:lnTo>
                  <a:pt x="65450" y="19440"/>
                </a:lnTo>
                <a:lnTo>
                  <a:pt x="65470" y="19440"/>
                </a:lnTo>
                <a:lnTo>
                  <a:pt x="65480" y="19440"/>
                </a:lnTo>
                <a:lnTo>
                  <a:pt x="65480" y="19430"/>
                </a:lnTo>
                <a:lnTo>
                  <a:pt x="65490" y="19410"/>
                </a:lnTo>
                <a:lnTo>
                  <a:pt x="65500" y="19410"/>
                </a:lnTo>
                <a:lnTo>
                  <a:pt x="65500" y="19400"/>
                </a:lnTo>
                <a:lnTo>
                  <a:pt x="65510" y="19410"/>
                </a:lnTo>
                <a:lnTo>
                  <a:pt x="65520" y="19420"/>
                </a:lnTo>
                <a:lnTo>
                  <a:pt x="65530" y="19450"/>
                </a:lnTo>
                <a:lnTo>
                  <a:pt x="65550" y="19460"/>
                </a:lnTo>
                <a:lnTo>
                  <a:pt x="65550" y="19430"/>
                </a:lnTo>
                <a:lnTo>
                  <a:pt x="65570" y="19420"/>
                </a:lnTo>
                <a:lnTo>
                  <a:pt x="65580" y="19430"/>
                </a:lnTo>
                <a:lnTo>
                  <a:pt x="65590" y="19450"/>
                </a:lnTo>
                <a:lnTo>
                  <a:pt x="65600" y="19470"/>
                </a:lnTo>
                <a:lnTo>
                  <a:pt x="65610" y="19480"/>
                </a:lnTo>
                <a:lnTo>
                  <a:pt x="65620" y="19470"/>
                </a:lnTo>
                <a:lnTo>
                  <a:pt x="65630" y="19460"/>
                </a:lnTo>
                <a:lnTo>
                  <a:pt x="65630" y="19450"/>
                </a:lnTo>
                <a:lnTo>
                  <a:pt x="65640" y="19450"/>
                </a:lnTo>
                <a:lnTo>
                  <a:pt x="65660" y="19490"/>
                </a:lnTo>
                <a:lnTo>
                  <a:pt x="65680" y="19480"/>
                </a:lnTo>
                <a:lnTo>
                  <a:pt x="65680" y="19470"/>
                </a:lnTo>
                <a:lnTo>
                  <a:pt x="65680" y="19460"/>
                </a:lnTo>
                <a:lnTo>
                  <a:pt x="65690" y="19450"/>
                </a:lnTo>
                <a:lnTo>
                  <a:pt x="65700" y="19440"/>
                </a:lnTo>
                <a:lnTo>
                  <a:pt x="65710" y="19450"/>
                </a:lnTo>
                <a:lnTo>
                  <a:pt x="65720" y="19450"/>
                </a:lnTo>
                <a:lnTo>
                  <a:pt x="65740" y="19450"/>
                </a:lnTo>
                <a:lnTo>
                  <a:pt x="65750" y="19460"/>
                </a:lnTo>
                <a:lnTo>
                  <a:pt x="65770" y="19530"/>
                </a:lnTo>
                <a:lnTo>
                  <a:pt x="65780" y="19540"/>
                </a:lnTo>
                <a:lnTo>
                  <a:pt x="65830" y="19590"/>
                </a:lnTo>
                <a:lnTo>
                  <a:pt x="65840" y="19600"/>
                </a:lnTo>
                <a:lnTo>
                  <a:pt x="65860" y="19600"/>
                </a:lnTo>
                <a:lnTo>
                  <a:pt x="65870" y="19610"/>
                </a:lnTo>
                <a:lnTo>
                  <a:pt x="65880" y="19620"/>
                </a:lnTo>
                <a:lnTo>
                  <a:pt x="65890" y="19620"/>
                </a:lnTo>
                <a:lnTo>
                  <a:pt x="65900" y="19630"/>
                </a:lnTo>
                <a:lnTo>
                  <a:pt x="65900" y="19670"/>
                </a:lnTo>
                <a:lnTo>
                  <a:pt x="65910" y="19670"/>
                </a:lnTo>
                <a:lnTo>
                  <a:pt x="65950" y="19670"/>
                </a:lnTo>
                <a:lnTo>
                  <a:pt x="65980" y="19660"/>
                </a:lnTo>
                <a:lnTo>
                  <a:pt x="66000" y="19610"/>
                </a:lnTo>
                <a:lnTo>
                  <a:pt x="66010" y="19580"/>
                </a:lnTo>
                <a:lnTo>
                  <a:pt x="66020" y="19580"/>
                </a:lnTo>
                <a:lnTo>
                  <a:pt x="66020" y="19570"/>
                </a:lnTo>
                <a:lnTo>
                  <a:pt x="66030" y="19570"/>
                </a:lnTo>
                <a:lnTo>
                  <a:pt x="66030" y="19550"/>
                </a:lnTo>
                <a:lnTo>
                  <a:pt x="66030" y="19540"/>
                </a:lnTo>
                <a:lnTo>
                  <a:pt x="66040" y="19540"/>
                </a:lnTo>
                <a:lnTo>
                  <a:pt x="66040" y="19490"/>
                </a:lnTo>
                <a:lnTo>
                  <a:pt x="66050" y="19480"/>
                </a:lnTo>
                <a:lnTo>
                  <a:pt x="66060" y="19460"/>
                </a:lnTo>
                <a:lnTo>
                  <a:pt x="66100" y="19450"/>
                </a:lnTo>
                <a:lnTo>
                  <a:pt x="66120" y="19430"/>
                </a:lnTo>
                <a:lnTo>
                  <a:pt x="66140" y="19420"/>
                </a:lnTo>
                <a:lnTo>
                  <a:pt x="66160" y="19410"/>
                </a:lnTo>
                <a:lnTo>
                  <a:pt x="66180" y="19400"/>
                </a:lnTo>
                <a:lnTo>
                  <a:pt x="66220" y="19360"/>
                </a:lnTo>
                <a:lnTo>
                  <a:pt x="66230" y="19350"/>
                </a:lnTo>
                <a:lnTo>
                  <a:pt x="66240" y="19350"/>
                </a:lnTo>
                <a:lnTo>
                  <a:pt x="66240" y="19330"/>
                </a:lnTo>
                <a:lnTo>
                  <a:pt x="66240" y="19320"/>
                </a:lnTo>
                <a:lnTo>
                  <a:pt x="66250" y="19310"/>
                </a:lnTo>
                <a:lnTo>
                  <a:pt x="66250" y="19290"/>
                </a:lnTo>
                <a:lnTo>
                  <a:pt x="66260" y="19280"/>
                </a:lnTo>
                <a:lnTo>
                  <a:pt x="66270" y="19280"/>
                </a:lnTo>
                <a:lnTo>
                  <a:pt x="66280" y="19270"/>
                </a:lnTo>
                <a:lnTo>
                  <a:pt x="66290" y="19270"/>
                </a:lnTo>
                <a:lnTo>
                  <a:pt x="66300" y="19250"/>
                </a:lnTo>
                <a:lnTo>
                  <a:pt x="66310" y="19240"/>
                </a:lnTo>
                <a:lnTo>
                  <a:pt x="66340" y="19230"/>
                </a:lnTo>
                <a:lnTo>
                  <a:pt x="66360" y="19210"/>
                </a:lnTo>
                <a:lnTo>
                  <a:pt x="66450" y="19200"/>
                </a:lnTo>
                <a:lnTo>
                  <a:pt x="66630" y="19290"/>
                </a:lnTo>
                <a:lnTo>
                  <a:pt x="66650" y="19290"/>
                </a:lnTo>
                <a:lnTo>
                  <a:pt x="66700" y="19290"/>
                </a:lnTo>
                <a:lnTo>
                  <a:pt x="66790" y="19340"/>
                </a:lnTo>
                <a:lnTo>
                  <a:pt x="66800" y="19340"/>
                </a:lnTo>
                <a:lnTo>
                  <a:pt x="66820" y="19330"/>
                </a:lnTo>
                <a:lnTo>
                  <a:pt x="66830" y="19330"/>
                </a:lnTo>
                <a:lnTo>
                  <a:pt x="66850" y="19320"/>
                </a:lnTo>
                <a:lnTo>
                  <a:pt x="66890" y="19310"/>
                </a:lnTo>
                <a:lnTo>
                  <a:pt x="66900" y="19310"/>
                </a:lnTo>
                <a:lnTo>
                  <a:pt x="66930" y="19320"/>
                </a:lnTo>
                <a:lnTo>
                  <a:pt x="66940" y="19330"/>
                </a:lnTo>
                <a:lnTo>
                  <a:pt x="66960" y="19350"/>
                </a:lnTo>
                <a:lnTo>
                  <a:pt x="66990" y="19360"/>
                </a:lnTo>
                <a:lnTo>
                  <a:pt x="67000" y="19360"/>
                </a:lnTo>
                <a:lnTo>
                  <a:pt x="67010" y="19360"/>
                </a:lnTo>
                <a:lnTo>
                  <a:pt x="67030" y="19360"/>
                </a:lnTo>
                <a:lnTo>
                  <a:pt x="67060" y="19380"/>
                </a:lnTo>
                <a:lnTo>
                  <a:pt x="67060" y="19400"/>
                </a:lnTo>
                <a:lnTo>
                  <a:pt x="67080" y="19430"/>
                </a:lnTo>
                <a:lnTo>
                  <a:pt x="67090" y="19440"/>
                </a:lnTo>
                <a:lnTo>
                  <a:pt x="67090" y="19460"/>
                </a:lnTo>
                <a:lnTo>
                  <a:pt x="67090" y="19470"/>
                </a:lnTo>
                <a:lnTo>
                  <a:pt x="67110" y="19490"/>
                </a:lnTo>
                <a:lnTo>
                  <a:pt x="67120" y="19500"/>
                </a:lnTo>
                <a:lnTo>
                  <a:pt x="67120" y="19510"/>
                </a:lnTo>
                <a:lnTo>
                  <a:pt x="67170" y="19530"/>
                </a:lnTo>
                <a:lnTo>
                  <a:pt x="67200" y="19540"/>
                </a:lnTo>
                <a:lnTo>
                  <a:pt x="67230" y="19560"/>
                </a:lnTo>
                <a:lnTo>
                  <a:pt x="67250" y="19570"/>
                </a:lnTo>
                <a:lnTo>
                  <a:pt x="67260" y="19580"/>
                </a:lnTo>
                <a:lnTo>
                  <a:pt x="67270" y="19600"/>
                </a:lnTo>
                <a:lnTo>
                  <a:pt x="67340" y="19610"/>
                </a:lnTo>
                <a:lnTo>
                  <a:pt x="67340" y="19620"/>
                </a:lnTo>
                <a:lnTo>
                  <a:pt x="67350" y="19620"/>
                </a:lnTo>
                <a:lnTo>
                  <a:pt x="67360" y="19630"/>
                </a:lnTo>
                <a:lnTo>
                  <a:pt x="67410" y="19640"/>
                </a:lnTo>
                <a:lnTo>
                  <a:pt x="67420" y="19640"/>
                </a:lnTo>
                <a:lnTo>
                  <a:pt x="67420" y="19650"/>
                </a:lnTo>
                <a:lnTo>
                  <a:pt x="67420" y="19660"/>
                </a:lnTo>
                <a:lnTo>
                  <a:pt x="67410" y="19670"/>
                </a:lnTo>
                <a:lnTo>
                  <a:pt x="67420" y="19680"/>
                </a:lnTo>
                <a:lnTo>
                  <a:pt x="67440" y="19690"/>
                </a:lnTo>
                <a:lnTo>
                  <a:pt x="67460" y="19690"/>
                </a:lnTo>
                <a:lnTo>
                  <a:pt x="67470" y="19690"/>
                </a:lnTo>
                <a:lnTo>
                  <a:pt x="67520" y="19720"/>
                </a:lnTo>
                <a:lnTo>
                  <a:pt x="67560" y="19720"/>
                </a:lnTo>
                <a:lnTo>
                  <a:pt x="67590" y="19720"/>
                </a:lnTo>
                <a:lnTo>
                  <a:pt x="67610" y="19710"/>
                </a:lnTo>
                <a:lnTo>
                  <a:pt x="67620" y="19710"/>
                </a:lnTo>
                <a:lnTo>
                  <a:pt x="67640" y="19720"/>
                </a:lnTo>
                <a:lnTo>
                  <a:pt x="67650" y="19720"/>
                </a:lnTo>
                <a:lnTo>
                  <a:pt x="67650" y="19710"/>
                </a:lnTo>
                <a:lnTo>
                  <a:pt x="67660" y="19710"/>
                </a:lnTo>
                <a:lnTo>
                  <a:pt x="67690" y="19710"/>
                </a:lnTo>
                <a:lnTo>
                  <a:pt x="67720" y="19720"/>
                </a:lnTo>
                <a:lnTo>
                  <a:pt x="67750" y="19720"/>
                </a:lnTo>
                <a:lnTo>
                  <a:pt x="67770" y="19720"/>
                </a:lnTo>
                <a:lnTo>
                  <a:pt x="67810" y="19730"/>
                </a:lnTo>
                <a:lnTo>
                  <a:pt x="67820" y="19730"/>
                </a:lnTo>
                <a:lnTo>
                  <a:pt x="67860" y="19740"/>
                </a:lnTo>
                <a:lnTo>
                  <a:pt x="67880" y="19760"/>
                </a:lnTo>
                <a:lnTo>
                  <a:pt x="67890" y="19770"/>
                </a:lnTo>
                <a:lnTo>
                  <a:pt x="67910" y="19810"/>
                </a:lnTo>
                <a:lnTo>
                  <a:pt x="67920" y="19820"/>
                </a:lnTo>
                <a:lnTo>
                  <a:pt x="67930" y="19830"/>
                </a:lnTo>
                <a:lnTo>
                  <a:pt x="67940" y="19830"/>
                </a:lnTo>
                <a:lnTo>
                  <a:pt x="67950" y="19840"/>
                </a:lnTo>
                <a:lnTo>
                  <a:pt x="67980" y="19840"/>
                </a:lnTo>
                <a:lnTo>
                  <a:pt x="67990" y="19840"/>
                </a:lnTo>
                <a:lnTo>
                  <a:pt x="68020" y="19850"/>
                </a:lnTo>
                <a:lnTo>
                  <a:pt x="68030" y="19840"/>
                </a:lnTo>
                <a:lnTo>
                  <a:pt x="68040" y="19840"/>
                </a:lnTo>
                <a:lnTo>
                  <a:pt x="68080" y="19830"/>
                </a:lnTo>
                <a:lnTo>
                  <a:pt x="68090" y="19830"/>
                </a:lnTo>
                <a:lnTo>
                  <a:pt x="68130" y="19830"/>
                </a:lnTo>
                <a:lnTo>
                  <a:pt x="68150" y="19840"/>
                </a:lnTo>
                <a:lnTo>
                  <a:pt x="68200" y="19830"/>
                </a:lnTo>
                <a:lnTo>
                  <a:pt x="68210" y="19830"/>
                </a:lnTo>
                <a:lnTo>
                  <a:pt x="68220" y="19820"/>
                </a:lnTo>
                <a:lnTo>
                  <a:pt x="68240" y="19830"/>
                </a:lnTo>
                <a:lnTo>
                  <a:pt x="68250" y="19830"/>
                </a:lnTo>
                <a:lnTo>
                  <a:pt x="68270" y="19830"/>
                </a:lnTo>
                <a:lnTo>
                  <a:pt x="68280" y="19840"/>
                </a:lnTo>
                <a:lnTo>
                  <a:pt x="68290" y="19840"/>
                </a:lnTo>
                <a:lnTo>
                  <a:pt x="68300" y="19840"/>
                </a:lnTo>
                <a:lnTo>
                  <a:pt x="68310" y="19840"/>
                </a:lnTo>
                <a:lnTo>
                  <a:pt x="68330" y="19870"/>
                </a:lnTo>
                <a:lnTo>
                  <a:pt x="68410" y="19840"/>
                </a:lnTo>
                <a:lnTo>
                  <a:pt x="68500" y="19840"/>
                </a:lnTo>
                <a:lnTo>
                  <a:pt x="68580" y="19820"/>
                </a:lnTo>
                <a:lnTo>
                  <a:pt x="68680" y="19760"/>
                </a:lnTo>
                <a:lnTo>
                  <a:pt x="68740" y="19720"/>
                </a:lnTo>
                <a:lnTo>
                  <a:pt x="68800" y="19680"/>
                </a:lnTo>
                <a:lnTo>
                  <a:pt x="68870" y="19620"/>
                </a:lnTo>
                <a:lnTo>
                  <a:pt x="68910" y="19600"/>
                </a:lnTo>
                <a:lnTo>
                  <a:pt x="68970" y="19590"/>
                </a:lnTo>
                <a:lnTo>
                  <a:pt x="69020" y="19520"/>
                </a:lnTo>
                <a:lnTo>
                  <a:pt x="69070" y="19440"/>
                </a:lnTo>
                <a:lnTo>
                  <a:pt x="69140" y="19410"/>
                </a:lnTo>
                <a:lnTo>
                  <a:pt x="69210" y="19360"/>
                </a:lnTo>
                <a:lnTo>
                  <a:pt x="69280" y="19340"/>
                </a:lnTo>
                <a:lnTo>
                  <a:pt x="69300" y="19360"/>
                </a:lnTo>
                <a:lnTo>
                  <a:pt x="69350" y="19410"/>
                </a:lnTo>
                <a:lnTo>
                  <a:pt x="69400" y="19410"/>
                </a:lnTo>
                <a:lnTo>
                  <a:pt x="69440" y="19410"/>
                </a:lnTo>
                <a:lnTo>
                  <a:pt x="69490" y="19420"/>
                </a:lnTo>
                <a:lnTo>
                  <a:pt x="69560" y="19460"/>
                </a:lnTo>
                <a:lnTo>
                  <a:pt x="69630" y="19470"/>
                </a:lnTo>
                <a:lnTo>
                  <a:pt x="69700" y="19450"/>
                </a:lnTo>
                <a:lnTo>
                  <a:pt x="69770" y="19560"/>
                </a:lnTo>
                <a:lnTo>
                  <a:pt x="69800" y="19630"/>
                </a:lnTo>
                <a:lnTo>
                  <a:pt x="69830" y="19640"/>
                </a:lnTo>
                <a:lnTo>
                  <a:pt x="69850" y="19640"/>
                </a:lnTo>
                <a:lnTo>
                  <a:pt x="69880" y="19640"/>
                </a:lnTo>
                <a:lnTo>
                  <a:pt x="69980" y="19700"/>
                </a:lnTo>
                <a:lnTo>
                  <a:pt x="70000" y="19700"/>
                </a:lnTo>
                <a:lnTo>
                  <a:pt x="70040" y="19680"/>
                </a:lnTo>
                <a:lnTo>
                  <a:pt x="70050" y="19660"/>
                </a:lnTo>
                <a:lnTo>
                  <a:pt x="70040" y="19640"/>
                </a:lnTo>
                <a:lnTo>
                  <a:pt x="70060" y="19600"/>
                </a:lnTo>
                <a:lnTo>
                  <a:pt x="70070" y="19570"/>
                </a:lnTo>
                <a:lnTo>
                  <a:pt x="70090" y="19550"/>
                </a:lnTo>
                <a:lnTo>
                  <a:pt x="70100" y="19530"/>
                </a:lnTo>
                <a:lnTo>
                  <a:pt x="70110" y="19530"/>
                </a:lnTo>
                <a:lnTo>
                  <a:pt x="70110" y="19500"/>
                </a:lnTo>
                <a:lnTo>
                  <a:pt x="70130" y="19440"/>
                </a:lnTo>
                <a:lnTo>
                  <a:pt x="70160" y="19380"/>
                </a:lnTo>
                <a:lnTo>
                  <a:pt x="70260" y="19350"/>
                </a:lnTo>
                <a:lnTo>
                  <a:pt x="70270" y="19350"/>
                </a:lnTo>
                <a:lnTo>
                  <a:pt x="70280" y="19350"/>
                </a:lnTo>
                <a:lnTo>
                  <a:pt x="70330" y="19350"/>
                </a:lnTo>
                <a:lnTo>
                  <a:pt x="70390" y="19310"/>
                </a:lnTo>
                <a:lnTo>
                  <a:pt x="70460" y="19310"/>
                </a:lnTo>
                <a:lnTo>
                  <a:pt x="70520" y="19330"/>
                </a:lnTo>
                <a:lnTo>
                  <a:pt x="70530" y="19330"/>
                </a:lnTo>
                <a:lnTo>
                  <a:pt x="70620" y="19340"/>
                </a:lnTo>
                <a:lnTo>
                  <a:pt x="70670" y="19320"/>
                </a:lnTo>
                <a:lnTo>
                  <a:pt x="70700" y="19320"/>
                </a:lnTo>
                <a:lnTo>
                  <a:pt x="70740" y="19300"/>
                </a:lnTo>
                <a:lnTo>
                  <a:pt x="70750" y="19280"/>
                </a:lnTo>
                <a:lnTo>
                  <a:pt x="70740" y="19260"/>
                </a:lnTo>
                <a:lnTo>
                  <a:pt x="70740" y="19250"/>
                </a:lnTo>
                <a:lnTo>
                  <a:pt x="70740" y="19240"/>
                </a:lnTo>
                <a:lnTo>
                  <a:pt x="70800" y="19190"/>
                </a:lnTo>
                <a:lnTo>
                  <a:pt x="70810" y="19180"/>
                </a:lnTo>
                <a:lnTo>
                  <a:pt x="70860" y="19170"/>
                </a:lnTo>
                <a:lnTo>
                  <a:pt x="70900" y="19130"/>
                </a:lnTo>
                <a:lnTo>
                  <a:pt x="70920" y="19120"/>
                </a:lnTo>
                <a:lnTo>
                  <a:pt x="70930" y="19110"/>
                </a:lnTo>
                <a:lnTo>
                  <a:pt x="70950" y="19110"/>
                </a:lnTo>
                <a:lnTo>
                  <a:pt x="70990" y="19100"/>
                </a:lnTo>
                <a:lnTo>
                  <a:pt x="71020" y="19130"/>
                </a:lnTo>
                <a:lnTo>
                  <a:pt x="71030" y="19130"/>
                </a:lnTo>
                <a:lnTo>
                  <a:pt x="71040" y="19130"/>
                </a:lnTo>
                <a:lnTo>
                  <a:pt x="71110" y="19180"/>
                </a:lnTo>
                <a:lnTo>
                  <a:pt x="71120" y="19180"/>
                </a:lnTo>
                <a:lnTo>
                  <a:pt x="71130" y="19160"/>
                </a:lnTo>
                <a:lnTo>
                  <a:pt x="71140" y="19130"/>
                </a:lnTo>
                <a:lnTo>
                  <a:pt x="71180" y="19110"/>
                </a:lnTo>
                <a:lnTo>
                  <a:pt x="71220" y="19060"/>
                </a:lnTo>
                <a:lnTo>
                  <a:pt x="71240" y="19040"/>
                </a:lnTo>
                <a:lnTo>
                  <a:pt x="71280" y="19040"/>
                </a:lnTo>
                <a:lnTo>
                  <a:pt x="71290" y="19040"/>
                </a:lnTo>
                <a:lnTo>
                  <a:pt x="71350" y="19030"/>
                </a:lnTo>
                <a:lnTo>
                  <a:pt x="71370" y="19030"/>
                </a:lnTo>
                <a:lnTo>
                  <a:pt x="71420" y="19010"/>
                </a:lnTo>
                <a:lnTo>
                  <a:pt x="71450" y="18970"/>
                </a:lnTo>
                <a:lnTo>
                  <a:pt x="71490" y="18940"/>
                </a:lnTo>
                <a:lnTo>
                  <a:pt x="71550" y="18940"/>
                </a:lnTo>
                <a:lnTo>
                  <a:pt x="71580" y="18940"/>
                </a:lnTo>
                <a:lnTo>
                  <a:pt x="71630" y="18940"/>
                </a:lnTo>
                <a:lnTo>
                  <a:pt x="71710" y="18930"/>
                </a:lnTo>
                <a:lnTo>
                  <a:pt x="71760" y="19150"/>
                </a:lnTo>
                <a:lnTo>
                  <a:pt x="71760" y="19210"/>
                </a:lnTo>
                <a:lnTo>
                  <a:pt x="71720" y="19260"/>
                </a:lnTo>
                <a:lnTo>
                  <a:pt x="71690" y="19380"/>
                </a:lnTo>
                <a:lnTo>
                  <a:pt x="71690" y="19480"/>
                </a:lnTo>
                <a:lnTo>
                  <a:pt x="71770" y="19530"/>
                </a:lnTo>
                <a:lnTo>
                  <a:pt x="71770" y="19590"/>
                </a:lnTo>
                <a:lnTo>
                  <a:pt x="71760" y="19640"/>
                </a:lnTo>
                <a:lnTo>
                  <a:pt x="71710" y="19670"/>
                </a:lnTo>
                <a:lnTo>
                  <a:pt x="71750" y="20030"/>
                </a:lnTo>
                <a:lnTo>
                  <a:pt x="71750" y="20090"/>
                </a:lnTo>
                <a:lnTo>
                  <a:pt x="71750" y="20110"/>
                </a:lnTo>
                <a:lnTo>
                  <a:pt x="71780" y="20110"/>
                </a:lnTo>
                <a:lnTo>
                  <a:pt x="71780" y="20140"/>
                </a:lnTo>
                <a:lnTo>
                  <a:pt x="71780" y="20160"/>
                </a:lnTo>
                <a:lnTo>
                  <a:pt x="71790" y="20160"/>
                </a:lnTo>
                <a:lnTo>
                  <a:pt x="71800" y="20200"/>
                </a:lnTo>
                <a:lnTo>
                  <a:pt x="71820" y="20210"/>
                </a:lnTo>
                <a:lnTo>
                  <a:pt x="71830" y="20220"/>
                </a:lnTo>
                <a:lnTo>
                  <a:pt x="71830" y="20250"/>
                </a:lnTo>
                <a:lnTo>
                  <a:pt x="71900" y="20340"/>
                </a:lnTo>
                <a:lnTo>
                  <a:pt x="71960" y="20370"/>
                </a:lnTo>
                <a:lnTo>
                  <a:pt x="72100" y="20390"/>
                </a:lnTo>
                <a:lnTo>
                  <a:pt x="72230" y="20360"/>
                </a:lnTo>
                <a:lnTo>
                  <a:pt x="72270" y="20260"/>
                </a:lnTo>
                <a:lnTo>
                  <a:pt x="72320" y="20230"/>
                </a:lnTo>
                <a:lnTo>
                  <a:pt x="72380" y="20180"/>
                </a:lnTo>
                <a:lnTo>
                  <a:pt x="72450" y="20130"/>
                </a:lnTo>
                <a:lnTo>
                  <a:pt x="72460" y="20120"/>
                </a:lnTo>
                <a:lnTo>
                  <a:pt x="72500" y="20130"/>
                </a:lnTo>
                <a:lnTo>
                  <a:pt x="72520" y="20190"/>
                </a:lnTo>
                <a:lnTo>
                  <a:pt x="72530" y="20260"/>
                </a:lnTo>
                <a:lnTo>
                  <a:pt x="72550" y="20360"/>
                </a:lnTo>
                <a:lnTo>
                  <a:pt x="72560" y="20390"/>
                </a:lnTo>
                <a:lnTo>
                  <a:pt x="72560" y="20420"/>
                </a:lnTo>
                <a:lnTo>
                  <a:pt x="72600" y="20450"/>
                </a:lnTo>
                <a:lnTo>
                  <a:pt x="72890" y="20430"/>
                </a:lnTo>
                <a:lnTo>
                  <a:pt x="72940" y="20420"/>
                </a:lnTo>
                <a:lnTo>
                  <a:pt x="72980" y="20420"/>
                </a:lnTo>
                <a:lnTo>
                  <a:pt x="73060" y="20350"/>
                </a:lnTo>
                <a:lnTo>
                  <a:pt x="73080" y="20220"/>
                </a:lnTo>
                <a:lnTo>
                  <a:pt x="73060" y="20190"/>
                </a:lnTo>
                <a:lnTo>
                  <a:pt x="73050" y="20140"/>
                </a:lnTo>
                <a:lnTo>
                  <a:pt x="73070" y="20110"/>
                </a:lnTo>
                <a:lnTo>
                  <a:pt x="73130" y="20090"/>
                </a:lnTo>
                <a:lnTo>
                  <a:pt x="73160" y="20100"/>
                </a:lnTo>
                <a:lnTo>
                  <a:pt x="73190" y="20140"/>
                </a:lnTo>
                <a:lnTo>
                  <a:pt x="73180" y="20210"/>
                </a:lnTo>
                <a:lnTo>
                  <a:pt x="73260" y="20180"/>
                </a:lnTo>
                <a:lnTo>
                  <a:pt x="73320" y="20130"/>
                </a:lnTo>
                <a:lnTo>
                  <a:pt x="73360" y="20090"/>
                </a:lnTo>
                <a:lnTo>
                  <a:pt x="73560" y="19890"/>
                </a:lnTo>
                <a:lnTo>
                  <a:pt x="73630" y="19840"/>
                </a:lnTo>
                <a:lnTo>
                  <a:pt x="73700" y="19790"/>
                </a:lnTo>
                <a:lnTo>
                  <a:pt x="73730" y="19770"/>
                </a:lnTo>
                <a:lnTo>
                  <a:pt x="73750" y="19750"/>
                </a:lnTo>
                <a:lnTo>
                  <a:pt x="73780" y="19750"/>
                </a:lnTo>
                <a:lnTo>
                  <a:pt x="73800" y="19740"/>
                </a:lnTo>
                <a:lnTo>
                  <a:pt x="73840" y="19750"/>
                </a:lnTo>
                <a:lnTo>
                  <a:pt x="73870" y="19750"/>
                </a:lnTo>
                <a:lnTo>
                  <a:pt x="73890" y="19820"/>
                </a:lnTo>
                <a:lnTo>
                  <a:pt x="73880" y="19870"/>
                </a:lnTo>
                <a:lnTo>
                  <a:pt x="73890" y="19920"/>
                </a:lnTo>
                <a:lnTo>
                  <a:pt x="73920" y="19950"/>
                </a:lnTo>
                <a:lnTo>
                  <a:pt x="73960" y="19960"/>
                </a:lnTo>
                <a:lnTo>
                  <a:pt x="73990" y="20010"/>
                </a:lnTo>
                <a:lnTo>
                  <a:pt x="74010" y="20050"/>
                </a:lnTo>
                <a:lnTo>
                  <a:pt x="74050" y="20060"/>
                </a:lnTo>
                <a:lnTo>
                  <a:pt x="74080" y="20050"/>
                </a:lnTo>
                <a:lnTo>
                  <a:pt x="74110" y="19980"/>
                </a:lnTo>
                <a:lnTo>
                  <a:pt x="74140" y="19950"/>
                </a:lnTo>
                <a:lnTo>
                  <a:pt x="74190" y="19950"/>
                </a:lnTo>
                <a:lnTo>
                  <a:pt x="74230" y="19960"/>
                </a:lnTo>
                <a:lnTo>
                  <a:pt x="74270" y="19980"/>
                </a:lnTo>
                <a:lnTo>
                  <a:pt x="74290" y="19970"/>
                </a:lnTo>
                <a:lnTo>
                  <a:pt x="74300" y="19970"/>
                </a:lnTo>
                <a:lnTo>
                  <a:pt x="74320" y="19940"/>
                </a:lnTo>
                <a:lnTo>
                  <a:pt x="74340" y="19890"/>
                </a:lnTo>
                <a:lnTo>
                  <a:pt x="74340" y="19840"/>
                </a:lnTo>
                <a:lnTo>
                  <a:pt x="74360" y="19850"/>
                </a:lnTo>
                <a:lnTo>
                  <a:pt x="74370" y="19850"/>
                </a:lnTo>
                <a:lnTo>
                  <a:pt x="74400" y="19860"/>
                </a:lnTo>
                <a:lnTo>
                  <a:pt x="74420" y="19910"/>
                </a:lnTo>
                <a:lnTo>
                  <a:pt x="74450" y="19950"/>
                </a:lnTo>
                <a:lnTo>
                  <a:pt x="74460" y="19960"/>
                </a:lnTo>
                <a:lnTo>
                  <a:pt x="74460" y="20000"/>
                </a:lnTo>
                <a:lnTo>
                  <a:pt x="74460" y="20020"/>
                </a:lnTo>
                <a:lnTo>
                  <a:pt x="74470" y="20030"/>
                </a:lnTo>
                <a:lnTo>
                  <a:pt x="74480" y="20030"/>
                </a:lnTo>
                <a:lnTo>
                  <a:pt x="74500" y="20030"/>
                </a:lnTo>
                <a:lnTo>
                  <a:pt x="74490" y="20060"/>
                </a:lnTo>
                <a:lnTo>
                  <a:pt x="74510" y="20070"/>
                </a:lnTo>
                <a:lnTo>
                  <a:pt x="74520" y="20070"/>
                </a:lnTo>
                <a:lnTo>
                  <a:pt x="74540" y="20110"/>
                </a:lnTo>
                <a:lnTo>
                  <a:pt x="74560" y="20110"/>
                </a:lnTo>
                <a:lnTo>
                  <a:pt x="74560" y="20120"/>
                </a:lnTo>
                <a:lnTo>
                  <a:pt x="74580" y="20170"/>
                </a:lnTo>
                <a:lnTo>
                  <a:pt x="74600" y="20220"/>
                </a:lnTo>
                <a:lnTo>
                  <a:pt x="74610" y="20210"/>
                </a:lnTo>
                <a:lnTo>
                  <a:pt x="74620" y="20210"/>
                </a:lnTo>
                <a:lnTo>
                  <a:pt x="74630" y="20230"/>
                </a:lnTo>
                <a:lnTo>
                  <a:pt x="74620" y="20240"/>
                </a:lnTo>
                <a:lnTo>
                  <a:pt x="74620" y="20260"/>
                </a:lnTo>
                <a:lnTo>
                  <a:pt x="74630" y="20260"/>
                </a:lnTo>
                <a:lnTo>
                  <a:pt x="74640" y="20290"/>
                </a:lnTo>
                <a:lnTo>
                  <a:pt x="74630" y="20300"/>
                </a:lnTo>
                <a:lnTo>
                  <a:pt x="74630" y="20310"/>
                </a:lnTo>
                <a:lnTo>
                  <a:pt x="74630" y="20320"/>
                </a:lnTo>
                <a:lnTo>
                  <a:pt x="74610" y="20330"/>
                </a:lnTo>
                <a:lnTo>
                  <a:pt x="74620" y="20370"/>
                </a:lnTo>
                <a:lnTo>
                  <a:pt x="74640" y="20380"/>
                </a:lnTo>
                <a:lnTo>
                  <a:pt x="74640" y="20390"/>
                </a:lnTo>
                <a:lnTo>
                  <a:pt x="74660" y="20390"/>
                </a:lnTo>
                <a:lnTo>
                  <a:pt x="74660" y="20400"/>
                </a:lnTo>
                <a:lnTo>
                  <a:pt x="74660" y="20410"/>
                </a:lnTo>
                <a:lnTo>
                  <a:pt x="74650" y="20420"/>
                </a:lnTo>
                <a:lnTo>
                  <a:pt x="74670" y="20450"/>
                </a:lnTo>
                <a:lnTo>
                  <a:pt x="74670" y="20460"/>
                </a:lnTo>
                <a:lnTo>
                  <a:pt x="74660" y="20470"/>
                </a:lnTo>
                <a:lnTo>
                  <a:pt x="74670" y="20490"/>
                </a:lnTo>
                <a:lnTo>
                  <a:pt x="74670" y="20500"/>
                </a:lnTo>
                <a:lnTo>
                  <a:pt x="74680" y="20540"/>
                </a:lnTo>
                <a:lnTo>
                  <a:pt x="74670" y="20570"/>
                </a:lnTo>
                <a:lnTo>
                  <a:pt x="74670" y="20580"/>
                </a:lnTo>
                <a:lnTo>
                  <a:pt x="74680" y="20590"/>
                </a:lnTo>
                <a:lnTo>
                  <a:pt x="74660" y="20600"/>
                </a:lnTo>
                <a:lnTo>
                  <a:pt x="74660" y="20630"/>
                </a:lnTo>
                <a:lnTo>
                  <a:pt x="74670" y="20640"/>
                </a:lnTo>
                <a:lnTo>
                  <a:pt x="74670" y="20650"/>
                </a:lnTo>
                <a:lnTo>
                  <a:pt x="74680" y="20660"/>
                </a:lnTo>
                <a:lnTo>
                  <a:pt x="74680" y="20670"/>
                </a:lnTo>
                <a:lnTo>
                  <a:pt x="74690" y="20680"/>
                </a:lnTo>
                <a:lnTo>
                  <a:pt x="74700" y="20690"/>
                </a:lnTo>
                <a:lnTo>
                  <a:pt x="74730" y="20690"/>
                </a:lnTo>
                <a:lnTo>
                  <a:pt x="74740" y="20710"/>
                </a:lnTo>
                <a:lnTo>
                  <a:pt x="74740" y="20720"/>
                </a:lnTo>
                <a:lnTo>
                  <a:pt x="74750" y="20720"/>
                </a:lnTo>
                <a:lnTo>
                  <a:pt x="74760" y="20720"/>
                </a:lnTo>
                <a:lnTo>
                  <a:pt x="74770" y="20740"/>
                </a:lnTo>
                <a:lnTo>
                  <a:pt x="74780" y="20740"/>
                </a:lnTo>
                <a:lnTo>
                  <a:pt x="74790" y="20740"/>
                </a:lnTo>
                <a:lnTo>
                  <a:pt x="74800" y="20760"/>
                </a:lnTo>
                <a:lnTo>
                  <a:pt x="74820" y="20770"/>
                </a:lnTo>
                <a:lnTo>
                  <a:pt x="74840" y="20810"/>
                </a:lnTo>
                <a:lnTo>
                  <a:pt x="74860" y="20820"/>
                </a:lnTo>
                <a:lnTo>
                  <a:pt x="74880" y="20830"/>
                </a:lnTo>
                <a:lnTo>
                  <a:pt x="74890" y="20840"/>
                </a:lnTo>
                <a:lnTo>
                  <a:pt x="74890" y="20850"/>
                </a:lnTo>
                <a:lnTo>
                  <a:pt x="74880" y="20870"/>
                </a:lnTo>
                <a:lnTo>
                  <a:pt x="74880" y="20880"/>
                </a:lnTo>
                <a:lnTo>
                  <a:pt x="74890" y="20880"/>
                </a:lnTo>
                <a:lnTo>
                  <a:pt x="74960" y="20880"/>
                </a:lnTo>
                <a:lnTo>
                  <a:pt x="75000" y="20930"/>
                </a:lnTo>
                <a:lnTo>
                  <a:pt x="75030" y="20920"/>
                </a:lnTo>
                <a:lnTo>
                  <a:pt x="75100" y="20890"/>
                </a:lnTo>
                <a:lnTo>
                  <a:pt x="75100" y="20910"/>
                </a:lnTo>
                <a:lnTo>
                  <a:pt x="75110" y="20910"/>
                </a:lnTo>
                <a:lnTo>
                  <a:pt x="75110" y="20930"/>
                </a:lnTo>
                <a:lnTo>
                  <a:pt x="75120" y="20940"/>
                </a:lnTo>
                <a:lnTo>
                  <a:pt x="75130" y="20950"/>
                </a:lnTo>
                <a:lnTo>
                  <a:pt x="75150" y="20950"/>
                </a:lnTo>
                <a:lnTo>
                  <a:pt x="75170" y="20950"/>
                </a:lnTo>
                <a:lnTo>
                  <a:pt x="75190" y="21030"/>
                </a:lnTo>
                <a:lnTo>
                  <a:pt x="75220" y="21040"/>
                </a:lnTo>
                <a:lnTo>
                  <a:pt x="75250" y="21070"/>
                </a:lnTo>
                <a:lnTo>
                  <a:pt x="75310" y="21100"/>
                </a:lnTo>
                <a:lnTo>
                  <a:pt x="75320" y="21110"/>
                </a:lnTo>
                <a:lnTo>
                  <a:pt x="75390" y="21090"/>
                </a:lnTo>
                <a:lnTo>
                  <a:pt x="75400" y="21090"/>
                </a:lnTo>
                <a:lnTo>
                  <a:pt x="75420" y="21090"/>
                </a:lnTo>
                <a:lnTo>
                  <a:pt x="75460" y="21080"/>
                </a:lnTo>
                <a:lnTo>
                  <a:pt x="75470" y="21070"/>
                </a:lnTo>
                <a:lnTo>
                  <a:pt x="75490" y="21070"/>
                </a:lnTo>
                <a:lnTo>
                  <a:pt x="75610" y="21120"/>
                </a:lnTo>
                <a:lnTo>
                  <a:pt x="75630" y="21140"/>
                </a:lnTo>
                <a:lnTo>
                  <a:pt x="75640" y="21160"/>
                </a:lnTo>
                <a:lnTo>
                  <a:pt x="75650" y="21160"/>
                </a:lnTo>
                <a:lnTo>
                  <a:pt x="75670" y="21160"/>
                </a:lnTo>
                <a:lnTo>
                  <a:pt x="75690" y="21140"/>
                </a:lnTo>
                <a:lnTo>
                  <a:pt x="75720" y="21130"/>
                </a:lnTo>
                <a:lnTo>
                  <a:pt x="75730" y="21130"/>
                </a:lnTo>
                <a:lnTo>
                  <a:pt x="75770" y="21120"/>
                </a:lnTo>
                <a:lnTo>
                  <a:pt x="75780" y="21120"/>
                </a:lnTo>
                <a:lnTo>
                  <a:pt x="75820" y="21130"/>
                </a:lnTo>
                <a:lnTo>
                  <a:pt x="75850" y="21120"/>
                </a:lnTo>
                <a:lnTo>
                  <a:pt x="75880" y="21090"/>
                </a:lnTo>
                <a:lnTo>
                  <a:pt x="75910" y="21090"/>
                </a:lnTo>
                <a:lnTo>
                  <a:pt x="75940" y="21090"/>
                </a:lnTo>
                <a:lnTo>
                  <a:pt x="75960" y="21090"/>
                </a:lnTo>
                <a:lnTo>
                  <a:pt x="75980" y="21040"/>
                </a:lnTo>
                <a:lnTo>
                  <a:pt x="75990" y="21040"/>
                </a:lnTo>
                <a:lnTo>
                  <a:pt x="76010" y="21000"/>
                </a:lnTo>
                <a:lnTo>
                  <a:pt x="76000" y="20990"/>
                </a:lnTo>
                <a:lnTo>
                  <a:pt x="76030" y="20960"/>
                </a:lnTo>
                <a:lnTo>
                  <a:pt x="76030" y="20930"/>
                </a:lnTo>
                <a:lnTo>
                  <a:pt x="76020" y="20890"/>
                </a:lnTo>
                <a:lnTo>
                  <a:pt x="76030" y="20870"/>
                </a:lnTo>
                <a:lnTo>
                  <a:pt x="76050" y="20860"/>
                </a:lnTo>
                <a:lnTo>
                  <a:pt x="76120" y="20870"/>
                </a:lnTo>
                <a:lnTo>
                  <a:pt x="76130" y="20850"/>
                </a:lnTo>
                <a:lnTo>
                  <a:pt x="76120" y="20820"/>
                </a:lnTo>
                <a:lnTo>
                  <a:pt x="76120" y="20800"/>
                </a:lnTo>
                <a:lnTo>
                  <a:pt x="76150" y="20780"/>
                </a:lnTo>
                <a:lnTo>
                  <a:pt x="76140" y="20760"/>
                </a:lnTo>
                <a:lnTo>
                  <a:pt x="76110" y="20740"/>
                </a:lnTo>
                <a:lnTo>
                  <a:pt x="76100" y="20700"/>
                </a:lnTo>
                <a:lnTo>
                  <a:pt x="76090" y="20680"/>
                </a:lnTo>
                <a:lnTo>
                  <a:pt x="76090" y="20670"/>
                </a:lnTo>
                <a:lnTo>
                  <a:pt x="76080" y="20650"/>
                </a:lnTo>
                <a:lnTo>
                  <a:pt x="76070" y="20650"/>
                </a:lnTo>
                <a:lnTo>
                  <a:pt x="76050" y="20640"/>
                </a:lnTo>
                <a:lnTo>
                  <a:pt x="76040" y="20630"/>
                </a:lnTo>
                <a:lnTo>
                  <a:pt x="76040" y="20580"/>
                </a:lnTo>
                <a:lnTo>
                  <a:pt x="76050" y="20560"/>
                </a:lnTo>
                <a:lnTo>
                  <a:pt x="76060" y="20550"/>
                </a:lnTo>
                <a:lnTo>
                  <a:pt x="76120" y="20530"/>
                </a:lnTo>
                <a:lnTo>
                  <a:pt x="76140" y="20520"/>
                </a:lnTo>
                <a:lnTo>
                  <a:pt x="76160" y="20490"/>
                </a:lnTo>
                <a:lnTo>
                  <a:pt x="76170" y="20480"/>
                </a:lnTo>
                <a:lnTo>
                  <a:pt x="76170" y="20440"/>
                </a:lnTo>
                <a:lnTo>
                  <a:pt x="76230" y="20440"/>
                </a:lnTo>
                <a:lnTo>
                  <a:pt x="76260" y="20470"/>
                </a:lnTo>
                <a:lnTo>
                  <a:pt x="76330" y="20530"/>
                </a:lnTo>
                <a:lnTo>
                  <a:pt x="76360" y="20560"/>
                </a:lnTo>
                <a:lnTo>
                  <a:pt x="76460" y="20490"/>
                </a:lnTo>
                <a:lnTo>
                  <a:pt x="76520" y="20530"/>
                </a:lnTo>
                <a:lnTo>
                  <a:pt x="76530" y="20600"/>
                </a:lnTo>
                <a:lnTo>
                  <a:pt x="76550" y="20610"/>
                </a:lnTo>
                <a:lnTo>
                  <a:pt x="76610" y="20650"/>
                </a:lnTo>
                <a:lnTo>
                  <a:pt x="76660" y="20690"/>
                </a:lnTo>
                <a:lnTo>
                  <a:pt x="76670" y="20720"/>
                </a:lnTo>
                <a:lnTo>
                  <a:pt x="76670" y="20770"/>
                </a:lnTo>
                <a:lnTo>
                  <a:pt x="76660" y="20800"/>
                </a:lnTo>
                <a:lnTo>
                  <a:pt x="76660" y="20850"/>
                </a:lnTo>
                <a:lnTo>
                  <a:pt x="76700" y="20870"/>
                </a:lnTo>
                <a:lnTo>
                  <a:pt x="76760" y="20920"/>
                </a:lnTo>
                <a:lnTo>
                  <a:pt x="76780" y="20960"/>
                </a:lnTo>
                <a:lnTo>
                  <a:pt x="76780" y="21020"/>
                </a:lnTo>
                <a:lnTo>
                  <a:pt x="76830" y="21100"/>
                </a:lnTo>
                <a:lnTo>
                  <a:pt x="76870" y="21140"/>
                </a:lnTo>
                <a:lnTo>
                  <a:pt x="76900" y="21180"/>
                </a:lnTo>
                <a:lnTo>
                  <a:pt x="76910" y="21220"/>
                </a:lnTo>
                <a:lnTo>
                  <a:pt x="76870" y="21270"/>
                </a:lnTo>
                <a:lnTo>
                  <a:pt x="76840" y="21280"/>
                </a:lnTo>
                <a:lnTo>
                  <a:pt x="76790" y="21280"/>
                </a:lnTo>
                <a:lnTo>
                  <a:pt x="76740" y="21270"/>
                </a:lnTo>
                <a:lnTo>
                  <a:pt x="76700" y="21270"/>
                </a:lnTo>
                <a:lnTo>
                  <a:pt x="76630" y="21260"/>
                </a:lnTo>
                <a:lnTo>
                  <a:pt x="76700" y="21340"/>
                </a:lnTo>
                <a:lnTo>
                  <a:pt x="76700" y="21360"/>
                </a:lnTo>
                <a:lnTo>
                  <a:pt x="76670" y="21370"/>
                </a:lnTo>
                <a:lnTo>
                  <a:pt x="76650" y="21400"/>
                </a:lnTo>
                <a:lnTo>
                  <a:pt x="76640" y="21430"/>
                </a:lnTo>
                <a:lnTo>
                  <a:pt x="76640" y="21450"/>
                </a:lnTo>
                <a:lnTo>
                  <a:pt x="76650" y="21490"/>
                </a:lnTo>
                <a:lnTo>
                  <a:pt x="76670" y="21530"/>
                </a:lnTo>
                <a:lnTo>
                  <a:pt x="76680" y="21570"/>
                </a:lnTo>
                <a:lnTo>
                  <a:pt x="76690" y="21590"/>
                </a:lnTo>
                <a:lnTo>
                  <a:pt x="76720" y="21610"/>
                </a:lnTo>
                <a:lnTo>
                  <a:pt x="76720" y="21630"/>
                </a:lnTo>
                <a:lnTo>
                  <a:pt x="76730" y="21670"/>
                </a:lnTo>
                <a:lnTo>
                  <a:pt x="76730" y="21680"/>
                </a:lnTo>
                <a:lnTo>
                  <a:pt x="76720" y="21700"/>
                </a:lnTo>
                <a:lnTo>
                  <a:pt x="76710" y="21690"/>
                </a:lnTo>
                <a:lnTo>
                  <a:pt x="76700" y="21700"/>
                </a:lnTo>
                <a:lnTo>
                  <a:pt x="76690" y="21720"/>
                </a:lnTo>
                <a:lnTo>
                  <a:pt x="76680" y="21720"/>
                </a:lnTo>
                <a:lnTo>
                  <a:pt x="76670" y="21730"/>
                </a:lnTo>
                <a:lnTo>
                  <a:pt x="76610" y="21720"/>
                </a:lnTo>
                <a:lnTo>
                  <a:pt x="76580" y="21750"/>
                </a:lnTo>
                <a:lnTo>
                  <a:pt x="76550" y="21800"/>
                </a:lnTo>
                <a:lnTo>
                  <a:pt x="76510" y="21830"/>
                </a:lnTo>
                <a:lnTo>
                  <a:pt x="76480" y="21870"/>
                </a:lnTo>
                <a:lnTo>
                  <a:pt x="76480" y="21880"/>
                </a:lnTo>
                <a:lnTo>
                  <a:pt x="76470" y="21880"/>
                </a:lnTo>
                <a:lnTo>
                  <a:pt x="76470" y="21910"/>
                </a:lnTo>
                <a:lnTo>
                  <a:pt x="76450" y="21910"/>
                </a:lnTo>
                <a:lnTo>
                  <a:pt x="76420" y="21960"/>
                </a:lnTo>
                <a:lnTo>
                  <a:pt x="76420" y="21970"/>
                </a:lnTo>
                <a:lnTo>
                  <a:pt x="76420" y="21980"/>
                </a:lnTo>
                <a:lnTo>
                  <a:pt x="76430" y="21990"/>
                </a:lnTo>
                <a:lnTo>
                  <a:pt x="76430" y="22000"/>
                </a:lnTo>
                <a:lnTo>
                  <a:pt x="76430" y="22040"/>
                </a:lnTo>
                <a:lnTo>
                  <a:pt x="76420" y="22080"/>
                </a:lnTo>
                <a:lnTo>
                  <a:pt x="76410" y="22090"/>
                </a:lnTo>
                <a:lnTo>
                  <a:pt x="76400" y="22080"/>
                </a:lnTo>
                <a:lnTo>
                  <a:pt x="76380" y="22090"/>
                </a:lnTo>
                <a:lnTo>
                  <a:pt x="76380" y="22100"/>
                </a:lnTo>
                <a:lnTo>
                  <a:pt x="76380" y="22110"/>
                </a:lnTo>
                <a:lnTo>
                  <a:pt x="76380" y="22120"/>
                </a:lnTo>
                <a:lnTo>
                  <a:pt x="76370" y="22140"/>
                </a:lnTo>
                <a:lnTo>
                  <a:pt x="76380" y="22160"/>
                </a:lnTo>
                <a:lnTo>
                  <a:pt x="76380" y="22170"/>
                </a:lnTo>
                <a:lnTo>
                  <a:pt x="76330" y="22210"/>
                </a:lnTo>
                <a:lnTo>
                  <a:pt x="76330" y="22230"/>
                </a:lnTo>
                <a:lnTo>
                  <a:pt x="76330" y="22270"/>
                </a:lnTo>
                <a:lnTo>
                  <a:pt x="76320" y="22310"/>
                </a:lnTo>
                <a:lnTo>
                  <a:pt x="76310" y="22320"/>
                </a:lnTo>
                <a:lnTo>
                  <a:pt x="76310" y="22330"/>
                </a:lnTo>
                <a:lnTo>
                  <a:pt x="76310" y="22350"/>
                </a:lnTo>
                <a:lnTo>
                  <a:pt x="76310" y="22360"/>
                </a:lnTo>
                <a:lnTo>
                  <a:pt x="76300" y="22380"/>
                </a:lnTo>
                <a:lnTo>
                  <a:pt x="76310" y="22400"/>
                </a:lnTo>
                <a:lnTo>
                  <a:pt x="76310" y="22410"/>
                </a:lnTo>
                <a:lnTo>
                  <a:pt x="76320" y="22420"/>
                </a:lnTo>
                <a:lnTo>
                  <a:pt x="76280" y="22460"/>
                </a:lnTo>
                <a:lnTo>
                  <a:pt x="76240" y="22460"/>
                </a:lnTo>
                <a:lnTo>
                  <a:pt x="76220" y="22470"/>
                </a:lnTo>
                <a:lnTo>
                  <a:pt x="76210" y="22470"/>
                </a:lnTo>
                <a:lnTo>
                  <a:pt x="76170" y="22450"/>
                </a:lnTo>
                <a:lnTo>
                  <a:pt x="76160" y="22450"/>
                </a:lnTo>
                <a:lnTo>
                  <a:pt x="76150" y="22450"/>
                </a:lnTo>
                <a:lnTo>
                  <a:pt x="76140" y="22440"/>
                </a:lnTo>
                <a:lnTo>
                  <a:pt x="76140" y="22420"/>
                </a:lnTo>
                <a:lnTo>
                  <a:pt x="76140" y="22400"/>
                </a:lnTo>
                <a:lnTo>
                  <a:pt x="76130" y="22380"/>
                </a:lnTo>
                <a:lnTo>
                  <a:pt x="76110" y="22390"/>
                </a:lnTo>
                <a:lnTo>
                  <a:pt x="76080" y="22440"/>
                </a:lnTo>
                <a:lnTo>
                  <a:pt x="76070" y="22450"/>
                </a:lnTo>
                <a:lnTo>
                  <a:pt x="76060" y="22450"/>
                </a:lnTo>
                <a:lnTo>
                  <a:pt x="76040" y="22460"/>
                </a:lnTo>
                <a:lnTo>
                  <a:pt x="76030" y="22460"/>
                </a:lnTo>
                <a:lnTo>
                  <a:pt x="76020" y="22460"/>
                </a:lnTo>
                <a:lnTo>
                  <a:pt x="76010" y="22460"/>
                </a:lnTo>
                <a:lnTo>
                  <a:pt x="76000" y="22430"/>
                </a:lnTo>
                <a:lnTo>
                  <a:pt x="75980" y="22430"/>
                </a:lnTo>
                <a:lnTo>
                  <a:pt x="75990" y="22480"/>
                </a:lnTo>
                <a:lnTo>
                  <a:pt x="75990" y="22490"/>
                </a:lnTo>
                <a:lnTo>
                  <a:pt x="75990" y="22500"/>
                </a:lnTo>
                <a:lnTo>
                  <a:pt x="75980" y="22520"/>
                </a:lnTo>
                <a:lnTo>
                  <a:pt x="75970" y="22520"/>
                </a:lnTo>
                <a:lnTo>
                  <a:pt x="75950" y="22520"/>
                </a:lnTo>
                <a:lnTo>
                  <a:pt x="75940" y="22520"/>
                </a:lnTo>
                <a:lnTo>
                  <a:pt x="75940" y="22530"/>
                </a:lnTo>
                <a:lnTo>
                  <a:pt x="75920" y="22530"/>
                </a:lnTo>
                <a:lnTo>
                  <a:pt x="75900" y="22550"/>
                </a:lnTo>
                <a:lnTo>
                  <a:pt x="75890" y="22560"/>
                </a:lnTo>
                <a:lnTo>
                  <a:pt x="75960" y="22580"/>
                </a:lnTo>
                <a:lnTo>
                  <a:pt x="76040" y="22600"/>
                </a:lnTo>
                <a:lnTo>
                  <a:pt x="76090" y="22610"/>
                </a:lnTo>
                <a:lnTo>
                  <a:pt x="76110" y="22620"/>
                </a:lnTo>
                <a:lnTo>
                  <a:pt x="76280" y="22640"/>
                </a:lnTo>
                <a:lnTo>
                  <a:pt x="76320" y="22650"/>
                </a:lnTo>
                <a:lnTo>
                  <a:pt x="76340" y="22660"/>
                </a:lnTo>
                <a:lnTo>
                  <a:pt x="76360" y="22670"/>
                </a:lnTo>
                <a:lnTo>
                  <a:pt x="76370" y="22680"/>
                </a:lnTo>
                <a:lnTo>
                  <a:pt x="76420" y="22680"/>
                </a:lnTo>
                <a:lnTo>
                  <a:pt x="76440" y="22680"/>
                </a:lnTo>
                <a:lnTo>
                  <a:pt x="76480" y="22670"/>
                </a:lnTo>
                <a:lnTo>
                  <a:pt x="76490" y="22660"/>
                </a:lnTo>
                <a:lnTo>
                  <a:pt x="76500" y="22640"/>
                </a:lnTo>
                <a:lnTo>
                  <a:pt x="76520" y="22630"/>
                </a:lnTo>
                <a:lnTo>
                  <a:pt x="76530" y="22630"/>
                </a:lnTo>
                <a:lnTo>
                  <a:pt x="76600" y="22620"/>
                </a:lnTo>
                <a:lnTo>
                  <a:pt x="76630" y="22610"/>
                </a:lnTo>
                <a:lnTo>
                  <a:pt x="76640" y="22610"/>
                </a:lnTo>
                <a:lnTo>
                  <a:pt x="76700" y="22630"/>
                </a:lnTo>
                <a:lnTo>
                  <a:pt x="76730" y="22650"/>
                </a:lnTo>
                <a:lnTo>
                  <a:pt x="76720" y="22670"/>
                </a:lnTo>
                <a:lnTo>
                  <a:pt x="76720" y="22710"/>
                </a:lnTo>
                <a:lnTo>
                  <a:pt x="76730" y="22720"/>
                </a:lnTo>
                <a:lnTo>
                  <a:pt x="76750" y="22740"/>
                </a:lnTo>
                <a:lnTo>
                  <a:pt x="76790" y="22730"/>
                </a:lnTo>
                <a:lnTo>
                  <a:pt x="76860" y="22740"/>
                </a:lnTo>
                <a:lnTo>
                  <a:pt x="76960" y="22700"/>
                </a:lnTo>
                <a:lnTo>
                  <a:pt x="77020" y="22710"/>
                </a:lnTo>
                <a:lnTo>
                  <a:pt x="77070" y="22750"/>
                </a:lnTo>
                <a:lnTo>
                  <a:pt x="77080" y="22770"/>
                </a:lnTo>
                <a:lnTo>
                  <a:pt x="77090" y="22780"/>
                </a:lnTo>
                <a:lnTo>
                  <a:pt x="77090" y="22790"/>
                </a:lnTo>
                <a:lnTo>
                  <a:pt x="77100" y="22810"/>
                </a:lnTo>
                <a:lnTo>
                  <a:pt x="77100" y="22830"/>
                </a:lnTo>
                <a:lnTo>
                  <a:pt x="77100" y="22860"/>
                </a:lnTo>
                <a:lnTo>
                  <a:pt x="77100" y="22870"/>
                </a:lnTo>
                <a:lnTo>
                  <a:pt x="77100" y="22880"/>
                </a:lnTo>
                <a:lnTo>
                  <a:pt x="77110" y="22890"/>
                </a:lnTo>
                <a:lnTo>
                  <a:pt x="77130" y="22930"/>
                </a:lnTo>
                <a:lnTo>
                  <a:pt x="77160" y="23010"/>
                </a:lnTo>
                <a:lnTo>
                  <a:pt x="77180" y="23020"/>
                </a:lnTo>
                <a:lnTo>
                  <a:pt x="77200" y="23050"/>
                </a:lnTo>
                <a:lnTo>
                  <a:pt x="77240" y="23080"/>
                </a:lnTo>
                <a:lnTo>
                  <a:pt x="77250" y="23100"/>
                </a:lnTo>
                <a:lnTo>
                  <a:pt x="77250" y="23110"/>
                </a:lnTo>
                <a:lnTo>
                  <a:pt x="77250" y="23120"/>
                </a:lnTo>
                <a:lnTo>
                  <a:pt x="77240" y="23160"/>
                </a:lnTo>
                <a:lnTo>
                  <a:pt x="77250" y="23220"/>
                </a:lnTo>
                <a:lnTo>
                  <a:pt x="77250" y="23240"/>
                </a:lnTo>
                <a:lnTo>
                  <a:pt x="77260" y="23270"/>
                </a:lnTo>
                <a:lnTo>
                  <a:pt x="77260" y="23280"/>
                </a:lnTo>
                <a:lnTo>
                  <a:pt x="77260" y="23290"/>
                </a:lnTo>
                <a:lnTo>
                  <a:pt x="77270" y="23310"/>
                </a:lnTo>
                <a:lnTo>
                  <a:pt x="77290" y="23330"/>
                </a:lnTo>
                <a:lnTo>
                  <a:pt x="77290" y="23340"/>
                </a:lnTo>
                <a:lnTo>
                  <a:pt x="77300" y="23350"/>
                </a:lnTo>
                <a:lnTo>
                  <a:pt x="77310" y="23360"/>
                </a:lnTo>
                <a:lnTo>
                  <a:pt x="77310" y="23370"/>
                </a:lnTo>
                <a:lnTo>
                  <a:pt x="77320" y="23400"/>
                </a:lnTo>
                <a:lnTo>
                  <a:pt x="77330" y="23420"/>
                </a:lnTo>
                <a:lnTo>
                  <a:pt x="77340" y="23430"/>
                </a:lnTo>
                <a:lnTo>
                  <a:pt x="77340" y="23440"/>
                </a:lnTo>
                <a:lnTo>
                  <a:pt x="77360" y="23440"/>
                </a:lnTo>
                <a:lnTo>
                  <a:pt x="77370" y="23450"/>
                </a:lnTo>
                <a:lnTo>
                  <a:pt x="77420" y="23450"/>
                </a:lnTo>
                <a:lnTo>
                  <a:pt x="77430" y="23460"/>
                </a:lnTo>
                <a:lnTo>
                  <a:pt x="77440" y="23480"/>
                </a:lnTo>
                <a:lnTo>
                  <a:pt x="77500" y="23580"/>
                </a:lnTo>
                <a:lnTo>
                  <a:pt x="77510" y="23580"/>
                </a:lnTo>
                <a:lnTo>
                  <a:pt x="77550" y="23620"/>
                </a:lnTo>
                <a:lnTo>
                  <a:pt x="77610" y="23650"/>
                </a:lnTo>
                <a:lnTo>
                  <a:pt x="77650" y="23700"/>
                </a:lnTo>
                <a:lnTo>
                  <a:pt x="77660" y="23710"/>
                </a:lnTo>
                <a:lnTo>
                  <a:pt x="77670" y="23720"/>
                </a:lnTo>
                <a:lnTo>
                  <a:pt x="77680" y="23740"/>
                </a:lnTo>
                <a:lnTo>
                  <a:pt x="77680" y="23750"/>
                </a:lnTo>
                <a:lnTo>
                  <a:pt x="77680" y="23800"/>
                </a:lnTo>
                <a:lnTo>
                  <a:pt x="77690" y="23810"/>
                </a:lnTo>
                <a:lnTo>
                  <a:pt x="77700" y="23810"/>
                </a:lnTo>
                <a:lnTo>
                  <a:pt x="77700" y="23820"/>
                </a:lnTo>
                <a:lnTo>
                  <a:pt x="77710" y="23810"/>
                </a:lnTo>
                <a:lnTo>
                  <a:pt x="77730" y="23810"/>
                </a:lnTo>
                <a:lnTo>
                  <a:pt x="77770" y="23810"/>
                </a:lnTo>
                <a:lnTo>
                  <a:pt x="77800" y="23810"/>
                </a:lnTo>
                <a:lnTo>
                  <a:pt x="77820" y="23810"/>
                </a:lnTo>
                <a:lnTo>
                  <a:pt x="77820" y="23800"/>
                </a:lnTo>
                <a:lnTo>
                  <a:pt x="77820" y="23790"/>
                </a:lnTo>
                <a:lnTo>
                  <a:pt x="77860" y="23730"/>
                </a:lnTo>
                <a:lnTo>
                  <a:pt x="77870" y="23710"/>
                </a:lnTo>
                <a:lnTo>
                  <a:pt x="77880" y="23700"/>
                </a:lnTo>
                <a:lnTo>
                  <a:pt x="77890" y="23710"/>
                </a:lnTo>
                <a:lnTo>
                  <a:pt x="77900" y="23710"/>
                </a:lnTo>
                <a:lnTo>
                  <a:pt x="77920" y="23720"/>
                </a:lnTo>
                <a:lnTo>
                  <a:pt x="77930" y="23770"/>
                </a:lnTo>
                <a:lnTo>
                  <a:pt x="77940" y="23790"/>
                </a:lnTo>
                <a:lnTo>
                  <a:pt x="77950" y="23790"/>
                </a:lnTo>
                <a:lnTo>
                  <a:pt x="77950" y="23800"/>
                </a:lnTo>
                <a:lnTo>
                  <a:pt x="77970" y="23800"/>
                </a:lnTo>
                <a:lnTo>
                  <a:pt x="77980" y="23810"/>
                </a:lnTo>
                <a:lnTo>
                  <a:pt x="78040" y="23810"/>
                </a:lnTo>
                <a:lnTo>
                  <a:pt x="78060" y="23790"/>
                </a:lnTo>
                <a:lnTo>
                  <a:pt x="78110" y="23790"/>
                </a:lnTo>
                <a:lnTo>
                  <a:pt x="78120" y="23790"/>
                </a:lnTo>
                <a:lnTo>
                  <a:pt x="78130" y="23790"/>
                </a:lnTo>
                <a:lnTo>
                  <a:pt x="78180" y="23760"/>
                </a:lnTo>
                <a:lnTo>
                  <a:pt x="78200" y="23760"/>
                </a:lnTo>
                <a:lnTo>
                  <a:pt x="78210" y="23760"/>
                </a:lnTo>
                <a:lnTo>
                  <a:pt x="78300" y="23770"/>
                </a:lnTo>
                <a:lnTo>
                  <a:pt x="78350" y="23830"/>
                </a:lnTo>
                <a:lnTo>
                  <a:pt x="78370" y="23840"/>
                </a:lnTo>
                <a:lnTo>
                  <a:pt x="78420" y="23850"/>
                </a:lnTo>
                <a:lnTo>
                  <a:pt x="78450" y="23880"/>
                </a:lnTo>
                <a:lnTo>
                  <a:pt x="78460" y="23890"/>
                </a:lnTo>
                <a:lnTo>
                  <a:pt x="78480" y="23900"/>
                </a:lnTo>
                <a:lnTo>
                  <a:pt x="78540" y="23900"/>
                </a:lnTo>
                <a:lnTo>
                  <a:pt x="78560" y="23940"/>
                </a:lnTo>
                <a:lnTo>
                  <a:pt x="78600" y="23960"/>
                </a:lnTo>
                <a:lnTo>
                  <a:pt x="78620" y="23970"/>
                </a:lnTo>
                <a:lnTo>
                  <a:pt x="78630" y="23970"/>
                </a:lnTo>
                <a:lnTo>
                  <a:pt x="78650" y="23960"/>
                </a:lnTo>
                <a:lnTo>
                  <a:pt x="78690" y="23990"/>
                </a:lnTo>
                <a:lnTo>
                  <a:pt x="78660" y="24090"/>
                </a:lnTo>
                <a:lnTo>
                  <a:pt x="78600" y="24210"/>
                </a:lnTo>
                <a:lnTo>
                  <a:pt x="78620" y="24270"/>
                </a:lnTo>
                <a:lnTo>
                  <a:pt x="78640" y="24290"/>
                </a:lnTo>
                <a:lnTo>
                  <a:pt x="78690" y="24340"/>
                </a:lnTo>
                <a:lnTo>
                  <a:pt x="78670" y="24380"/>
                </a:lnTo>
                <a:lnTo>
                  <a:pt x="78560" y="24420"/>
                </a:lnTo>
                <a:lnTo>
                  <a:pt x="78560" y="24500"/>
                </a:lnTo>
                <a:lnTo>
                  <a:pt x="78630" y="24720"/>
                </a:lnTo>
                <a:lnTo>
                  <a:pt x="78610" y="24740"/>
                </a:lnTo>
                <a:lnTo>
                  <a:pt x="78480" y="24850"/>
                </a:lnTo>
                <a:lnTo>
                  <a:pt x="78470" y="24910"/>
                </a:lnTo>
                <a:lnTo>
                  <a:pt x="78490" y="24960"/>
                </a:lnTo>
                <a:lnTo>
                  <a:pt x="78480" y="24990"/>
                </a:lnTo>
                <a:lnTo>
                  <a:pt x="78490" y="25100"/>
                </a:lnTo>
                <a:lnTo>
                  <a:pt x="78490" y="25110"/>
                </a:lnTo>
                <a:lnTo>
                  <a:pt x="78510" y="25110"/>
                </a:lnTo>
                <a:lnTo>
                  <a:pt x="78520" y="25110"/>
                </a:lnTo>
                <a:lnTo>
                  <a:pt x="78550" y="25080"/>
                </a:lnTo>
                <a:lnTo>
                  <a:pt x="78570" y="25080"/>
                </a:lnTo>
                <a:lnTo>
                  <a:pt x="78620" y="25120"/>
                </a:lnTo>
                <a:lnTo>
                  <a:pt x="78630" y="25130"/>
                </a:lnTo>
                <a:lnTo>
                  <a:pt x="78640" y="25150"/>
                </a:lnTo>
                <a:lnTo>
                  <a:pt x="78690" y="25120"/>
                </a:lnTo>
                <a:lnTo>
                  <a:pt x="78700" y="25120"/>
                </a:lnTo>
                <a:lnTo>
                  <a:pt x="78710" y="25120"/>
                </a:lnTo>
                <a:lnTo>
                  <a:pt x="78750" y="25140"/>
                </a:lnTo>
                <a:lnTo>
                  <a:pt x="78780" y="25140"/>
                </a:lnTo>
                <a:lnTo>
                  <a:pt x="78800" y="25140"/>
                </a:lnTo>
                <a:lnTo>
                  <a:pt x="78810" y="25130"/>
                </a:lnTo>
                <a:lnTo>
                  <a:pt x="78840" y="25130"/>
                </a:lnTo>
                <a:lnTo>
                  <a:pt x="78850" y="25130"/>
                </a:lnTo>
                <a:lnTo>
                  <a:pt x="78890" y="25130"/>
                </a:lnTo>
                <a:lnTo>
                  <a:pt x="78900" y="25140"/>
                </a:lnTo>
                <a:lnTo>
                  <a:pt x="78920" y="25180"/>
                </a:lnTo>
                <a:lnTo>
                  <a:pt x="78930" y="25180"/>
                </a:lnTo>
                <a:lnTo>
                  <a:pt x="78940" y="25190"/>
                </a:lnTo>
                <a:lnTo>
                  <a:pt x="78970" y="25210"/>
                </a:lnTo>
                <a:lnTo>
                  <a:pt x="78980" y="25210"/>
                </a:lnTo>
                <a:lnTo>
                  <a:pt x="79000" y="25230"/>
                </a:lnTo>
                <a:lnTo>
                  <a:pt x="79010" y="25240"/>
                </a:lnTo>
                <a:lnTo>
                  <a:pt x="79020" y="25250"/>
                </a:lnTo>
                <a:lnTo>
                  <a:pt x="79060" y="25240"/>
                </a:lnTo>
                <a:lnTo>
                  <a:pt x="79060" y="25230"/>
                </a:lnTo>
                <a:lnTo>
                  <a:pt x="79070" y="25210"/>
                </a:lnTo>
                <a:lnTo>
                  <a:pt x="79100" y="25200"/>
                </a:lnTo>
                <a:lnTo>
                  <a:pt x="79130" y="25190"/>
                </a:lnTo>
                <a:lnTo>
                  <a:pt x="79150" y="25190"/>
                </a:lnTo>
                <a:lnTo>
                  <a:pt x="79170" y="25190"/>
                </a:lnTo>
                <a:lnTo>
                  <a:pt x="79220" y="25200"/>
                </a:lnTo>
                <a:lnTo>
                  <a:pt x="79240" y="25210"/>
                </a:lnTo>
                <a:lnTo>
                  <a:pt x="79270" y="25220"/>
                </a:lnTo>
                <a:lnTo>
                  <a:pt x="79280" y="25220"/>
                </a:lnTo>
                <a:lnTo>
                  <a:pt x="79300" y="25210"/>
                </a:lnTo>
                <a:lnTo>
                  <a:pt x="79310" y="25210"/>
                </a:lnTo>
                <a:lnTo>
                  <a:pt x="79330" y="25210"/>
                </a:lnTo>
                <a:lnTo>
                  <a:pt x="79340" y="25210"/>
                </a:lnTo>
                <a:lnTo>
                  <a:pt x="79350" y="25210"/>
                </a:lnTo>
                <a:lnTo>
                  <a:pt x="79370" y="25210"/>
                </a:lnTo>
                <a:lnTo>
                  <a:pt x="79410" y="25230"/>
                </a:lnTo>
                <a:lnTo>
                  <a:pt x="79420" y="25250"/>
                </a:lnTo>
                <a:lnTo>
                  <a:pt x="79380" y="25350"/>
                </a:lnTo>
                <a:lnTo>
                  <a:pt x="79350" y="25410"/>
                </a:lnTo>
                <a:lnTo>
                  <a:pt x="79140" y="25690"/>
                </a:lnTo>
                <a:lnTo>
                  <a:pt x="79180" y="25760"/>
                </a:lnTo>
                <a:lnTo>
                  <a:pt x="79210" y="25740"/>
                </a:lnTo>
                <a:lnTo>
                  <a:pt x="79240" y="25760"/>
                </a:lnTo>
                <a:lnTo>
                  <a:pt x="79280" y="25790"/>
                </a:lnTo>
                <a:lnTo>
                  <a:pt x="79310" y="25780"/>
                </a:lnTo>
                <a:lnTo>
                  <a:pt x="79330" y="25760"/>
                </a:lnTo>
                <a:lnTo>
                  <a:pt x="79340" y="25750"/>
                </a:lnTo>
                <a:lnTo>
                  <a:pt x="79350" y="25760"/>
                </a:lnTo>
                <a:lnTo>
                  <a:pt x="79360" y="25780"/>
                </a:lnTo>
                <a:lnTo>
                  <a:pt x="79390" y="25800"/>
                </a:lnTo>
                <a:lnTo>
                  <a:pt x="79460" y="25810"/>
                </a:lnTo>
                <a:lnTo>
                  <a:pt x="79490" y="25810"/>
                </a:lnTo>
                <a:lnTo>
                  <a:pt x="79500" y="25790"/>
                </a:lnTo>
                <a:lnTo>
                  <a:pt x="79520" y="25780"/>
                </a:lnTo>
                <a:lnTo>
                  <a:pt x="79560" y="25760"/>
                </a:lnTo>
                <a:lnTo>
                  <a:pt x="79580" y="25740"/>
                </a:lnTo>
                <a:lnTo>
                  <a:pt x="79600" y="25710"/>
                </a:lnTo>
                <a:lnTo>
                  <a:pt x="79610" y="25710"/>
                </a:lnTo>
                <a:lnTo>
                  <a:pt x="79640" y="25710"/>
                </a:lnTo>
                <a:lnTo>
                  <a:pt x="79650" y="25720"/>
                </a:lnTo>
                <a:lnTo>
                  <a:pt x="79660" y="25750"/>
                </a:lnTo>
                <a:lnTo>
                  <a:pt x="79670" y="25760"/>
                </a:lnTo>
                <a:lnTo>
                  <a:pt x="79680" y="25760"/>
                </a:lnTo>
                <a:lnTo>
                  <a:pt x="79690" y="25760"/>
                </a:lnTo>
                <a:lnTo>
                  <a:pt x="79700" y="25760"/>
                </a:lnTo>
                <a:lnTo>
                  <a:pt x="79730" y="25750"/>
                </a:lnTo>
                <a:lnTo>
                  <a:pt x="79700" y="25800"/>
                </a:lnTo>
                <a:lnTo>
                  <a:pt x="79660" y="25850"/>
                </a:lnTo>
                <a:lnTo>
                  <a:pt x="79550" y="26070"/>
                </a:lnTo>
                <a:lnTo>
                  <a:pt x="79510" y="26160"/>
                </a:lnTo>
                <a:lnTo>
                  <a:pt x="79420" y="26430"/>
                </a:lnTo>
                <a:lnTo>
                  <a:pt x="79420" y="26490"/>
                </a:lnTo>
                <a:lnTo>
                  <a:pt x="79430" y="26550"/>
                </a:lnTo>
                <a:lnTo>
                  <a:pt x="79470" y="26560"/>
                </a:lnTo>
                <a:lnTo>
                  <a:pt x="79450" y="26590"/>
                </a:lnTo>
                <a:lnTo>
                  <a:pt x="79410" y="26630"/>
                </a:lnTo>
                <a:lnTo>
                  <a:pt x="79430" y="26660"/>
                </a:lnTo>
                <a:lnTo>
                  <a:pt x="79560" y="26830"/>
                </a:lnTo>
                <a:lnTo>
                  <a:pt x="79660" y="26950"/>
                </a:lnTo>
                <a:lnTo>
                  <a:pt x="79770" y="27100"/>
                </a:lnTo>
                <a:lnTo>
                  <a:pt x="79810" y="27160"/>
                </a:lnTo>
                <a:lnTo>
                  <a:pt x="79770" y="27170"/>
                </a:lnTo>
                <a:lnTo>
                  <a:pt x="79770" y="27180"/>
                </a:lnTo>
                <a:lnTo>
                  <a:pt x="79740" y="27210"/>
                </a:lnTo>
                <a:lnTo>
                  <a:pt x="79730" y="27230"/>
                </a:lnTo>
                <a:lnTo>
                  <a:pt x="79690" y="27270"/>
                </a:lnTo>
                <a:lnTo>
                  <a:pt x="79670" y="27280"/>
                </a:lnTo>
                <a:lnTo>
                  <a:pt x="79640" y="27270"/>
                </a:lnTo>
                <a:lnTo>
                  <a:pt x="79610" y="27270"/>
                </a:lnTo>
                <a:lnTo>
                  <a:pt x="79580" y="27230"/>
                </a:lnTo>
                <a:lnTo>
                  <a:pt x="79510" y="27230"/>
                </a:lnTo>
                <a:lnTo>
                  <a:pt x="79440" y="27270"/>
                </a:lnTo>
                <a:lnTo>
                  <a:pt x="79350" y="27340"/>
                </a:lnTo>
                <a:lnTo>
                  <a:pt x="79320" y="27390"/>
                </a:lnTo>
                <a:lnTo>
                  <a:pt x="79260" y="27460"/>
                </a:lnTo>
                <a:lnTo>
                  <a:pt x="79250" y="27470"/>
                </a:lnTo>
                <a:lnTo>
                  <a:pt x="79210" y="27520"/>
                </a:lnTo>
                <a:lnTo>
                  <a:pt x="79130" y="27520"/>
                </a:lnTo>
                <a:lnTo>
                  <a:pt x="79070" y="27530"/>
                </a:lnTo>
                <a:lnTo>
                  <a:pt x="79030" y="27540"/>
                </a:lnTo>
                <a:lnTo>
                  <a:pt x="78970" y="27560"/>
                </a:lnTo>
                <a:lnTo>
                  <a:pt x="78910" y="27600"/>
                </a:lnTo>
                <a:lnTo>
                  <a:pt x="78860" y="27610"/>
                </a:lnTo>
                <a:lnTo>
                  <a:pt x="78830" y="27630"/>
                </a:lnTo>
                <a:lnTo>
                  <a:pt x="78770" y="27660"/>
                </a:lnTo>
                <a:lnTo>
                  <a:pt x="78750" y="27670"/>
                </a:lnTo>
                <a:lnTo>
                  <a:pt x="78810" y="27710"/>
                </a:lnTo>
                <a:lnTo>
                  <a:pt x="78820" y="27710"/>
                </a:lnTo>
                <a:lnTo>
                  <a:pt x="78840" y="27720"/>
                </a:lnTo>
                <a:lnTo>
                  <a:pt x="78850" y="27720"/>
                </a:lnTo>
                <a:lnTo>
                  <a:pt x="78870" y="27750"/>
                </a:lnTo>
                <a:lnTo>
                  <a:pt x="78890" y="27760"/>
                </a:lnTo>
                <a:lnTo>
                  <a:pt x="78910" y="27790"/>
                </a:lnTo>
                <a:lnTo>
                  <a:pt x="78930" y="27800"/>
                </a:lnTo>
                <a:lnTo>
                  <a:pt x="78950" y="27810"/>
                </a:lnTo>
                <a:lnTo>
                  <a:pt x="78970" y="27840"/>
                </a:lnTo>
                <a:lnTo>
                  <a:pt x="78980" y="27850"/>
                </a:lnTo>
                <a:lnTo>
                  <a:pt x="78990" y="27860"/>
                </a:lnTo>
                <a:lnTo>
                  <a:pt x="79010" y="27860"/>
                </a:lnTo>
                <a:lnTo>
                  <a:pt x="79030" y="27870"/>
                </a:lnTo>
                <a:lnTo>
                  <a:pt x="79050" y="27870"/>
                </a:lnTo>
                <a:lnTo>
                  <a:pt x="79070" y="27870"/>
                </a:lnTo>
                <a:lnTo>
                  <a:pt x="79080" y="27870"/>
                </a:lnTo>
                <a:lnTo>
                  <a:pt x="79110" y="27880"/>
                </a:lnTo>
                <a:lnTo>
                  <a:pt x="79160" y="27900"/>
                </a:lnTo>
                <a:lnTo>
                  <a:pt x="79180" y="27900"/>
                </a:lnTo>
                <a:lnTo>
                  <a:pt x="79210" y="27890"/>
                </a:lnTo>
                <a:lnTo>
                  <a:pt x="79240" y="27850"/>
                </a:lnTo>
                <a:lnTo>
                  <a:pt x="79250" y="27850"/>
                </a:lnTo>
                <a:lnTo>
                  <a:pt x="79260" y="27870"/>
                </a:lnTo>
                <a:lnTo>
                  <a:pt x="79270" y="27900"/>
                </a:lnTo>
                <a:lnTo>
                  <a:pt x="79280" y="27900"/>
                </a:lnTo>
                <a:lnTo>
                  <a:pt x="79300" y="27900"/>
                </a:lnTo>
                <a:lnTo>
                  <a:pt x="79310" y="27900"/>
                </a:lnTo>
                <a:lnTo>
                  <a:pt x="79320" y="27880"/>
                </a:lnTo>
                <a:lnTo>
                  <a:pt x="79330" y="27850"/>
                </a:lnTo>
                <a:lnTo>
                  <a:pt x="79350" y="27850"/>
                </a:lnTo>
                <a:lnTo>
                  <a:pt x="79360" y="27870"/>
                </a:lnTo>
                <a:lnTo>
                  <a:pt x="79390" y="27870"/>
                </a:lnTo>
                <a:lnTo>
                  <a:pt x="79400" y="27890"/>
                </a:lnTo>
                <a:lnTo>
                  <a:pt x="79410" y="27900"/>
                </a:lnTo>
                <a:lnTo>
                  <a:pt x="79440" y="27910"/>
                </a:lnTo>
                <a:lnTo>
                  <a:pt x="79500" y="27900"/>
                </a:lnTo>
                <a:lnTo>
                  <a:pt x="79530" y="27930"/>
                </a:lnTo>
                <a:lnTo>
                  <a:pt x="79540" y="27930"/>
                </a:lnTo>
                <a:lnTo>
                  <a:pt x="79560" y="27940"/>
                </a:lnTo>
                <a:lnTo>
                  <a:pt x="79630" y="27950"/>
                </a:lnTo>
                <a:lnTo>
                  <a:pt x="79640" y="27950"/>
                </a:lnTo>
                <a:lnTo>
                  <a:pt x="79670" y="27940"/>
                </a:lnTo>
                <a:lnTo>
                  <a:pt x="79740" y="27930"/>
                </a:lnTo>
                <a:lnTo>
                  <a:pt x="79760" y="27950"/>
                </a:lnTo>
                <a:lnTo>
                  <a:pt x="79780" y="28000"/>
                </a:lnTo>
                <a:lnTo>
                  <a:pt x="79800" y="28000"/>
                </a:lnTo>
                <a:lnTo>
                  <a:pt x="79840" y="27980"/>
                </a:lnTo>
                <a:lnTo>
                  <a:pt x="79850" y="27980"/>
                </a:lnTo>
                <a:lnTo>
                  <a:pt x="79860" y="28010"/>
                </a:lnTo>
                <a:lnTo>
                  <a:pt x="79860" y="28040"/>
                </a:lnTo>
                <a:lnTo>
                  <a:pt x="79870" y="28060"/>
                </a:lnTo>
                <a:lnTo>
                  <a:pt x="79840" y="28100"/>
                </a:lnTo>
                <a:lnTo>
                  <a:pt x="79850" y="28110"/>
                </a:lnTo>
                <a:lnTo>
                  <a:pt x="79880" y="28110"/>
                </a:lnTo>
                <a:lnTo>
                  <a:pt x="79900" y="28140"/>
                </a:lnTo>
                <a:lnTo>
                  <a:pt x="79930" y="28150"/>
                </a:lnTo>
                <a:lnTo>
                  <a:pt x="79950" y="28150"/>
                </a:lnTo>
                <a:lnTo>
                  <a:pt x="79970" y="28230"/>
                </a:lnTo>
                <a:lnTo>
                  <a:pt x="79970" y="28250"/>
                </a:lnTo>
                <a:lnTo>
                  <a:pt x="79940" y="28240"/>
                </a:lnTo>
                <a:lnTo>
                  <a:pt x="79920" y="28260"/>
                </a:lnTo>
                <a:lnTo>
                  <a:pt x="79910" y="28260"/>
                </a:lnTo>
                <a:lnTo>
                  <a:pt x="79900" y="28260"/>
                </a:lnTo>
                <a:lnTo>
                  <a:pt x="79890" y="28270"/>
                </a:lnTo>
                <a:lnTo>
                  <a:pt x="79930" y="28300"/>
                </a:lnTo>
                <a:lnTo>
                  <a:pt x="79930" y="28310"/>
                </a:lnTo>
                <a:lnTo>
                  <a:pt x="79940" y="28330"/>
                </a:lnTo>
                <a:lnTo>
                  <a:pt x="79910" y="28380"/>
                </a:lnTo>
                <a:lnTo>
                  <a:pt x="79920" y="28390"/>
                </a:lnTo>
                <a:lnTo>
                  <a:pt x="79960" y="28370"/>
                </a:lnTo>
                <a:lnTo>
                  <a:pt x="79990" y="28380"/>
                </a:lnTo>
                <a:lnTo>
                  <a:pt x="80000" y="28400"/>
                </a:lnTo>
                <a:lnTo>
                  <a:pt x="80000" y="28450"/>
                </a:lnTo>
                <a:lnTo>
                  <a:pt x="80000" y="28520"/>
                </a:lnTo>
                <a:lnTo>
                  <a:pt x="79990" y="28570"/>
                </a:lnTo>
                <a:lnTo>
                  <a:pt x="80020" y="28610"/>
                </a:lnTo>
                <a:lnTo>
                  <a:pt x="80020" y="28620"/>
                </a:lnTo>
                <a:lnTo>
                  <a:pt x="79990" y="28640"/>
                </a:lnTo>
                <a:lnTo>
                  <a:pt x="79990" y="28650"/>
                </a:lnTo>
                <a:lnTo>
                  <a:pt x="79990" y="28680"/>
                </a:lnTo>
                <a:lnTo>
                  <a:pt x="79980" y="28730"/>
                </a:lnTo>
                <a:lnTo>
                  <a:pt x="79990" y="28750"/>
                </a:lnTo>
                <a:lnTo>
                  <a:pt x="80000" y="28780"/>
                </a:lnTo>
                <a:lnTo>
                  <a:pt x="80020" y="28830"/>
                </a:lnTo>
                <a:lnTo>
                  <a:pt x="80050" y="28860"/>
                </a:lnTo>
                <a:lnTo>
                  <a:pt x="80050" y="28870"/>
                </a:lnTo>
                <a:lnTo>
                  <a:pt x="80040" y="28890"/>
                </a:lnTo>
                <a:lnTo>
                  <a:pt x="80040" y="28910"/>
                </a:lnTo>
                <a:lnTo>
                  <a:pt x="80050" y="28930"/>
                </a:lnTo>
                <a:lnTo>
                  <a:pt x="80060" y="28930"/>
                </a:lnTo>
                <a:lnTo>
                  <a:pt x="80080" y="28920"/>
                </a:lnTo>
                <a:lnTo>
                  <a:pt x="80090" y="28930"/>
                </a:lnTo>
                <a:lnTo>
                  <a:pt x="80090" y="28960"/>
                </a:lnTo>
                <a:lnTo>
                  <a:pt x="80100" y="28980"/>
                </a:lnTo>
                <a:lnTo>
                  <a:pt x="80120" y="29010"/>
                </a:lnTo>
                <a:lnTo>
                  <a:pt x="80140" y="29020"/>
                </a:lnTo>
                <a:lnTo>
                  <a:pt x="80170" y="29020"/>
                </a:lnTo>
                <a:lnTo>
                  <a:pt x="80180" y="29020"/>
                </a:lnTo>
                <a:lnTo>
                  <a:pt x="80200" y="29070"/>
                </a:lnTo>
                <a:lnTo>
                  <a:pt x="80210" y="29080"/>
                </a:lnTo>
                <a:lnTo>
                  <a:pt x="80230" y="29080"/>
                </a:lnTo>
                <a:lnTo>
                  <a:pt x="80240" y="29090"/>
                </a:lnTo>
                <a:lnTo>
                  <a:pt x="80260" y="29070"/>
                </a:lnTo>
                <a:lnTo>
                  <a:pt x="80290" y="29080"/>
                </a:lnTo>
                <a:lnTo>
                  <a:pt x="80330" y="29100"/>
                </a:lnTo>
                <a:lnTo>
                  <a:pt x="80360" y="29140"/>
                </a:lnTo>
                <a:lnTo>
                  <a:pt x="80360" y="29150"/>
                </a:lnTo>
                <a:lnTo>
                  <a:pt x="80360" y="29160"/>
                </a:lnTo>
                <a:lnTo>
                  <a:pt x="80330" y="29190"/>
                </a:lnTo>
                <a:lnTo>
                  <a:pt x="80330" y="29210"/>
                </a:lnTo>
                <a:lnTo>
                  <a:pt x="80330" y="29250"/>
                </a:lnTo>
                <a:lnTo>
                  <a:pt x="80330" y="29270"/>
                </a:lnTo>
                <a:lnTo>
                  <a:pt x="80290" y="29300"/>
                </a:lnTo>
                <a:lnTo>
                  <a:pt x="80300" y="29310"/>
                </a:lnTo>
                <a:lnTo>
                  <a:pt x="80350" y="29300"/>
                </a:lnTo>
                <a:lnTo>
                  <a:pt x="80380" y="29320"/>
                </a:lnTo>
                <a:lnTo>
                  <a:pt x="80390" y="29330"/>
                </a:lnTo>
                <a:lnTo>
                  <a:pt x="80450" y="29440"/>
                </a:lnTo>
                <a:lnTo>
                  <a:pt x="80460" y="29470"/>
                </a:lnTo>
                <a:lnTo>
                  <a:pt x="80450" y="29500"/>
                </a:lnTo>
                <a:lnTo>
                  <a:pt x="80390" y="29530"/>
                </a:lnTo>
                <a:lnTo>
                  <a:pt x="80380" y="29550"/>
                </a:lnTo>
                <a:lnTo>
                  <a:pt x="80390" y="29560"/>
                </a:lnTo>
                <a:lnTo>
                  <a:pt x="80370" y="29580"/>
                </a:lnTo>
                <a:lnTo>
                  <a:pt x="80340" y="29580"/>
                </a:lnTo>
                <a:lnTo>
                  <a:pt x="80330" y="29600"/>
                </a:lnTo>
                <a:lnTo>
                  <a:pt x="80340" y="29620"/>
                </a:lnTo>
                <a:lnTo>
                  <a:pt x="80330" y="29640"/>
                </a:lnTo>
                <a:lnTo>
                  <a:pt x="80220" y="29680"/>
                </a:lnTo>
                <a:lnTo>
                  <a:pt x="80210" y="29700"/>
                </a:lnTo>
                <a:lnTo>
                  <a:pt x="80230" y="29720"/>
                </a:lnTo>
                <a:lnTo>
                  <a:pt x="80230" y="29740"/>
                </a:lnTo>
                <a:lnTo>
                  <a:pt x="80200" y="29790"/>
                </a:lnTo>
                <a:lnTo>
                  <a:pt x="80200" y="29810"/>
                </a:lnTo>
                <a:lnTo>
                  <a:pt x="80230" y="29860"/>
                </a:lnTo>
                <a:lnTo>
                  <a:pt x="80230" y="29890"/>
                </a:lnTo>
                <a:lnTo>
                  <a:pt x="80210" y="29960"/>
                </a:lnTo>
                <a:lnTo>
                  <a:pt x="80190" y="29990"/>
                </a:lnTo>
                <a:lnTo>
                  <a:pt x="80190" y="30000"/>
                </a:lnTo>
                <a:lnTo>
                  <a:pt x="80190" y="30010"/>
                </a:lnTo>
                <a:lnTo>
                  <a:pt x="80210" y="30030"/>
                </a:lnTo>
                <a:lnTo>
                  <a:pt x="80210" y="30060"/>
                </a:lnTo>
                <a:lnTo>
                  <a:pt x="80180" y="30080"/>
                </a:lnTo>
                <a:lnTo>
                  <a:pt x="80190" y="30100"/>
                </a:lnTo>
                <a:lnTo>
                  <a:pt x="80210" y="30120"/>
                </a:lnTo>
                <a:lnTo>
                  <a:pt x="80210" y="30130"/>
                </a:lnTo>
                <a:lnTo>
                  <a:pt x="80200" y="30150"/>
                </a:lnTo>
                <a:lnTo>
                  <a:pt x="80200" y="30170"/>
                </a:lnTo>
                <a:lnTo>
                  <a:pt x="80160" y="30210"/>
                </a:lnTo>
                <a:lnTo>
                  <a:pt x="80190" y="30280"/>
                </a:lnTo>
                <a:lnTo>
                  <a:pt x="80200" y="30310"/>
                </a:lnTo>
                <a:lnTo>
                  <a:pt x="80220" y="30380"/>
                </a:lnTo>
                <a:lnTo>
                  <a:pt x="80210" y="30420"/>
                </a:lnTo>
                <a:lnTo>
                  <a:pt x="80210" y="30430"/>
                </a:lnTo>
                <a:lnTo>
                  <a:pt x="80240" y="30460"/>
                </a:lnTo>
                <a:lnTo>
                  <a:pt x="80250" y="30570"/>
                </a:lnTo>
                <a:lnTo>
                  <a:pt x="80280" y="30660"/>
                </a:lnTo>
                <a:lnTo>
                  <a:pt x="80260" y="30710"/>
                </a:lnTo>
                <a:lnTo>
                  <a:pt x="80260" y="30720"/>
                </a:lnTo>
                <a:lnTo>
                  <a:pt x="80290" y="30830"/>
                </a:lnTo>
                <a:lnTo>
                  <a:pt x="80290" y="30920"/>
                </a:lnTo>
                <a:lnTo>
                  <a:pt x="80330" y="31000"/>
                </a:lnTo>
                <a:lnTo>
                  <a:pt x="80350" y="31080"/>
                </a:lnTo>
                <a:lnTo>
                  <a:pt x="80380" y="31140"/>
                </a:lnTo>
                <a:lnTo>
                  <a:pt x="80400" y="31270"/>
                </a:lnTo>
                <a:lnTo>
                  <a:pt x="80410" y="31290"/>
                </a:lnTo>
                <a:lnTo>
                  <a:pt x="80410" y="31330"/>
                </a:lnTo>
                <a:lnTo>
                  <a:pt x="80410" y="31340"/>
                </a:lnTo>
                <a:lnTo>
                  <a:pt x="80420" y="31360"/>
                </a:lnTo>
                <a:lnTo>
                  <a:pt x="80420" y="31370"/>
                </a:lnTo>
                <a:lnTo>
                  <a:pt x="80450" y="31400"/>
                </a:lnTo>
                <a:lnTo>
                  <a:pt x="80460" y="31420"/>
                </a:lnTo>
                <a:lnTo>
                  <a:pt x="80450" y="31450"/>
                </a:lnTo>
                <a:lnTo>
                  <a:pt x="80450" y="31460"/>
                </a:lnTo>
                <a:lnTo>
                  <a:pt x="80440" y="31470"/>
                </a:lnTo>
                <a:lnTo>
                  <a:pt x="80420" y="31480"/>
                </a:lnTo>
                <a:lnTo>
                  <a:pt x="80390" y="31510"/>
                </a:lnTo>
                <a:lnTo>
                  <a:pt x="80380" y="31520"/>
                </a:lnTo>
                <a:lnTo>
                  <a:pt x="80370" y="31520"/>
                </a:lnTo>
                <a:lnTo>
                  <a:pt x="80360" y="31520"/>
                </a:lnTo>
                <a:lnTo>
                  <a:pt x="80290" y="31510"/>
                </a:lnTo>
                <a:lnTo>
                  <a:pt x="80280" y="31510"/>
                </a:lnTo>
                <a:lnTo>
                  <a:pt x="80260" y="31510"/>
                </a:lnTo>
                <a:lnTo>
                  <a:pt x="80230" y="31540"/>
                </a:lnTo>
                <a:lnTo>
                  <a:pt x="80200" y="31550"/>
                </a:lnTo>
                <a:lnTo>
                  <a:pt x="80180" y="31590"/>
                </a:lnTo>
                <a:lnTo>
                  <a:pt x="80140" y="31590"/>
                </a:lnTo>
                <a:lnTo>
                  <a:pt x="80130" y="31600"/>
                </a:lnTo>
                <a:lnTo>
                  <a:pt x="80110" y="31620"/>
                </a:lnTo>
                <a:lnTo>
                  <a:pt x="80090" y="31640"/>
                </a:lnTo>
                <a:lnTo>
                  <a:pt x="80070" y="31660"/>
                </a:lnTo>
                <a:lnTo>
                  <a:pt x="79890" y="31660"/>
                </a:lnTo>
                <a:lnTo>
                  <a:pt x="79860" y="31670"/>
                </a:lnTo>
                <a:lnTo>
                  <a:pt x="79770" y="31700"/>
                </a:lnTo>
                <a:lnTo>
                  <a:pt x="79700" y="31750"/>
                </a:lnTo>
                <a:lnTo>
                  <a:pt x="79680" y="31810"/>
                </a:lnTo>
                <a:lnTo>
                  <a:pt x="79660" y="31900"/>
                </a:lnTo>
                <a:lnTo>
                  <a:pt x="79650" y="31910"/>
                </a:lnTo>
                <a:lnTo>
                  <a:pt x="79580" y="31980"/>
                </a:lnTo>
                <a:lnTo>
                  <a:pt x="79550" y="31990"/>
                </a:lnTo>
                <a:lnTo>
                  <a:pt x="79490" y="32040"/>
                </a:lnTo>
                <a:lnTo>
                  <a:pt x="79480" y="32050"/>
                </a:lnTo>
                <a:lnTo>
                  <a:pt x="79480" y="32070"/>
                </a:lnTo>
                <a:lnTo>
                  <a:pt x="79470" y="32100"/>
                </a:lnTo>
                <a:lnTo>
                  <a:pt x="79450" y="32130"/>
                </a:lnTo>
                <a:lnTo>
                  <a:pt x="79480" y="32170"/>
                </a:lnTo>
                <a:lnTo>
                  <a:pt x="79520" y="32250"/>
                </a:lnTo>
                <a:lnTo>
                  <a:pt x="79580" y="32310"/>
                </a:lnTo>
                <a:lnTo>
                  <a:pt x="79590" y="32370"/>
                </a:lnTo>
                <a:lnTo>
                  <a:pt x="79600" y="32390"/>
                </a:lnTo>
                <a:lnTo>
                  <a:pt x="79620" y="32430"/>
                </a:lnTo>
                <a:lnTo>
                  <a:pt x="79610" y="32510"/>
                </a:lnTo>
                <a:lnTo>
                  <a:pt x="79620" y="32630"/>
                </a:lnTo>
                <a:lnTo>
                  <a:pt x="79620" y="32650"/>
                </a:lnTo>
                <a:lnTo>
                  <a:pt x="79620" y="32670"/>
                </a:lnTo>
                <a:lnTo>
                  <a:pt x="79620" y="32680"/>
                </a:lnTo>
                <a:lnTo>
                  <a:pt x="79600" y="32710"/>
                </a:lnTo>
                <a:lnTo>
                  <a:pt x="79580" y="32750"/>
                </a:lnTo>
                <a:lnTo>
                  <a:pt x="79580" y="32780"/>
                </a:lnTo>
                <a:lnTo>
                  <a:pt x="79540" y="32810"/>
                </a:lnTo>
                <a:lnTo>
                  <a:pt x="79490" y="32800"/>
                </a:lnTo>
                <a:lnTo>
                  <a:pt x="79470" y="32810"/>
                </a:lnTo>
                <a:lnTo>
                  <a:pt x="79440" y="32830"/>
                </a:lnTo>
                <a:lnTo>
                  <a:pt x="79430" y="32860"/>
                </a:lnTo>
                <a:lnTo>
                  <a:pt x="79420" y="32900"/>
                </a:lnTo>
                <a:lnTo>
                  <a:pt x="79420" y="32930"/>
                </a:lnTo>
                <a:lnTo>
                  <a:pt x="79300" y="32970"/>
                </a:lnTo>
                <a:lnTo>
                  <a:pt x="79260" y="33020"/>
                </a:lnTo>
                <a:lnTo>
                  <a:pt x="79180" y="33030"/>
                </a:lnTo>
                <a:lnTo>
                  <a:pt x="78970" y="33030"/>
                </a:lnTo>
                <a:lnTo>
                  <a:pt x="78110" y="33020"/>
                </a:lnTo>
                <a:lnTo>
                  <a:pt x="78060" y="33000"/>
                </a:lnTo>
                <a:lnTo>
                  <a:pt x="78010" y="32990"/>
                </a:lnTo>
                <a:lnTo>
                  <a:pt x="78000" y="32990"/>
                </a:lnTo>
                <a:lnTo>
                  <a:pt x="77990" y="32980"/>
                </a:lnTo>
                <a:lnTo>
                  <a:pt x="77960" y="32950"/>
                </a:lnTo>
                <a:lnTo>
                  <a:pt x="77920" y="32910"/>
                </a:lnTo>
                <a:lnTo>
                  <a:pt x="77900" y="32910"/>
                </a:lnTo>
                <a:lnTo>
                  <a:pt x="77890" y="32910"/>
                </a:lnTo>
                <a:lnTo>
                  <a:pt x="77850" y="32910"/>
                </a:lnTo>
                <a:lnTo>
                  <a:pt x="77830" y="32920"/>
                </a:lnTo>
                <a:lnTo>
                  <a:pt x="77800" y="32870"/>
                </a:lnTo>
                <a:lnTo>
                  <a:pt x="77710" y="32840"/>
                </a:lnTo>
                <a:lnTo>
                  <a:pt x="77680" y="32820"/>
                </a:lnTo>
                <a:lnTo>
                  <a:pt x="77670" y="32800"/>
                </a:lnTo>
                <a:lnTo>
                  <a:pt x="77660" y="32770"/>
                </a:lnTo>
                <a:lnTo>
                  <a:pt x="77640" y="32760"/>
                </a:lnTo>
                <a:lnTo>
                  <a:pt x="77630" y="32730"/>
                </a:lnTo>
                <a:lnTo>
                  <a:pt x="77610" y="32730"/>
                </a:lnTo>
                <a:lnTo>
                  <a:pt x="77600" y="32740"/>
                </a:lnTo>
                <a:lnTo>
                  <a:pt x="77590" y="32740"/>
                </a:lnTo>
                <a:lnTo>
                  <a:pt x="77570" y="32740"/>
                </a:lnTo>
                <a:lnTo>
                  <a:pt x="77540" y="32720"/>
                </a:lnTo>
                <a:lnTo>
                  <a:pt x="77530" y="32730"/>
                </a:lnTo>
                <a:lnTo>
                  <a:pt x="77510" y="32740"/>
                </a:lnTo>
                <a:lnTo>
                  <a:pt x="77470" y="32740"/>
                </a:lnTo>
                <a:lnTo>
                  <a:pt x="77430" y="32770"/>
                </a:lnTo>
                <a:lnTo>
                  <a:pt x="77340" y="32710"/>
                </a:lnTo>
                <a:lnTo>
                  <a:pt x="77330" y="32670"/>
                </a:lnTo>
                <a:lnTo>
                  <a:pt x="77320" y="32600"/>
                </a:lnTo>
                <a:lnTo>
                  <a:pt x="77330" y="32550"/>
                </a:lnTo>
                <a:lnTo>
                  <a:pt x="77320" y="32540"/>
                </a:lnTo>
                <a:lnTo>
                  <a:pt x="77290" y="32530"/>
                </a:lnTo>
                <a:lnTo>
                  <a:pt x="77210" y="32530"/>
                </a:lnTo>
                <a:lnTo>
                  <a:pt x="77150" y="32540"/>
                </a:lnTo>
                <a:lnTo>
                  <a:pt x="77130" y="32560"/>
                </a:lnTo>
                <a:lnTo>
                  <a:pt x="77110" y="32570"/>
                </a:lnTo>
                <a:lnTo>
                  <a:pt x="77100" y="32570"/>
                </a:lnTo>
                <a:lnTo>
                  <a:pt x="77090" y="32580"/>
                </a:lnTo>
                <a:lnTo>
                  <a:pt x="77030" y="32630"/>
                </a:lnTo>
                <a:lnTo>
                  <a:pt x="77010" y="32630"/>
                </a:lnTo>
                <a:lnTo>
                  <a:pt x="76990" y="32630"/>
                </a:lnTo>
                <a:lnTo>
                  <a:pt x="76960" y="32650"/>
                </a:lnTo>
                <a:lnTo>
                  <a:pt x="76940" y="32650"/>
                </a:lnTo>
                <a:lnTo>
                  <a:pt x="76900" y="32640"/>
                </a:lnTo>
                <a:lnTo>
                  <a:pt x="76860" y="32630"/>
                </a:lnTo>
                <a:lnTo>
                  <a:pt x="76830" y="32650"/>
                </a:lnTo>
                <a:lnTo>
                  <a:pt x="76790" y="32650"/>
                </a:lnTo>
                <a:lnTo>
                  <a:pt x="76750" y="32630"/>
                </a:lnTo>
                <a:lnTo>
                  <a:pt x="76720" y="32640"/>
                </a:lnTo>
                <a:lnTo>
                  <a:pt x="76670" y="32640"/>
                </a:lnTo>
                <a:lnTo>
                  <a:pt x="76630" y="32600"/>
                </a:lnTo>
                <a:lnTo>
                  <a:pt x="76630" y="32560"/>
                </a:lnTo>
                <a:lnTo>
                  <a:pt x="76620" y="32480"/>
                </a:lnTo>
                <a:lnTo>
                  <a:pt x="76610" y="32460"/>
                </a:lnTo>
                <a:lnTo>
                  <a:pt x="76600" y="32460"/>
                </a:lnTo>
                <a:lnTo>
                  <a:pt x="76580" y="32440"/>
                </a:lnTo>
                <a:lnTo>
                  <a:pt x="76560" y="32430"/>
                </a:lnTo>
                <a:lnTo>
                  <a:pt x="76540" y="32440"/>
                </a:lnTo>
                <a:lnTo>
                  <a:pt x="76530" y="32440"/>
                </a:lnTo>
                <a:lnTo>
                  <a:pt x="76520" y="32440"/>
                </a:lnTo>
                <a:lnTo>
                  <a:pt x="76510" y="32440"/>
                </a:lnTo>
                <a:lnTo>
                  <a:pt x="76490" y="32400"/>
                </a:lnTo>
                <a:lnTo>
                  <a:pt x="76460" y="32400"/>
                </a:lnTo>
                <a:lnTo>
                  <a:pt x="76430" y="32400"/>
                </a:lnTo>
                <a:lnTo>
                  <a:pt x="76390" y="32340"/>
                </a:lnTo>
                <a:lnTo>
                  <a:pt x="76320" y="32330"/>
                </a:lnTo>
                <a:lnTo>
                  <a:pt x="76310" y="32340"/>
                </a:lnTo>
                <a:lnTo>
                  <a:pt x="76290" y="32350"/>
                </a:lnTo>
                <a:lnTo>
                  <a:pt x="76270" y="32350"/>
                </a:lnTo>
                <a:lnTo>
                  <a:pt x="76260" y="32340"/>
                </a:lnTo>
                <a:lnTo>
                  <a:pt x="76240" y="32340"/>
                </a:lnTo>
                <a:lnTo>
                  <a:pt x="76220" y="32340"/>
                </a:lnTo>
                <a:lnTo>
                  <a:pt x="76210" y="32340"/>
                </a:lnTo>
                <a:lnTo>
                  <a:pt x="76190" y="32350"/>
                </a:lnTo>
                <a:lnTo>
                  <a:pt x="76180" y="32340"/>
                </a:lnTo>
                <a:lnTo>
                  <a:pt x="76160" y="32320"/>
                </a:lnTo>
                <a:lnTo>
                  <a:pt x="76090" y="32330"/>
                </a:lnTo>
                <a:lnTo>
                  <a:pt x="76080" y="32330"/>
                </a:lnTo>
                <a:lnTo>
                  <a:pt x="76060" y="32330"/>
                </a:lnTo>
                <a:lnTo>
                  <a:pt x="76040" y="32320"/>
                </a:lnTo>
                <a:lnTo>
                  <a:pt x="75980" y="32320"/>
                </a:lnTo>
                <a:lnTo>
                  <a:pt x="75970" y="32320"/>
                </a:lnTo>
                <a:lnTo>
                  <a:pt x="75880" y="32320"/>
                </a:lnTo>
                <a:lnTo>
                  <a:pt x="75800" y="32290"/>
                </a:lnTo>
                <a:lnTo>
                  <a:pt x="75630" y="32210"/>
                </a:lnTo>
                <a:lnTo>
                  <a:pt x="75620" y="32210"/>
                </a:lnTo>
                <a:lnTo>
                  <a:pt x="75610" y="32210"/>
                </a:lnTo>
                <a:lnTo>
                  <a:pt x="75600" y="32200"/>
                </a:lnTo>
                <a:lnTo>
                  <a:pt x="75580" y="32190"/>
                </a:lnTo>
                <a:lnTo>
                  <a:pt x="75540" y="32120"/>
                </a:lnTo>
                <a:lnTo>
                  <a:pt x="75540" y="32100"/>
                </a:lnTo>
                <a:lnTo>
                  <a:pt x="75530" y="32050"/>
                </a:lnTo>
                <a:lnTo>
                  <a:pt x="75520" y="32040"/>
                </a:lnTo>
                <a:lnTo>
                  <a:pt x="75500" y="32040"/>
                </a:lnTo>
                <a:lnTo>
                  <a:pt x="75460" y="32030"/>
                </a:lnTo>
                <a:lnTo>
                  <a:pt x="75450" y="32040"/>
                </a:lnTo>
                <a:lnTo>
                  <a:pt x="75440" y="32040"/>
                </a:lnTo>
                <a:lnTo>
                  <a:pt x="75440" y="32050"/>
                </a:lnTo>
                <a:lnTo>
                  <a:pt x="75430" y="32050"/>
                </a:lnTo>
                <a:lnTo>
                  <a:pt x="75420" y="32040"/>
                </a:lnTo>
                <a:lnTo>
                  <a:pt x="75410" y="32040"/>
                </a:lnTo>
                <a:lnTo>
                  <a:pt x="75400" y="32040"/>
                </a:lnTo>
                <a:lnTo>
                  <a:pt x="75380" y="32030"/>
                </a:lnTo>
                <a:lnTo>
                  <a:pt x="75350" y="32040"/>
                </a:lnTo>
                <a:lnTo>
                  <a:pt x="75350" y="32030"/>
                </a:lnTo>
                <a:lnTo>
                  <a:pt x="75340" y="32030"/>
                </a:lnTo>
                <a:lnTo>
                  <a:pt x="75320" y="32010"/>
                </a:lnTo>
                <a:lnTo>
                  <a:pt x="75310" y="32000"/>
                </a:lnTo>
                <a:lnTo>
                  <a:pt x="75300" y="31970"/>
                </a:lnTo>
                <a:lnTo>
                  <a:pt x="75300" y="31920"/>
                </a:lnTo>
                <a:lnTo>
                  <a:pt x="75310" y="31880"/>
                </a:lnTo>
                <a:lnTo>
                  <a:pt x="75310" y="31860"/>
                </a:lnTo>
                <a:lnTo>
                  <a:pt x="75290" y="31850"/>
                </a:lnTo>
                <a:lnTo>
                  <a:pt x="75290" y="31840"/>
                </a:lnTo>
                <a:lnTo>
                  <a:pt x="75260" y="31830"/>
                </a:lnTo>
                <a:lnTo>
                  <a:pt x="75300" y="31790"/>
                </a:lnTo>
                <a:lnTo>
                  <a:pt x="75300" y="31770"/>
                </a:lnTo>
                <a:lnTo>
                  <a:pt x="75300" y="31760"/>
                </a:lnTo>
                <a:lnTo>
                  <a:pt x="75250" y="31720"/>
                </a:lnTo>
                <a:lnTo>
                  <a:pt x="75230" y="31700"/>
                </a:lnTo>
                <a:lnTo>
                  <a:pt x="75190" y="31660"/>
                </a:lnTo>
                <a:lnTo>
                  <a:pt x="75150" y="31660"/>
                </a:lnTo>
                <a:lnTo>
                  <a:pt x="75140" y="31660"/>
                </a:lnTo>
                <a:lnTo>
                  <a:pt x="75120" y="31640"/>
                </a:lnTo>
                <a:lnTo>
                  <a:pt x="75110" y="31640"/>
                </a:lnTo>
                <a:lnTo>
                  <a:pt x="75100" y="31640"/>
                </a:lnTo>
                <a:lnTo>
                  <a:pt x="75070" y="31610"/>
                </a:lnTo>
                <a:lnTo>
                  <a:pt x="75010" y="31560"/>
                </a:lnTo>
                <a:lnTo>
                  <a:pt x="75000" y="31540"/>
                </a:lnTo>
                <a:lnTo>
                  <a:pt x="75010" y="31510"/>
                </a:lnTo>
                <a:lnTo>
                  <a:pt x="75010" y="31500"/>
                </a:lnTo>
                <a:lnTo>
                  <a:pt x="75010" y="31490"/>
                </a:lnTo>
                <a:lnTo>
                  <a:pt x="75000" y="31490"/>
                </a:lnTo>
                <a:lnTo>
                  <a:pt x="74970" y="31480"/>
                </a:lnTo>
                <a:lnTo>
                  <a:pt x="74930" y="31500"/>
                </a:lnTo>
                <a:lnTo>
                  <a:pt x="74890" y="31490"/>
                </a:lnTo>
                <a:lnTo>
                  <a:pt x="74870" y="31450"/>
                </a:lnTo>
                <a:lnTo>
                  <a:pt x="74860" y="31470"/>
                </a:lnTo>
                <a:lnTo>
                  <a:pt x="74850" y="31470"/>
                </a:lnTo>
                <a:lnTo>
                  <a:pt x="74840" y="31480"/>
                </a:lnTo>
                <a:lnTo>
                  <a:pt x="74830" y="31470"/>
                </a:lnTo>
                <a:lnTo>
                  <a:pt x="74810" y="31470"/>
                </a:lnTo>
                <a:lnTo>
                  <a:pt x="74790" y="31470"/>
                </a:lnTo>
                <a:lnTo>
                  <a:pt x="74780" y="31470"/>
                </a:lnTo>
                <a:lnTo>
                  <a:pt x="74750" y="31460"/>
                </a:lnTo>
                <a:lnTo>
                  <a:pt x="74730" y="31430"/>
                </a:lnTo>
                <a:lnTo>
                  <a:pt x="74720" y="31420"/>
                </a:lnTo>
                <a:lnTo>
                  <a:pt x="74690" y="31420"/>
                </a:lnTo>
                <a:lnTo>
                  <a:pt x="74670" y="31410"/>
                </a:lnTo>
                <a:lnTo>
                  <a:pt x="74660" y="31410"/>
                </a:lnTo>
                <a:lnTo>
                  <a:pt x="74650" y="31400"/>
                </a:lnTo>
                <a:lnTo>
                  <a:pt x="74630" y="31380"/>
                </a:lnTo>
                <a:lnTo>
                  <a:pt x="74620" y="31370"/>
                </a:lnTo>
                <a:lnTo>
                  <a:pt x="74620" y="31360"/>
                </a:lnTo>
                <a:lnTo>
                  <a:pt x="74610" y="31360"/>
                </a:lnTo>
                <a:lnTo>
                  <a:pt x="74600" y="31360"/>
                </a:lnTo>
                <a:lnTo>
                  <a:pt x="74580" y="31350"/>
                </a:lnTo>
                <a:lnTo>
                  <a:pt x="74510" y="31280"/>
                </a:lnTo>
                <a:lnTo>
                  <a:pt x="74500" y="31280"/>
                </a:lnTo>
                <a:lnTo>
                  <a:pt x="74480" y="31320"/>
                </a:lnTo>
                <a:lnTo>
                  <a:pt x="74470" y="31340"/>
                </a:lnTo>
                <a:lnTo>
                  <a:pt x="74460" y="31340"/>
                </a:lnTo>
                <a:lnTo>
                  <a:pt x="74450" y="31340"/>
                </a:lnTo>
                <a:lnTo>
                  <a:pt x="74430" y="31330"/>
                </a:lnTo>
                <a:lnTo>
                  <a:pt x="74430" y="31300"/>
                </a:lnTo>
                <a:lnTo>
                  <a:pt x="74420" y="31290"/>
                </a:lnTo>
                <a:lnTo>
                  <a:pt x="74370" y="31260"/>
                </a:lnTo>
                <a:lnTo>
                  <a:pt x="74360" y="31250"/>
                </a:lnTo>
                <a:lnTo>
                  <a:pt x="74350" y="31240"/>
                </a:lnTo>
                <a:lnTo>
                  <a:pt x="74300" y="31210"/>
                </a:lnTo>
                <a:lnTo>
                  <a:pt x="74280" y="31190"/>
                </a:lnTo>
                <a:lnTo>
                  <a:pt x="74280" y="31200"/>
                </a:lnTo>
                <a:lnTo>
                  <a:pt x="74270" y="31200"/>
                </a:lnTo>
                <a:lnTo>
                  <a:pt x="74250" y="31210"/>
                </a:lnTo>
                <a:lnTo>
                  <a:pt x="74240" y="31210"/>
                </a:lnTo>
                <a:lnTo>
                  <a:pt x="74230" y="31210"/>
                </a:lnTo>
                <a:lnTo>
                  <a:pt x="74230" y="31170"/>
                </a:lnTo>
                <a:lnTo>
                  <a:pt x="74180" y="31180"/>
                </a:lnTo>
                <a:lnTo>
                  <a:pt x="74170" y="31180"/>
                </a:lnTo>
                <a:lnTo>
                  <a:pt x="74150" y="31200"/>
                </a:lnTo>
                <a:lnTo>
                  <a:pt x="74150" y="31210"/>
                </a:lnTo>
                <a:lnTo>
                  <a:pt x="74150" y="31220"/>
                </a:lnTo>
                <a:lnTo>
                  <a:pt x="74140" y="31230"/>
                </a:lnTo>
                <a:lnTo>
                  <a:pt x="74150" y="31270"/>
                </a:lnTo>
                <a:lnTo>
                  <a:pt x="74160" y="31310"/>
                </a:lnTo>
                <a:lnTo>
                  <a:pt x="74170" y="31320"/>
                </a:lnTo>
                <a:lnTo>
                  <a:pt x="74200" y="31340"/>
                </a:lnTo>
                <a:lnTo>
                  <a:pt x="74240" y="31360"/>
                </a:lnTo>
                <a:lnTo>
                  <a:pt x="74240" y="31380"/>
                </a:lnTo>
                <a:lnTo>
                  <a:pt x="74210" y="31420"/>
                </a:lnTo>
                <a:lnTo>
                  <a:pt x="74200" y="31430"/>
                </a:lnTo>
                <a:lnTo>
                  <a:pt x="74160" y="31440"/>
                </a:lnTo>
                <a:lnTo>
                  <a:pt x="74150" y="31450"/>
                </a:lnTo>
                <a:lnTo>
                  <a:pt x="74130" y="31450"/>
                </a:lnTo>
                <a:lnTo>
                  <a:pt x="74090" y="31460"/>
                </a:lnTo>
                <a:lnTo>
                  <a:pt x="74080" y="31460"/>
                </a:lnTo>
                <a:lnTo>
                  <a:pt x="74070" y="31450"/>
                </a:lnTo>
                <a:lnTo>
                  <a:pt x="74030" y="31410"/>
                </a:lnTo>
                <a:lnTo>
                  <a:pt x="74010" y="31410"/>
                </a:lnTo>
                <a:lnTo>
                  <a:pt x="73990" y="31390"/>
                </a:lnTo>
                <a:lnTo>
                  <a:pt x="73980" y="31390"/>
                </a:lnTo>
                <a:lnTo>
                  <a:pt x="73970" y="31390"/>
                </a:lnTo>
                <a:lnTo>
                  <a:pt x="73950" y="31400"/>
                </a:lnTo>
                <a:lnTo>
                  <a:pt x="73900" y="31420"/>
                </a:lnTo>
                <a:lnTo>
                  <a:pt x="73800" y="31490"/>
                </a:lnTo>
                <a:lnTo>
                  <a:pt x="73770" y="31560"/>
                </a:lnTo>
                <a:lnTo>
                  <a:pt x="73750" y="31580"/>
                </a:lnTo>
                <a:lnTo>
                  <a:pt x="73670" y="31630"/>
                </a:lnTo>
                <a:lnTo>
                  <a:pt x="73610" y="31680"/>
                </a:lnTo>
                <a:lnTo>
                  <a:pt x="73580" y="31690"/>
                </a:lnTo>
                <a:lnTo>
                  <a:pt x="73530" y="31710"/>
                </a:lnTo>
                <a:lnTo>
                  <a:pt x="73470" y="31720"/>
                </a:lnTo>
                <a:lnTo>
                  <a:pt x="73370" y="31750"/>
                </a:lnTo>
                <a:lnTo>
                  <a:pt x="73140" y="31890"/>
                </a:lnTo>
                <a:lnTo>
                  <a:pt x="73130" y="31870"/>
                </a:lnTo>
                <a:lnTo>
                  <a:pt x="73110" y="31870"/>
                </a:lnTo>
                <a:lnTo>
                  <a:pt x="73080" y="31890"/>
                </a:lnTo>
                <a:lnTo>
                  <a:pt x="73020" y="31910"/>
                </a:lnTo>
                <a:lnTo>
                  <a:pt x="72970" y="31940"/>
                </a:lnTo>
                <a:lnTo>
                  <a:pt x="72910" y="31980"/>
                </a:lnTo>
                <a:lnTo>
                  <a:pt x="72870" y="31990"/>
                </a:lnTo>
                <a:lnTo>
                  <a:pt x="72830" y="31990"/>
                </a:lnTo>
                <a:lnTo>
                  <a:pt x="72770" y="31980"/>
                </a:lnTo>
                <a:lnTo>
                  <a:pt x="72700" y="32010"/>
                </a:lnTo>
                <a:lnTo>
                  <a:pt x="72650" y="32010"/>
                </a:lnTo>
                <a:lnTo>
                  <a:pt x="72610" y="32000"/>
                </a:lnTo>
                <a:lnTo>
                  <a:pt x="72600" y="32000"/>
                </a:lnTo>
                <a:lnTo>
                  <a:pt x="72570" y="31990"/>
                </a:lnTo>
                <a:lnTo>
                  <a:pt x="72560" y="32000"/>
                </a:lnTo>
                <a:lnTo>
                  <a:pt x="72540" y="32010"/>
                </a:lnTo>
                <a:lnTo>
                  <a:pt x="72440" y="32020"/>
                </a:lnTo>
                <a:lnTo>
                  <a:pt x="72430" y="32010"/>
                </a:lnTo>
                <a:lnTo>
                  <a:pt x="72400" y="32010"/>
                </a:lnTo>
                <a:lnTo>
                  <a:pt x="72380" y="32010"/>
                </a:lnTo>
                <a:lnTo>
                  <a:pt x="72380" y="32000"/>
                </a:lnTo>
                <a:lnTo>
                  <a:pt x="72370" y="32000"/>
                </a:lnTo>
                <a:lnTo>
                  <a:pt x="72360" y="31970"/>
                </a:lnTo>
                <a:lnTo>
                  <a:pt x="72340" y="31940"/>
                </a:lnTo>
                <a:lnTo>
                  <a:pt x="72310" y="31840"/>
                </a:lnTo>
                <a:lnTo>
                  <a:pt x="72300" y="31830"/>
                </a:lnTo>
                <a:lnTo>
                  <a:pt x="72290" y="31820"/>
                </a:lnTo>
                <a:lnTo>
                  <a:pt x="72280" y="31810"/>
                </a:lnTo>
                <a:lnTo>
                  <a:pt x="72270" y="31800"/>
                </a:lnTo>
                <a:lnTo>
                  <a:pt x="72260" y="31790"/>
                </a:lnTo>
                <a:lnTo>
                  <a:pt x="72260" y="31780"/>
                </a:lnTo>
                <a:lnTo>
                  <a:pt x="72260" y="31770"/>
                </a:lnTo>
                <a:lnTo>
                  <a:pt x="72260" y="31750"/>
                </a:lnTo>
                <a:lnTo>
                  <a:pt x="72250" y="31750"/>
                </a:lnTo>
                <a:lnTo>
                  <a:pt x="72250" y="31740"/>
                </a:lnTo>
                <a:lnTo>
                  <a:pt x="72250" y="31730"/>
                </a:lnTo>
                <a:lnTo>
                  <a:pt x="72260" y="31720"/>
                </a:lnTo>
                <a:lnTo>
                  <a:pt x="72250" y="31710"/>
                </a:lnTo>
                <a:lnTo>
                  <a:pt x="72230" y="31700"/>
                </a:lnTo>
                <a:lnTo>
                  <a:pt x="72200" y="31710"/>
                </a:lnTo>
                <a:lnTo>
                  <a:pt x="72190" y="31710"/>
                </a:lnTo>
                <a:lnTo>
                  <a:pt x="72180" y="31700"/>
                </a:lnTo>
                <a:lnTo>
                  <a:pt x="72140" y="31680"/>
                </a:lnTo>
                <a:lnTo>
                  <a:pt x="72130" y="31650"/>
                </a:lnTo>
                <a:lnTo>
                  <a:pt x="72100" y="31660"/>
                </a:lnTo>
                <a:lnTo>
                  <a:pt x="72050" y="31640"/>
                </a:lnTo>
                <a:lnTo>
                  <a:pt x="72040" y="31640"/>
                </a:lnTo>
                <a:lnTo>
                  <a:pt x="72020" y="31630"/>
                </a:lnTo>
                <a:lnTo>
                  <a:pt x="72020" y="31620"/>
                </a:lnTo>
                <a:lnTo>
                  <a:pt x="72010" y="31600"/>
                </a:lnTo>
                <a:lnTo>
                  <a:pt x="71980" y="31550"/>
                </a:lnTo>
                <a:lnTo>
                  <a:pt x="71970" y="31550"/>
                </a:lnTo>
                <a:lnTo>
                  <a:pt x="71960" y="31540"/>
                </a:lnTo>
                <a:lnTo>
                  <a:pt x="71960" y="31530"/>
                </a:lnTo>
                <a:lnTo>
                  <a:pt x="71960" y="31520"/>
                </a:lnTo>
                <a:lnTo>
                  <a:pt x="71960" y="31510"/>
                </a:lnTo>
                <a:lnTo>
                  <a:pt x="71930" y="31490"/>
                </a:lnTo>
                <a:lnTo>
                  <a:pt x="71890" y="31470"/>
                </a:lnTo>
                <a:lnTo>
                  <a:pt x="71890" y="31460"/>
                </a:lnTo>
                <a:lnTo>
                  <a:pt x="71840" y="31430"/>
                </a:lnTo>
                <a:lnTo>
                  <a:pt x="71800" y="31460"/>
                </a:lnTo>
                <a:lnTo>
                  <a:pt x="71790" y="31450"/>
                </a:lnTo>
                <a:lnTo>
                  <a:pt x="71760" y="31420"/>
                </a:lnTo>
                <a:lnTo>
                  <a:pt x="71750" y="31410"/>
                </a:lnTo>
                <a:lnTo>
                  <a:pt x="71750" y="31400"/>
                </a:lnTo>
                <a:lnTo>
                  <a:pt x="71730" y="31330"/>
                </a:lnTo>
                <a:lnTo>
                  <a:pt x="71730" y="31280"/>
                </a:lnTo>
                <a:lnTo>
                  <a:pt x="71720" y="31270"/>
                </a:lnTo>
                <a:lnTo>
                  <a:pt x="71710" y="31260"/>
                </a:lnTo>
                <a:lnTo>
                  <a:pt x="71710" y="31250"/>
                </a:lnTo>
                <a:lnTo>
                  <a:pt x="71700" y="31250"/>
                </a:lnTo>
                <a:lnTo>
                  <a:pt x="71690" y="31240"/>
                </a:lnTo>
                <a:lnTo>
                  <a:pt x="71680" y="31190"/>
                </a:lnTo>
                <a:lnTo>
                  <a:pt x="71670" y="31180"/>
                </a:lnTo>
                <a:lnTo>
                  <a:pt x="71680" y="31150"/>
                </a:lnTo>
                <a:lnTo>
                  <a:pt x="71670" y="31140"/>
                </a:lnTo>
                <a:lnTo>
                  <a:pt x="71640" y="31100"/>
                </a:lnTo>
                <a:lnTo>
                  <a:pt x="71610" y="31120"/>
                </a:lnTo>
                <a:lnTo>
                  <a:pt x="71570" y="31130"/>
                </a:lnTo>
                <a:lnTo>
                  <a:pt x="71550" y="31130"/>
                </a:lnTo>
                <a:lnTo>
                  <a:pt x="71530" y="31140"/>
                </a:lnTo>
                <a:lnTo>
                  <a:pt x="71500" y="31140"/>
                </a:lnTo>
                <a:lnTo>
                  <a:pt x="71490" y="31120"/>
                </a:lnTo>
                <a:lnTo>
                  <a:pt x="71480" y="31080"/>
                </a:lnTo>
                <a:lnTo>
                  <a:pt x="71480" y="31050"/>
                </a:lnTo>
                <a:lnTo>
                  <a:pt x="71470" y="31040"/>
                </a:lnTo>
                <a:lnTo>
                  <a:pt x="71460" y="31030"/>
                </a:lnTo>
                <a:lnTo>
                  <a:pt x="71450" y="31030"/>
                </a:lnTo>
                <a:lnTo>
                  <a:pt x="71430" y="31020"/>
                </a:lnTo>
                <a:lnTo>
                  <a:pt x="71420" y="30970"/>
                </a:lnTo>
                <a:lnTo>
                  <a:pt x="71410" y="30960"/>
                </a:lnTo>
                <a:lnTo>
                  <a:pt x="71410" y="30950"/>
                </a:lnTo>
                <a:lnTo>
                  <a:pt x="71400" y="30950"/>
                </a:lnTo>
                <a:lnTo>
                  <a:pt x="71360" y="30950"/>
                </a:lnTo>
                <a:lnTo>
                  <a:pt x="71330" y="30920"/>
                </a:lnTo>
                <a:lnTo>
                  <a:pt x="71330" y="30910"/>
                </a:lnTo>
                <a:lnTo>
                  <a:pt x="71300" y="30880"/>
                </a:lnTo>
                <a:lnTo>
                  <a:pt x="71280" y="30840"/>
                </a:lnTo>
                <a:lnTo>
                  <a:pt x="71260" y="30840"/>
                </a:lnTo>
                <a:lnTo>
                  <a:pt x="71250" y="30860"/>
                </a:lnTo>
                <a:lnTo>
                  <a:pt x="71240" y="30870"/>
                </a:lnTo>
                <a:lnTo>
                  <a:pt x="71230" y="30870"/>
                </a:lnTo>
                <a:lnTo>
                  <a:pt x="71220" y="30860"/>
                </a:lnTo>
                <a:lnTo>
                  <a:pt x="71220" y="30810"/>
                </a:lnTo>
                <a:lnTo>
                  <a:pt x="71210" y="30810"/>
                </a:lnTo>
                <a:lnTo>
                  <a:pt x="71200" y="30820"/>
                </a:lnTo>
                <a:lnTo>
                  <a:pt x="71180" y="30830"/>
                </a:lnTo>
                <a:lnTo>
                  <a:pt x="71140" y="30820"/>
                </a:lnTo>
                <a:lnTo>
                  <a:pt x="71120" y="30820"/>
                </a:lnTo>
                <a:lnTo>
                  <a:pt x="71120" y="30810"/>
                </a:lnTo>
                <a:lnTo>
                  <a:pt x="71140" y="30760"/>
                </a:lnTo>
                <a:lnTo>
                  <a:pt x="71140" y="30750"/>
                </a:lnTo>
                <a:lnTo>
                  <a:pt x="71130" y="30740"/>
                </a:lnTo>
                <a:lnTo>
                  <a:pt x="71130" y="30730"/>
                </a:lnTo>
                <a:lnTo>
                  <a:pt x="71130" y="30700"/>
                </a:lnTo>
                <a:lnTo>
                  <a:pt x="71120" y="30700"/>
                </a:lnTo>
                <a:lnTo>
                  <a:pt x="71110" y="30710"/>
                </a:lnTo>
                <a:lnTo>
                  <a:pt x="71100" y="30720"/>
                </a:lnTo>
                <a:lnTo>
                  <a:pt x="71090" y="30720"/>
                </a:lnTo>
                <a:lnTo>
                  <a:pt x="71070" y="30720"/>
                </a:lnTo>
                <a:lnTo>
                  <a:pt x="71050" y="30670"/>
                </a:lnTo>
                <a:lnTo>
                  <a:pt x="71040" y="30660"/>
                </a:lnTo>
                <a:lnTo>
                  <a:pt x="71030" y="30640"/>
                </a:lnTo>
                <a:lnTo>
                  <a:pt x="71020" y="30640"/>
                </a:lnTo>
                <a:lnTo>
                  <a:pt x="71010" y="30640"/>
                </a:lnTo>
                <a:lnTo>
                  <a:pt x="71010" y="30650"/>
                </a:lnTo>
                <a:lnTo>
                  <a:pt x="70990" y="30660"/>
                </a:lnTo>
                <a:lnTo>
                  <a:pt x="70920" y="30630"/>
                </a:lnTo>
                <a:lnTo>
                  <a:pt x="70880" y="30630"/>
                </a:lnTo>
                <a:lnTo>
                  <a:pt x="70890" y="30580"/>
                </a:lnTo>
                <a:lnTo>
                  <a:pt x="70870" y="30560"/>
                </a:lnTo>
                <a:lnTo>
                  <a:pt x="70850" y="30550"/>
                </a:lnTo>
                <a:lnTo>
                  <a:pt x="70840" y="30600"/>
                </a:lnTo>
                <a:lnTo>
                  <a:pt x="70830" y="30600"/>
                </a:lnTo>
                <a:lnTo>
                  <a:pt x="70790" y="30600"/>
                </a:lnTo>
                <a:lnTo>
                  <a:pt x="70790" y="30580"/>
                </a:lnTo>
                <a:lnTo>
                  <a:pt x="70790" y="30570"/>
                </a:lnTo>
                <a:lnTo>
                  <a:pt x="70760" y="30580"/>
                </a:lnTo>
                <a:lnTo>
                  <a:pt x="70730" y="30550"/>
                </a:lnTo>
                <a:lnTo>
                  <a:pt x="70690" y="30550"/>
                </a:lnTo>
                <a:lnTo>
                  <a:pt x="70670" y="30500"/>
                </a:lnTo>
                <a:lnTo>
                  <a:pt x="70660" y="30480"/>
                </a:lnTo>
                <a:lnTo>
                  <a:pt x="70660" y="30450"/>
                </a:lnTo>
                <a:lnTo>
                  <a:pt x="70640" y="30430"/>
                </a:lnTo>
                <a:lnTo>
                  <a:pt x="70590" y="30440"/>
                </a:lnTo>
                <a:lnTo>
                  <a:pt x="70580" y="30430"/>
                </a:lnTo>
                <a:lnTo>
                  <a:pt x="70600" y="30410"/>
                </a:lnTo>
                <a:lnTo>
                  <a:pt x="70610" y="30410"/>
                </a:lnTo>
                <a:lnTo>
                  <a:pt x="70610" y="30400"/>
                </a:lnTo>
                <a:lnTo>
                  <a:pt x="70630" y="30380"/>
                </a:lnTo>
                <a:lnTo>
                  <a:pt x="70630" y="30370"/>
                </a:lnTo>
                <a:lnTo>
                  <a:pt x="70640" y="30340"/>
                </a:lnTo>
                <a:lnTo>
                  <a:pt x="70630" y="30340"/>
                </a:lnTo>
                <a:lnTo>
                  <a:pt x="70620" y="30340"/>
                </a:lnTo>
                <a:lnTo>
                  <a:pt x="70600" y="30360"/>
                </a:lnTo>
                <a:lnTo>
                  <a:pt x="70580" y="30370"/>
                </a:lnTo>
                <a:lnTo>
                  <a:pt x="70570" y="30360"/>
                </a:lnTo>
                <a:lnTo>
                  <a:pt x="70520" y="30360"/>
                </a:lnTo>
                <a:lnTo>
                  <a:pt x="70510" y="30350"/>
                </a:lnTo>
                <a:lnTo>
                  <a:pt x="70510" y="30340"/>
                </a:lnTo>
                <a:lnTo>
                  <a:pt x="70530" y="30340"/>
                </a:lnTo>
                <a:lnTo>
                  <a:pt x="70540" y="30340"/>
                </a:lnTo>
                <a:lnTo>
                  <a:pt x="70550" y="30320"/>
                </a:lnTo>
                <a:lnTo>
                  <a:pt x="70550" y="30300"/>
                </a:lnTo>
                <a:lnTo>
                  <a:pt x="70530" y="30280"/>
                </a:lnTo>
                <a:lnTo>
                  <a:pt x="70520" y="30280"/>
                </a:lnTo>
                <a:lnTo>
                  <a:pt x="70510" y="30260"/>
                </a:lnTo>
                <a:lnTo>
                  <a:pt x="70470" y="30260"/>
                </a:lnTo>
                <a:lnTo>
                  <a:pt x="70480" y="30300"/>
                </a:lnTo>
                <a:lnTo>
                  <a:pt x="70470" y="30330"/>
                </a:lnTo>
                <a:lnTo>
                  <a:pt x="70450" y="30360"/>
                </a:lnTo>
                <a:lnTo>
                  <a:pt x="70440" y="30360"/>
                </a:lnTo>
                <a:lnTo>
                  <a:pt x="70430" y="30360"/>
                </a:lnTo>
                <a:lnTo>
                  <a:pt x="70390" y="30380"/>
                </a:lnTo>
                <a:lnTo>
                  <a:pt x="70360" y="30420"/>
                </a:lnTo>
                <a:lnTo>
                  <a:pt x="70370" y="30480"/>
                </a:lnTo>
                <a:lnTo>
                  <a:pt x="70430" y="30600"/>
                </a:lnTo>
                <a:lnTo>
                  <a:pt x="70510" y="30960"/>
                </a:lnTo>
                <a:lnTo>
                  <a:pt x="70520" y="30970"/>
                </a:lnTo>
                <a:lnTo>
                  <a:pt x="70530" y="30990"/>
                </a:lnTo>
                <a:lnTo>
                  <a:pt x="70550" y="31040"/>
                </a:lnTo>
                <a:lnTo>
                  <a:pt x="70560" y="31060"/>
                </a:lnTo>
                <a:lnTo>
                  <a:pt x="70560" y="31080"/>
                </a:lnTo>
                <a:lnTo>
                  <a:pt x="70580" y="31110"/>
                </a:lnTo>
                <a:lnTo>
                  <a:pt x="70590" y="31130"/>
                </a:lnTo>
                <a:lnTo>
                  <a:pt x="70600" y="31140"/>
                </a:lnTo>
                <a:lnTo>
                  <a:pt x="70640" y="31190"/>
                </a:lnTo>
                <a:lnTo>
                  <a:pt x="70660" y="31210"/>
                </a:lnTo>
                <a:lnTo>
                  <a:pt x="70670" y="31230"/>
                </a:lnTo>
                <a:lnTo>
                  <a:pt x="70680" y="31240"/>
                </a:lnTo>
                <a:lnTo>
                  <a:pt x="70700" y="31260"/>
                </a:lnTo>
                <a:lnTo>
                  <a:pt x="70720" y="31260"/>
                </a:lnTo>
                <a:lnTo>
                  <a:pt x="70750" y="31270"/>
                </a:lnTo>
                <a:lnTo>
                  <a:pt x="70780" y="31310"/>
                </a:lnTo>
                <a:lnTo>
                  <a:pt x="70800" y="31320"/>
                </a:lnTo>
                <a:lnTo>
                  <a:pt x="70850" y="31410"/>
                </a:lnTo>
                <a:lnTo>
                  <a:pt x="70880" y="31440"/>
                </a:lnTo>
                <a:lnTo>
                  <a:pt x="70950" y="31480"/>
                </a:lnTo>
                <a:lnTo>
                  <a:pt x="70960" y="31480"/>
                </a:lnTo>
                <a:lnTo>
                  <a:pt x="70980" y="31510"/>
                </a:lnTo>
                <a:lnTo>
                  <a:pt x="71020" y="31540"/>
                </a:lnTo>
                <a:lnTo>
                  <a:pt x="70990" y="31600"/>
                </a:lnTo>
                <a:lnTo>
                  <a:pt x="70950" y="31640"/>
                </a:lnTo>
                <a:lnTo>
                  <a:pt x="70940" y="31670"/>
                </a:lnTo>
                <a:lnTo>
                  <a:pt x="70930" y="31690"/>
                </a:lnTo>
                <a:lnTo>
                  <a:pt x="70920" y="31720"/>
                </a:lnTo>
                <a:lnTo>
                  <a:pt x="70910" y="31740"/>
                </a:lnTo>
                <a:lnTo>
                  <a:pt x="70880" y="31770"/>
                </a:lnTo>
                <a:lnTo>
                  <a:pt x="70830" y="31850"/>
                </a:lnTo>
                <a:lnTo>
                  <a:pt x="70820" y="31870"/>
                </a:lnTo>
                <a:lnTo>
                  <a:pt x="70800" y="31880"/>
                </a:lnTo>
                <a:lnTo>
                  <a:pt x="70790" y="31890"/>
                </a:lnTo>
                <a:lnTo>
                  <a:pt x="70750" y="31930"/>
                </a:lnTo>
                <a:lnTo>
                  <a:pt x="70720" y="31960"/>
                </a:lnTo>
                <a:lnTo>
                  <a:pt x="70790" y="32050"/>
                </a:lnTo>
                <a:lnTo>
                  <a:pt x="70860" y="32110"/>
                </a:lnTo>
                <a:lnTo>
                  <a:pt x="70930" y="32170"/>
                </a:lnTo>
                <a:lnTo>
                  <a:pt x="71100" y="32270"/>
                </a:lnTo>
                <a:lnTo>
                  <a:pt x="71500" y="32560"/>
                </a:lnTo>
                <a:lnTo>
                  <a:pt x="71510" y="32590"/>
                </a:lnTo>
                <a:lnTo>
                  <a:pt x="71480" y="32690"/>
                </a:lnTo>
                <a:lnTo>
                  <a:pt x="71430" y="32940"/>
                </a:lnTo>
                <a:lnTo>
                  <a:pt x="71430" y="32990"/>
                </a:lnTo>
                <a:lnTo>
                  <a:pt x="71430" y="33020"/>
                </a:lnTo>
                <a:lnTo>
                  <a:pt x="71430" y="33090"/>
                </a:lnTo>
                <a:lnTo>
                  <a:pt x="71430" y="33150"/>
                </a:lnTo>
                <a:lnTo>
                  <a:pt x="71420" y="33160"/>
                </a:lnTo>
                <a:lnTo>
                  <a:pt x="71400" y="33220"/>
                </a:lnTo>
                <a:lnTo>
                  <a:pt x="71350" y="33280"/>
                </a:lnTo>
                <a:lnTo>
                  <a:pt x="71330" y="33340"/>
                </a:lnTo>
                <a:lnTo>
                  <a:pt x="71330" y="33350"/>
                </a:lnTo>
                <a:lnTo>
                  <a:pt x="71300" y="33370"/>
                </a:lnTo>
                <a:lnTo>
                  <a:pt x="71330" y="33460"/>
                </a:lnTo>
                <a:lnTo>
                  <a:pt x="71340" y="33580"/>
                </a:lnTo>
                <a:lnTo>
                  <a:pt x="71330" y="33880"/>
                </a:lnTo>
                <a:lnTo>
                  <a:pt x="71370" y="34100"/>
                </a:lnTo>
                <a:lnTo>
                  <a:pt x="71370" y="34130"/>
                </a:lnTo>
                <a:lnTo>
                  <a:pt x="71390" y="34190"/>
                </a:lnTo>
                <a:lnTo>
                  <a:pt x="71410" y="34210"/>
                </a:lnTo>
                <a:lnTo>
                  <a:pt x="71440" y="34260"/>
                </a:lnTo>
                <a:lnTo>
                  <a:pt x="71360" y="34450"/>
                </a:lnTo>
                <a:lnTo>
                  <a:pt x="71290" y="34530"/>
                </a:lnTo>
                <a:lnTo>
                  <a:pt x="71200" y="34580"/>
                </a:lnTo>
                <a:lnTo>
                  <a:pt x="71080" y="34610"/>
                </a:lnTo>
                <a:lnTo>
                  <a:pt x="71010" y="34620"/>
                </a:lnTo>
                <a:lnTo>
                  <a:pt x="70980" y="34630"/>
                </a:lnTo>
                <a:lnTo>
                  <a:pt x="70910" y="34690"/>
                </a:lnTo>
                <a:lnTo>
                  <a:pt x="70900" y="34710"/>
                </a:lnTo>
                <a:lnTo>
                  <a:pt x="70800" y="34730"/>
                </a:lnTo>
                <a:lnTo>
                  <a:pt x="70740" y="34730"/>
                </a:lnTo>
                <a:lnTo>
                  <a:pt x="70550" y="34770"/>
                </a:lnTo>
                <a:lnTo>
                  <a:pt x="70600" y="35380"/>
                </a:lnTo>
                <a:lnTo>
                  <a:pt x="70710" y="35440"/>
                </a:lnTo>
                <a:lnTo>
                  <a:pt x="70830" y="35510"/>
                </a:lnTo>
                <a:lnTo>
                  <a:pt x="70870" y="35580"/>
                </a:lnTo>
                <a:lnTo>
                  <a:pt x="70830" y="35620"/>
                </a:lnTo>
                <a:lnTo>
                  <a:pt x="70730" y="35650"/>
                </a:lnTo>
                <a:lnTo>
                  <a:pt x="70620" y="35650"/>
                </a:lnTo>
                <a:lnTo>
                  <a:pt x="70590" y="35690"/>
                </a:lnTo>
                <a:lnTo>
                  <a:pt x="70560" y="35860"/>
                </a:lnTo>
                <a:lnTo>
                  <a:pt x="70490" y="36090"/>
                </a:lnTo>
                <a:lnTo>
                  <a:pt x="70480" y="36190"/>
                </a:lnTo>
                <a:lnTo>
                  <a:pt x="70580" y="36210"/>
                </a:lnTo>
                <a:lnTo>
                  <a:pt x="70590" y="36260"/>
                </a:lnTo>
                <a:lnTo>
                  <a:pt x="70590" y="36290"/>
                </a:lnTo>
                <a:lnTo>
                  <a:pt x="70560" y="36300"/>
                </a:lnTo>
                <a:lnTo>
                  <a:pt x="70550" y="36300"/>
                </a:lnTo>
                <a:lnTo>
                  <a:pt x="70550" y="36310"/>
                </a:lnTo>
                <a:lnTo>
                  <a:pt x="70530" y="36320"/>
                </a:lnTo>
                <a:lnTo>
                  <a:pt x="70530" y="36350"/>
                </a:lnTo>
                <a:lnTo>
                  <a:pt x="70530" y="36380"/>
                </a:lnTo>
                <a:lnTo>
                  <a:pt x="70520" y="36420"/>
                </a:lnTo>
                <a:lnTo>
                  <a:pt x="70520" y="36430"/>
                </a:lnTo>
                <a:lnTo>
                  <a:pt x="70520" y="36440"/>
                </a:lnTo>
                <a:lnTo>
                  <a:pt x="70540" y="36510"/>
                </a:lnTo>
                <a:lnTo>
                  <a:pt x="70520" y="36600"/>
                </a:lnTo>
                <a:lnTo>
                  <a:pt x="70530" y="36750"/>
                </a:lnTo>
                <a:lnTo>
                  <a:pt x="70530" y="36780"/>
                </a:lnTo>
                <a:lnTo>
                  <a:pt x="70520" y="36830"/>
                </a:lnTo>
                <a:lnTo>
                  <a:pt x="70510" y="36830"/>
                </a:lnTo>
                <a:lnTo>
                  <a:pt x="70500" y="36840"/>
                </a:lnTo>
                <a:lnTo>
                  <a:pt x="70460" y="36840"/>
                </a:lnTo>
                <a:lnTo>
                  <a:pt x="70450" y="36840"/>
                </a:lnTo>
                <a:lnTo>
                  <a:pt x="70350" y="36830"/>
                </a:lnTo>
                <a:lnTo>
                  <a:pt x="70330" y="36840"/>
                </a:lnTo>
                <a:lnTo>
                  <a:pt x="70320" y="36850"/>
                </a:lnTo>
                <a:lnTo>
                  <a:pt x="70310" y="36860"/>
                </a:lnTo>
                <a:lnTo>
                  <a:pt x="70300" y="36860"/>
                </a:lnTo>
                <a:lnTo>
                  <a:pt x="70290" y="36890"/>
                </a:lnTo>
                <a:lnTo>
                  <a:pt x="70290" y="36900"/>
                </a:lnTo>
                <a:lnTo>
                  <a:pt x="70290" y="36910"/>
                </a:lnTo>
                <a:lnTo>
                  <a:pt x="70330" y="36970"/>
                </a:lnTo>
                <a:lnTo>
                  <a:pt x="70340" y="36970"/>
                </a:lnTo>
                <a:lnTo>
                  <a:pt x="70370" y="37000"/>
                </a:lnTo>
                <a:lnTo>
                  <a:pt x="70390" y="37050"/>
                </a:lnTo>
                <a:lnTo>
                  <a:pt x="70390" y="37060"/>
                </a:lnTo>
                <a:lnTo>
                  <a:pt x="70370" y="37110"/>
                </a:lnTo>
                <a:lnTo>
                  <a:pt x="70370" y="37130"/>
                </a:lnTo>
                <a:lnTo>
                  <a:pt x="70360" y="37130"/>
                </a:lnTo>
                <a:lnTo>
                  <a:pt x="70340" y="37150"/>
                </a:lnTo>
                <a:lnTo>
                  <a:pt x="70310" y="37160"/>
                </a:lnTo>
                <a:lnTo>
                  <a:pt x="70290" y="37170"/>
                </a:lnTo>
                <a:lnTo>
                  <a:pt x="70280" y="37170"/>
                </a:lnTo>
                <a:lnTo>
                  <a:pt x="70270" y="37180"/>
                </a:lnTo>
                <a:lnTo>
                  <a:pt x="70270" y="37200"/>
                </a:lnTo>
                <a:lnTo>
                  <a:pt x="70270" y="37220"/>
                </a:lnTo>
                <a:lnTo>
                  <a:pt x="70280" y="37230"/>
                </a:lnTo>
                <a:lnTo>
                  <a:pt x="70280" y="37250"/>
                </a:lnTo>
                <a:lnTo>
                  <a:pt x="70280" y="37270"/>
                </a:lnTo>
                <a:lnTo>
                  <a:pt x="70200" y="37330"/>
                </a:lnTo>
                <a:lnTo>
                  <a:pt x="70160" y="37340"/>
                </a:lnTo>
                <a:lnTo>
                  <a:pt x="70130" y="37340"/>
                </a:lnTo>
                <a:lnTo>
                  <a:pt x="70120" y="37340"/>
                </a:lnTo>
                <a:lnTo>
                  <a:pt x="70000" y="37300"/>
                </a:lnTo>
                <a:lnTo>
                  <a:pt x="69930" y="37310"/>
                </a:lnTo>
                <a:lnTo>
                  <a:pt x="69890" y="37310"/>
                </a:lnTo>
                <a:lnTo>
                  <a:pt x="69870" y="37300"/>
                </a:lnTo>
                <a:lnTo>
                  <a:pt x="69860" y="37290"/>
                </a:lnTo>
                <a:lnTo>
                  <a:pt x="69860" y="37260"/>
                </a:lnTo>
                <a:lnTo>
                  <a:pt x="69860" y="37230"/>
                </a:lnTo>
                <a:lnTo>
                  <a:pt x="69820" y="37190"/>
                </a:lnTo>
                <a:lnTo>
                  <a:pt x="69730" y="37150"/>
                </a:lnTo>
                <a:lnTo>
                  <a:pt x="69710" y="37130"/>
                </a:lnTo>
                <a:lnTo>
                  <a:pt x="69690" y="37110"/>
                </a:lnTo>
                <a:lnTo>
                  <a:pt x="69690" y="37100"/>
                </a:lnTo>
                <a:lnTo>
                  <a:pt x="69680" y="37070"/>
                </a:lnTo>
                <a:lnTo>
                  <a:pt x="69680" y="37010"/>
                </a:lnTo>
                <a:lnTo>
                  <a:pt x="69630" y="36980"/>
                </a:lnTo>
                <a:lnTo>
                  <a:pt x="69580" y="36930"/>
                </a:lnTo>
                <a:lnTo>
                  <a:pt x="69560" y="36920"/>
                </a:lnTo>
                <a:lnTo>
                  <a:pt x="69540" y="36910"/>
                </a:lnTo>
                <a:lnTo>
                  <a:pt x="69540" y="37030"/>
                </a:lnTo>
                <a:lnTo>
                  <a:pt x="69550" y="37100"/>
                </a:lnTo>
                <a:lnTo>
                  <a:pt x="69570" y="37160"/>
                </a:lnTo>
                <a:lnTo>
                  <a:pt x="69560" y="37190"/>
                </a:lnTo>
                <a:lnTo>
                  <a:pt x="69550" y="37230"/>
                </a:lnTo>
                <a:lnTo>
                  <a:pt x="69520" y="37290"/>
                </a:lnTo>
                <a:lnTo>
                  <a:pt x="69520" y="37300"/>
                </a:lnTo>
                <a:lnTo>
                  <a:pt x="69510" y="37360"/>
                </a:lnTo>
                <a:lnTo>
                  <a:pt x="69520" y="37430"/>
                </a:lnTo>
                <a:lnTo>
                  <a:pt x="69530" y="37470"/>
                </a:lnTo>
                <a:lnTo>
                  <a:pt x="69550" y="37620"/>
                </a:lnTo>
                <a:lnTo>
                  <a:pt x="69570" y="37710"/>
                </a:lnTo>
                <a:lnTo>
                  <a:pt x="69580" y="37990"/>
                </a:lnTo>
                <a:lnTo>
                  <a:pt x="69570" y="38010"/>
                </a:lnTo>
                <a:lnTo>
                  <a:pt x="69570" y="38030"/>
                </a:lnTo>
                <a:lnTo>
                  <a:pt x="69550" y="38070"/>
                </a:lnTo>
                <a:lnTo>
                  <a:pt x="69550" y="38130"/>
                </a:lnTo>
                <a:lnTo>
                  <a:pt x="69550" y="38140"/>
                </a:lnTo>
                <a:lnTo>
                  <a:pt x="69490" y="38280"/>
                </a:lnTo>
                <a:lnTo>
                  <a:pt x="69480" y="38310"/>
                </a:lnTo>
                <a:lnTo>
                  <a:pt x="69480" y="38330"/>
                </a:lnTo>
                <a:lnTo>
                  <a:pt x="69500" y="38600"/>
                </a:lnTo>
                <a:lnTo>
                  <a:pt x="69490" y="38660"/>
                </a:lnTo>
                <a:lnTo>
                  <a:pt x="69470" y="38790"/>
                </a:lnTo>
                <a:lnTo>
                  <a:pt x="69460" y="38920"/>
                </a:lnTo>
                <a:lnTo>
                  <a:pt x="69380" y="38920"/>
                </a:lnTo>
                <a:lnTo>
                  <a:pt x="69360" y="38920"/>
                </a:lnTo>
                <a:lnTo>
                  <a:pt x="69320" y="38940"/>
                </a:lnTo>
                <a:lnTo>
                  <a:pt x="69300" y="38950"/>
                </a:lnTo>
                <a:lnTo>
                  <a:pt x="69260" y="38960"/>
                </a:lnTo>
                <a:lnTo>
                  <a:pt x="69230" y="38960"/>
                </a:lnTo>
                <a:lnTo>
                  <a:pt x="69200" y="38960"/>
                </a:lnTo>
                <a:lnTo>
                  <a:pt x="69190" y="38950"/>
                </a:lnTo>
                <a:lnTo>
                  <a:pt x="69150" y="38900"/>
                </a:lnTo>
                <a:lnTo>
                  <a:pt x="69120" y="38870"/>
                </a:lnTo>
                <a:lnTo>
                  <a:pt x="69090" y="38850"/>
                </a:lnTo>
                <a:lnTo>
                  <a:pt x="69080" y="38850"/>
                </a:lnTo>
                <a:lnTo>
                  <a:pt x="69070" y="38850"/>
                </a:lnTo>
                <a:lnTo>
                  <a:pt x="69060" y="38840"/>
                </a:lnTo>
                <a:lnTo>
                  <a:pt x="68980" y="38850"/>
                </a:lnTo>
                <a:lnTo>
                  <a:pt x="68920" y="38860"/>
                </a:lnTo>
                <a:lnTo>
                  <a:pt x="68900" y="38860"/>
                </a:lnTo>
                <a:lnTo>
                  <a:pt x="68870" y="38860"/>
                </a:lnTo>
                <a:lnTo>
                  <a:pt x="68840" y="38880"/>
                </a:lnTo>
                <a:lnTo>
                  <a:pt x="68770" y="38950"/>
                </a:lnTo>
                <a:lnTo>
                  <a:pt x="68750" y="38960"/>
                </a:lnTo>
                <a:lnTo>
                  <a:pt x="68670" y="39000"/>
                </a:lnTo>
                <a:lnTo>
                  <a:pt x="68660" y="39010"/>
                </a:lnTo>
                <a:lnTo>
                  <a:pt x="68650" y="39020"/>
                </a:lnTo>
                <a:lnTo>
                  <a:pt x="68640" y="39120"/>
                </a:lnTo>
                <a:lnTo>
                  <a:pt x="68620" y="39150"/>
                </a:lnTo>
                <a:lnTo>
                  <a:pt x="68590" y="39170"/>
                </a:lnTo>
                <a:lnTo>
                  <a:pt x="68570" y="39200"/>
                </a:lnTo>
                <a:lnTo>
                  <a:pt x="68520" y="39220"/>
                </a:lnTo>
                <a:lnTo>
                  <a:pt x="68490" y="39230"/>
                </a:lnTo>
                <a:lnTo>
                  <a:pt x="68480" y="39240"/>
                </a:lnTo>
                <a:lnTo>
                  <a:pt x="68460" y="39250"/>
                </a:lnTo>
                <a:lnTo>
                  <a:pt x="68430" y="39250"/>
                </a:lnTo>
                <a:lnTo>
                  <a:pt x="68410" y="39260"/>
                </a:lnTo>
                <a:lnTo>
                  <a:pt x="68360" y="39290"/>
                </a:lnTo>
                <a:lnTo>
                  <a:pt x="68340" y="39310"/>
                </a:lnTo>
                <a:lnTo>
                  <a:pt x="68320" y="39330"/>
                </a:lnTo>
                <a:lnTo>
                  <a:pt x="68310" y="39340"/>
                </a:lnTo>
                <a:lnTo>
                  <a:pt x="68300" y="39340"/>
                </a:lnTo>
                <a:lnTo>
                  <a:pt x="68160" y="39350"/>
                </a:lnTo>
                <a:lnTo>
                  <a:pt x="68130" y="39370"/>
                </a:lnTo>
                <a:lnTo>
                  <a:pt x="68120" y="39370"/>
                </a:lnTo>
                <a:lnTo>
                  <a:pt x="68110" y="39370"/>
                </a:lnTo>
                <a:lnTo>
                  <a:pt x="68090" y="39380"/>
                </a:lnTo>
                <a:lnTo>
                  <a:pt x="68070" y="39400"/>
                </a:lnTo>
                <a:lnTo>
                  <a:pt x="68050" y="39420"/>
                </a:lnTo>
                <a:lnTo>
                  <a:pt x="68000" y="39470"/>
                </a:lnTo>
                <a:lnTo>
                  <a:pt x="68000" y="39480"/>
                </a:lnTo>
                <a:lnTo>
                  <a:pt x="67990" y="39480"/>
                </a:lnTo>
                <a:lnTo>
                  <a:pt x="67910" y="39500"/>
                </a:lnTo>
                <a:lnTo>
                  <a:pt x="67900" y="39510"/>
                </a:lnTo>
                <a:lnTo>
                  <a:pt x="67870" y="39520"/>
                </a:lnTo>
                <a:lnTo>
                  <a:pt x="67830" y="39530"/>
                </a:lnTo>
                <a:lnTo>
                  <a:pt x="67820" y="39530"/>
                </a:lnTo>
                <a:lnTo>
                  <a:pt x="67800" y="39540"/>
                </a:lnTo>
                <a:lnTo>
                  <a:pt x="67790" y="39550"/>
                </a:lnTo>
                <a:lnTo>
                  <a:pt x="67770" y="39570"/>
                </a:lnTo>
                <a:lnTo>
                  <a:pt x="67720" y="39620"/>
                </a:lnTo>
                <a:lnTo>
                  <a:pt x="67700" y="39650"/>
                </a:lnTo>
                <a:lnTo>
                  <a:pt x="67690" y="39660"/>
                </a:lnTo>
                <a:lnTo>
                  <a:pt x="67680" y="39680"/>
                </a:lnTo>
                <a:lnTo>
                  <a:pt x="67620" y="39740"/>
                </a:lnTo>
                <a:lnTo>
                  <a:pt x="67580" y="39760"/>
                </a:lnTo>
                <a:lnTo>
                  <a:pt x="67540" y="39810"/>
                </a:lnTo>
                <a:lnTo>
                  <a:pt x="67530" y="39810"/>
                </a:lnTo>
                <a:lnTo>
                  <a:pt x="67490" y="39870"/>
                </a:lnTo>
                <a:lnTo>
                  <a:pt x="67490" y="39890"/>
                </a:lnTo>
                <a:lnTo>
                  <a:pt x="67470" y="39940"/>
                </a:lnTo>
                <a:lnTo>
                  <a:pt x="67450" y="39970"/>
                </a:lnTo>
                <a:lnTo>
                  <a:pt x="67010" y="40100"/>
                </a:lnTo>
                <a:lnTo>
                  <a:pt x="66860" y="40150"/>
                </a:lnTo>
                <a:lnTo>
                  <a:pt x="66590" y="40250"/>
                </a:lnTo>
                <a:lnTo>
                  <a:pt x="66550" y="40070"/>
                </a:lnTo>
                <a:lnTo>
                  <a:pt x="66450" y="40120"/>
                </a:lnTo>
                <a:lnTo>
                  <a:pt x="66400" y="40130"/>
                </a:lnTo>
                <a:lnTo>
                  <a:pt x="66320" y="40110"/>
                </a:lnTo>
                <a:lnTo>
                  <a:pt x="66280" y="40080"/>
                </a:lnTo>
                <a:lnTo>
                  <a:pt x="66280" y="40040"/>
                </a:lnTo>
                <a:lnTo>
                  <a:pt x="66260" y="40010"/>
                </a:lnTo>
                <a:lnTo>
                  <a:pt x="66290" y="39960"/>
                </a:lnTo>
                <a:lnTo>
                  <a:pt x="66320" y="39930"/>
                </a:lnTo>
                <a:lnTo>
                  <a:pt x="66350" y="39910"/>
                </a:lnTo>
                <a:lnTo>
                  <a:pt x="66380" y="39890"/>
                </a:lnTo>
                <a:lnTo>
                  <a:pt x="66410" y="39870"/>
                </a:lnTo>
                <a:lnTo>
                  <a:pt x="66440" y="39840"/>
                </a:lnTo>
                <a:lnTo>
                  <a:pt x="66430" y="39810"/>
                </a:lnTo>
                <a:lnTo>
                  <a:pt x="66390" y="39780"/>
                </a:lnTo>
                <a:lnTo>
                  <a:pt x="66380" y="39760"/>
                </a:lnTo>
                <a:lnTo>
                  <a:pt x="66400" y="39700"/>
                </a:lnTo>
                <a:lnTo>
                  <a:pt x="66400" y="39680"/>
                </a:lnTo>
                <a:lnTo>
                  <a:pt x="66380" y="39630"/>
                </a:lnTo>
                <a:lnTo>
                  <a:pt x="66340" y="39620"/>
                </a:lnTo>
                <a:lnTo>
                  <a:pt x="66210" y="39640"/>
                </a:lnTo>
                <a:lnTo>
                  <a:pt x="66090" y="39640"/>
                </a:lnTo>
                <a:lnTo>
                  <a:pt x="66010" y="39600"/>
                </a:lnTo>
                <a:lnTo>
                  <a:pt x="65860" y="39590"/>
                </a:lnTo>
                <a:lnTo>
                  <a:pt x="65770" y="39600"/>
                </a:lnTo>
                <a:lnTo>
                  <a:pt x="65710" y="39620"/>
                </a:lnTo>
                <a:lnTo>
                  <a:pt x="65680" y="39570"/>
                </a:lnTo>
                <a:lnTo>
                  <a:pt x="65580" y="39560"/>
                </a:lnTo>
                <a:lnTo>
                  <a:pt x="65560" y="39560"/>
                </a:lnTo>
                <a:lnTo>
                  <a:pt x="65450" y="39580"/>
                </a:lnTo>
                <a:lnTo>
                  <a:pt x="65440" y="39580"/>
                </a:lnTo>
                <a:lnTo>
                  <a:pt x="65400" y="39590"/>
                </a:lnTo>
                <a:lnTo>
                  <a:pt x="65370" y="39600"/>
                </a:lnTo>
                <a:lnTo>
                  <a:pt x="65350" y="39610"/>
                </a:lnTo>
                <a:lnTo>
                  <a:pt x="65340" y="39620"/>
                </a:lnTo>
                <a:lnTo>
                  <a:pt x="63530" y="39620"/>
                </a:lnTo>
                <a:lnTo>
                  <a:pt x="63410" y="39440"/>
                </a:lnTo>
                <a:lnTo>
                  <a:pt x="63220" y="39290"/>
                </a:lnTo>
                <a:lnTo>
                  <a:pt x="63140" y="39250"/>
                </a:lnTo>
                <a:lnTo>
                  <a:pt x="63080" y="39060"/>
                </a:lnTo>
                <a:lnTo>
                  <a:pt x="63010" y="38850"/>
                </a:lnTo>
                <a:lnTo>
                  <a:pt x="62930" y="38670"/>
                </a:lnTo>
                <a:lnTo>
                  <a:pt x="62840" y="38460"/>
                </a:lnTo>
                <a:lnTo>
                  <a:pt x="62800" y="38360"/>
                </a:lnTo>
                <a:lnTo>
                  <a:pt x="62700" y="38130"/>
                </a:lnTo>
                <a:lnTo>
                  <a:pt x="62610" y="38060"/>
                </a:lnTo>
                <a:lnTo>
                  <a:pt x="62630" y="37930"/>
                </a:lnTo>
                <a:lnTo>
                  <a:pt x="62570" y="37380"/>
                </a:lnTo>
                <a:lnTo>
                  <a:pt x="62520" y="36960"/>
                </a:lnTo>
                <a:lnTo>
                  <a:pt x="62440" y="36820"/>
                </a:lnTo>
                <a:lnTo>
                  <a:pt x="62400" y="36500"/>
                </a:lnTo>
                <a:lnTo>
                  <a:pt x="61950" y="36500"/>
                </a:lnTo>
                <a:lnTo>
                  <a:pt x="61280" y="36490"/>
                </a:lnTo>
                <a:lnTo>
                  <a:pt x="61030" y="36420"/>
                </a:lnTo>
                <a:lnTo>
                  <a:pt x="61030" y="36410"/>
                </a:lnTo>
                <a:lnTo>
                  <a:pt x="61010" y="36430"/>
                </a:lnTo>
                <a:lnTo>
                  <a:pt x="60970" y="36470"/>
                </a:lnTo>
                <a:lnTo>
                  <a:pt x="60910" y="36510"/>
                </a:lnTo>
                <a:lnTo>
                  <a:pt x="60800" y="36530"/>
                </a:lnTo>
                <a:lnTo>
                  <a:pt x="60780" y="36540"/>
                </a:lnTo>
                <a:lnTo>
                  <a:pt x="60770" y="36540"/>
                </a:lnTo>
                <a:lnTo>
                  <a:pt x="60750" y="36560"/>
                </a:lnTo>
                <a:lnTo>
                  <a:pt x="60730" y="36580"/>
                </a:lnTo>
                <a:lnTo>
                  <a:pt x="60720" y="36600"/>
                </a:lnTo>
                <a:lnTo>
                  <a:pt x="60710" y="36620"/>
                </a:lnTo>
                <a:lnTo>
                  <a:pt x="60680" y="36630"/>
                </a:lnTo>
                <a:lnTo>
                  <a:pt x="60670" y="36630"/>
                </a:lnTo>
                <a:lnTo>
                  <a:pt x="60560" y="36630"/>
                </a:lnTo>
                <a:lnTo>
                  <a:pt x="60550" y="36630"/>
                </a:lnTo>
                <a:lnTo>
                  <a:pt x="60540" y="36650"/>
                </a:lnTo>
                <a:lnTo>
                  <a:pt x="60520" y="36670"/>
                </a:lnTo>
                <a:lnTo>
                  <a:pt x="60510" y="36690"/>
                </a:lnTo>
                <a:lnTo>
                  <a:pt x="60500" y="36700"/>
                </a:lnTo>
                <a:lnTo>
                  <a:pt x="60480" y="36710"/>
                </a:lnTo>
                <a:lnTo>
                  <a:pt x="60470" y="36730"/>
                </a:lnTo>
                <a:lnTo>
                  <a:pt x="60450" y="36740"/>
                </a:lnTo>
                <a:lnTo>
                  <a:pt x="60370" y="36750"/>
                </a:lnTo>
                <a:lnTo>
                  <a:pt x="60250" y="36560"/>
                </a:lnTo>
                <a:lnTo>
                  <a:pt x="60230" y="36470"/>
                </a:lnTo>
                <a:lnTo>
                  <a:pt x="60200" y="36430"/>
                </a:lnTo>
                <a:lnTo>
                  <a:pt x="60160" y="36420"/>
                </a:lnTo>
                <a:lnTo>
                  <a:pt x="60040" y="36360"/>
                </a:lnTo>
                <a:lnTo>
                  <a:pt x="59970" y="36320"/>
                </a:lnTo>
                <a:lnTo>
                  <a:pt x="59930" y="36280"/>
                </a:lnTo>
                <a:lnTo>
                  <a:pt x="59920" y="36180"/>
                </a:lnTo>
                <a:lnTo>
                  <a:pt x="59910" y="36120"/>
                </a:lnTo>
                <a:lnTo>
                  <a:pt x="59840" y="36080"/>
                </a:lnTo>
                <a:lnTo>
                  <a:pt x="59750" y="35970"/>
                </a:lnTo>
                <a:lnTo>
                  <a:pt x="59750" y="35860"/>
                </a:lnTo>
                <a:lnTo>
                  <a:pt x="59730" y="35840"/>
                </a:lnTo>
                <a:lnTo>
                  <a:pt x="59580" y="35780"/>
                </a:lnTo>
                <a:lnTo>
                  <a:pt x="59530" y="35760"/>
                </a:lnTo>
                <a:lnTo>
                  <a:pt x="59520" y="35750"/>
                </a:lnTo>
                <a:lnTo>
                  <a:pt x="59440" y="35710"/>
                </a:lnTo>
                <a:lnTo>
                  <a:pt x="59390" y="35710"/>
                </a:lnTo>
                <a:lnTo>
                  <a:pt x="59270" y="35670"/>
                </a:lnTo>
                <a:lnTo>
                  <a:pt x="59150" y="35660"/>
                </a:lnTo>
                <a:lnTo>
                  <a:pt x="59060" y="35680"/>
                </a:lnTo>
                <a:lnTo>
                  <a:pt x="59020" y="35660"/>
                </a:lnTo>
                <a:lnTo>
                  <a:pt x="59010" y="35610"/>
                </a:lnTo>
                <a:lnTo>
                  <a:pt x="59070" y="35440"/>
                </a:lnTo>
                <a:lnTo>
                  <a:pt x="59120" y="35310"/>
                </a:lnTo>
                <a:lnTo>
                  <a:pt x="59090" y="35170"/>
                </a:lnTo>
                <a:lnTo>
                  <a:pt x="58960" y="35000"/>
                </a:lnTo>
                <a:lnTo>
                  <a:pt x="58830" y="35000"/>
                </a:lnTo>
                <a:lnTo>
                  <a:pt x="58690" y="34990"/>
                </a:lnTo>
                <a:lnTo>
                  <a:pt x="58590" y="34940"/>
                </a:lnTo>
                <a:lnTo>
                  <a:pt x="58480" y="34910"/>
                </a:lnTo>
                <a:lnTo>
                  <a:pt x="58350" y="34880"/>
                </a:lnTo>
                <a:lnTo>
                  <a:pt x="58290" y="34830"/>
                </a:lnTo>
                <a:lnTo>
                  <a:pt x="58160" y="34730"/>
                </a:lnTo>
                <a:lnTo>
                  <a:pt x="58010" y="34600"/>
                </a:lnTo>
                <a:lnTo>
                  <a:pt x="57940" y="34550"/>
                </a:lnTo>
                <a:lnTo>
                  <a:pt x="57840" y="34480"/>
                </a:lnTo>
                <a:lnTo>
                  <a:pt x="57760" y="34460"/>
                </a:lnTo>
                <a:lnTo>
                  <a:pt x="57680" y="34320"/>
                </a:lnTo>
                <a:lnTo>
                  <a:pt x="57620" y="34250"/>
                </a:lnTo>
                <a:lnTo>
                  <a:pt x="57600" y="34240"/>
                </a:lnTo>
                <a:lnTo>
                  <a:pt x="57560" y="34200"/>
                </a:lnTo>
                <a:lnTo>
                  <a:pt x="57390" y="34090"/>
                </a:lnTo>
                <a:lnTo>
                  <a:pt x="57370" y="34050"/>
                </a:lnTo>
                <a:lnTo>
                  <a:pt x="57350" y="33950"/>
                </a:lnTo>
                <a:lnTo>
                  <a:pt x="57280" y="33920"/>
                </a:lnTo>
                <a:lnTo>
                  <a:pt x="57270" y="33910"/>
                </a:lnTo>
                <a:lnTo>
                  <a:pt x="57140" y="33810"/>
                </a:lnTo>
                <a:lnTo>
                  <a:pt x="57150" y="33770"/>
                </a:lnTo>
                <a:lnTo>
                  <a:pt x="57250" y="33740"/>
                </a:lnTo>
                <a:lnTo>
                  <a:pt x="57340" y="33750"/>
                </a:lnTo>
                <a:lnTo>
                  <a:pt x="57400" y="33800"/>
                </a:lnTo>
                <a:lnTo>
                  <a:pt x="57400" y="33790"/>
                </a:lnTo>
                <a:lnTo>
                  <a:pt x="57410" y="33790"/>
                </a:lnTo>
                <a:lnTo>
                  <a:pt x="57420" y="33760"/>
                </a:lnTo>
                <a:lnTo>
                  <a:pt x="57450" y="33740"/>
                </a:lnTo>
                <a:lnTo>
                  <a:pt x="57460" y="33710"/>
                </a:lnTo>
                <a:lnTo>
                  <a:pt x="57460" y="33700"/>
                </a:lnTo>
                <a:lnTo>
                  <a:pt x="57460" y="33670"/>
                </a:lnTo>
                <a:lnTo>
                  <a:pt x="57480" y="33620"/>
                </a:lnTo>
                <a:lnTo>
                  <a:pt x="57490" y="33540"/>
                </a:lnTo>
                <a:lnTo>
                  <a:pt x="57510" y="33480"/>
                </a:lnTo>
                <a:lnTo>
                  <a:pt x="57530" y="33470"/>
                </a:lnTo>
                <a:lnTo>
                  <a:pt x="57580" y="33440"/>
                </a:lnTo>
                <a:lnTo>
                  <a:pt x="57640" y="33420"/>
                </a:lnTo>
                <a:lnTo>
                  <a:pt x="57690" y="33400"/>
                </a:lnTo>
                <a:lnTo>
                  <a:pt x="57740" y="33390"/>
                </a:lnTo>
                <a:lnTo>
                  <a:pt x="57750" y="33380"/>
                </a:lnTo>
                <a:lnTo>
                  <a:pt x="57760" y="33380"/>
                </a:lnTo>
                <a:lnTo>
                  <a:pt x="57770" y="33370"/>
                </a:lnTo>
                <a:lnTo>
                  <a:pt x="57790" y="33310"/>
                </a:lnTo>
                <a:lnTo>
                  <a:pt x="57820" y="33280"/>
                </a:lnTo>
                <a:lnTo>
                  <a:pt x="57960" y="33280"/>
                </a:lnTo>
                <a:lnTo>
                  <a:pt x="58020" y="33250"/>
                </a:lnTo>
                <a:lnTo>
                  <a:pt x="58100" y="33220"/>
                </a:lnTo>
                <a:lnTo>
                  <a:pt x="58160" y="33200"/>
                </a:lnTo>
                <a:lnTo>
                  <a:pt x="58200" y="33190"/>
                </a:lnTo>
                <a:lnTo>
                  <a:pt x="58290" y="33160"/>
                </a:lnTo>
                <a:lnTo>
                  <a:pt x="58390" y="33140"/>
                </a:lnTo>
                <a:lnTo>
                  <a:pt x="58470" y="33110"/>
                </a:lnTo>
                <a:lnTo>
                  <a:pt x="58490" y="33020"/>
                </a:lnTo>
                <a:lnTo>
                  <a:pt x="58440" y="32980"/>
                </a:lnTo>
                <a:lnTo>
                  <a:pt x="58350" y="32930"/>
                </a:lnTo>
                <a:lnTo>
                  <a:pt x="58320" y="32900"/>
                </a:lnTo>
                <a:lnTo>
                  <a:pt x="58230" y="32830"/>
                </a:lnTo>
                <a:lnTo>
                  <a:pt x="58180" y="32780"/>
                </a:lnTo>
                <a:lnTo>
                  <a:pt x="58140" y="32660"/>
                </a:lnTo>
                <a:lnTo>
                  <a:pt x="58100" y="32530"/>
                </a:lnTo>
                <a:lnTo>
                  <a:pt x="58090" y="32340"/>
                </a:lnTo>
                <a:lnTo>
                  <a:pt x="58050" y="32320"/>
                </a:lnTo>
                <a:lnTo>
                  <a:pt x="58030" y="32300"/>
                </a:lnTo>
                <a:lnTo>
                  <a:pt x="57980" y="32250"/>
                </a:lnTo>
                <a:lnTo>
                  <a:pt x="57940" y="32180"/>
                </a:lnTo>
                <a:lnTo>
                  <a:pt x="57920" y="32160"/>
                </a:lnTo>
                <a:lnTo>
                  <a:pt x="57910" y="32160"/>
                </a:lnTo>
                <a:lnTo>
                  <a:pt x="57880" y="32140"/>
                </a:lnTo>
                <a:lnTo>
                  <a:pt x="57820" y="32150"/>
                </a:lnTo>
                <a:lnTo>
                  <a:pt x="57690" y="32210"/>
                </a:lnTo>
                <a:lnTo>
                  <a:pt x="57620" y="32200"/>
                </a:lnTo>
                <a:lnTo>
                  <a:pt x="57610" y="32210"/>
                </a:lnTo>
                <a:lnTo>
                  <a:pt x="57590" y="32220"/>
                </a:lnTo>
                <a:lnTo>
                  <a:pt x="57550" y="32250"/>
                </a:lnTo>
                <a:lnTo>
                  <a:pt x="57530" y="32260"/>
                </a:lnTo>
                <a:lnTo>
                  <a:pt x="57510" y="32270"/>
                </a:lnTo>
                <a:lnTo>
                  <a:pt x="57490" y="32280"/>
                </a:lnTo>
                <a:lnTo>
                  <a:pt x="57470" y="32280"/>
                </a:lnTo>
                <a:lnTo>
                  <a:pt x="57440" y="32280"/>
                </a:lnTo>
                <a:lnTo>
                  <a:pt x="57400" y="32280"/>
                </a:lnTo>
                <a:lnTo>
                  <a:pt x="57300" y="32330"/>
                </a:lnTo>
                <a:lnTo>
                  <a:pt x="57260" y="32340"/>
                </a:lnTo>
                <a:lnTo>
                  <a:pt x="57090" y="32370"/>
                </a:lnTo>
                <a:lnTo>
                  <a:pt x="56950" y="32450"/>
                </a:lnTo>
                <a:lnTo>
                  <a:pt x="56900" y="32500"/>
                </a:lnTo>
                <a:lnTo>
                  <a:pt x="56880" y="32530"/>
                </a:lnTo>
                <a:lnTo>
                  <a:pt x="56850" y="32560"/>
                </a:lnTo>
                <a:lnTo>
                  <a:pt x="56830" y="32570"/>
                </a:lnTo>
                <a:lnTo>
                  <a:pt x="56770" y="32600"/>
                </a:lnTo>
                <a:lnTo>
                  <a:pt x="56680" y="32680"/>
                </a:lnTo>
                <a:lnTo>
                  <a:pt x="56520" y="32740"/>
                </a:lnTo>
                <a:lnTo>
                  <a:pt x="56500" y="32770"/>
                </a:lnTo>
                <a:lnTo>
                  <a:pt x="56490" y="32770"/>
                </a:lnTo>
                <a:lnTo>
                  <a:pt x="56480" y="32780"/>
                </a:lnTo>
                <a:lnTo>
                  <a:pt x="56470" y="32790"/>
                </a:lnTo>
                <a:lnTo>
                  <a:pt x="56470" y="32800"/>
                </a:lnTo>
                <a:lnTo>
                  <a:pt x="56430" y="32840"/>
                </a:lnTo>
                <a:lnTo>
                  <a:pt x="56400" y="32850"/>
                </a:lnTo>
                <a:lnTo>
                  <a:pt x="56390" y="32800"/>
                </a:lnTo>
                <a:lnTo>
                  <a:pt x="56390" y="32770"/>
                </a:lnTo>
                <a:lnTo>
                  <a:pt x="56400" y="32760"/>
                </a:lnTo>
                <a:lnTo>
                  <a:pt x="56440" y="32680"/>
                </a:lnTo>
                <a:lnTo>
                  <a:pt x="56440" y="32650"/>
                </a:lnTo>
                <a:lnTo>
                  <a:pt x="56440" y="32640"/>
                </a:lnTo>
                <a:lnTo>
                  <a:pt x="56440" y="32620"/>
                </a:lnTo>
                <a:lnTo>
                  <a:pt x="56470" y="32560"/>
                </a:lnTo>
                <a:lnTo>
                  <a:pt x="56470" y="32520"/>
                </a:lnTo>
                <a:lnTo>
                  <a:pt x="56470" y="32510"/>
                </a:lnTo>
                <a:lnTo>
                  <a:pt x="56490" y="32410"/>
                </a:lnTo>
                <a:lnTo>
                  <a:pt x="56520" y="32360"/>
                </a:lnTo>
                <a:lnTo>
                  <a:pt x="56540" y="32330"/>
                </a:lnTo>
                <a:lnTo>
                  <a:pt x="56530" y="32280"/>
                </a:lnTo>
                <a:lnTo>
                  <a:pt x="56550" y="32220"/>
                </a:lnTo>
                <a:lnTo>
                  <a:pt x="56550" y="32210"/>
                </a:lnTo>
                <a:lnTo>
                  <a:pt x="56570" y="32150"/>
                </a:lnTo>
                <a:lnTo>
                  <a:pt x="56450" y="32130"/>
                </a:lnTo>
                <a:lnTo>
                  <a:pt x="56370" y="32120"/>
                </a:lnTo>
                <a:lnTo>
                  <a:pt x="56270" y="32120"/>
                </a:lnTo>
                <a:lnTo>
                  <a:pt x="56150" y="32110"/>
                </a:lnTo>
                <a:lnTo>
                  <a:pt x="55970" y="32110"/>
                </a:lnTo>
                <a:lnTo>
                  <a:pt x="55660" y="32110"/>
                </a:lnTo>
                <a:lnTo>
                  <a:pt x="55680" y="32080"/>
                </a:lnTo>
                <a:lnTo>
                  <a:pt x="55760" y="31980"/>
                </a:lnTo>
                <a:lnTo>
                  <a:pt x="55810" y="31940"/>
                </a:lnTo>
                <a:lnTo>
                  <a:pt x="55820" y="31930"/>
                </a:lnTo>
                <a:lnTo>
                  <a:pt x="55830" y="31920"/>
                </a:lnTo>
                <a:lnTo>
                  <a:pt x="55850" y="31880"/>
                </a:lnTo>
                <a:lnTo>
                  <a:pt x="55890" y="31860"/>
                </a:lnTo>
                <a:lnTo>
                  <a:pt x="55920" y="31810"/>
                </a:lnTo>
                <a:lnTo>
                  <a:pt x="55950" y="31790"/>
                </a:lnTo>
                <a:lnTo>
                  <a:pt x="55960" y="31780"/>
                </a:lnTo>
                <a:lnTo>
                  <a:pt x="55960" y="31770"/>
                </a:lnTo>
                <a:lnTo>
                  <a:pt x="55970" y="31760"/>
                </a:lnTo>
                <a:lnTo>
                  <a:pt x="56030" y="31720"/>
                </a:lnTo>
                <a:lnTo>
                  <a:pt x="56030" y="31710"/>
                </a:lnTo>
                <a:lnTo>
                  <a:pt x="56040" y="31700"/>
                </a:lnTo>
                <a:lnTo>
                  <a:pt x="56060" y="31700"/>
                </a:lnTo>
                <a:lnTo>
                  <a:pt x="56070" y="31690"/>
                </a:lnTo>
                <a:lnTo>
                  <a:pt x="56110" y="31670"/>
                </a:lnTo>
                <a:lnTo>
                  <a:pt x="56120" y="31660"/>
                </a:lnTo>
                <a:lnTo>
                  <a:pt x="56140" y="31650"/>
                </a:lnTo>
                <a:lnTo>
                  <a:pt x="56150" y="31640"/>
                </a:lnTo>
                <a:lnTo>
                  <a:pt x="56180" y="31610"/>
                </a:lnTo>
                <a:lnTo>
                  <a:pt x="56190" y="31610"/>
                </a:lnTo>
                <a:lnTo>
                  <a:pt x="56200" y="31610"/>
                </a:lnTo>
                <a:lnTo>
                  <a:pt x="56270" y="31550"/>
                </a:lnTo>
                <a:lnTo>
                  <a:pt x="56280" y="31550"/>
                </a:lnTo>
                <a:lnTo>
                  <a:pt x="56330" y="31510"/>
                </a:lnTo>
                <a:lnTo>
                  <a:pt x="56480" y="31550"/>
                </a:lnTo>
                <a:lnTo>
                  <a:pt x="56580" y="31570"/>
                </a:lnTo>
                <a:lnTo>
                  <a:pt x="56700" y="31560"/>
                </a:lnTo>
                <a:lnTo>
                  <a:pt x="56840" y="31560"/>
                </a:lnTo>
                <a:lnTo>
                  <a:pt x="57240" y="31600"/>
                </a:lnTo>
                <a:lnTo>
                  <a:pt x="57240" y="31550"/>
                </a:lnTo>
                <a:lnTo>
                  <a:pt x="57250" y="31540"/>
                </a:lnTo>
                <a:lnTo>
                  <a:pt x="57260" y="31530"/>
                </a:lnTo>
                <a:lnTo>
                  <a:pt x="57300" y="31520"/>
                </a:lnTo>
                <a:lnTo>
                  <a:pt x="57310" y="31500"/>
                </a:lnTo>
                <a:lnTo>
                  <a:pt x="57320" y="31500"/>
                </a:lnTo>
                <a:lnTo>
                  <a:pt x="57380" y="31400"/>
                </a:lnTo>
                <a:lnTo>
                  <a:pt x="57440" y="31320"/>
                </a:lnTo>
                <a:lnTo>
                  <a:pt x="57450" y="31310"/>
                </a:lnTo>
                <a:lnTo>
                  <a:pt x="57470" y="31280"/>
                </a:lnTo>
                <a:lnTo>
                  <a:pt x="57480" y="31230"/>
                </a:lnTo>
                <a:lnTo>
                  <a:pt x="57620" y="31080"/>
                </a:lnTo>
                <a:lnTo>
                  <a:pt x="57590" y="31020"/>
                </a:lnTo>
                <a:lnTo>
                  <a:pt x="57580" y="31020"/>
                </a:lnTo>
                <a:lnTo>
                  <a:pt x="57580" y="31000"/>
                </a:lnTo>
                <a:lnTo>
                  <a:pt x="57570" y="30970"/>
                </a:lnTo>
                <a:lnTo>
                  <a:pt x="57450" y="30870"/>
                </a:lnTo>
                <a:lnTo>
                  <a:pt x="57390" y="30780"/>
                </a:lnTo>
                <a:lnTo>
                  <a:pt x="57380" y="30780"/>
                </a:lnTo>
                <a:lnTo>
                  <a:pt x="57320" y="30770"/>
                </a:lnTo>
                <a:lnTo>
                  <a:pt x="57290" y="30720"/>
                </a:lnTo>
                <a:lnTo>
                  <a:pt x="57260" y="30710"/>
                </a:lnTo>
                <a:lnTo>
                  <a:pt x="57230" y="30670"/>
                </a:lnTo>
                <a:lnTo>
                  <a:pt x="57210" y="30650"/>
                </a:lnTo>
                <a:lnTo>
                  <a:pt x="57180" y="30620"/>
                </a:lnTo>
                <a:lnTo>
                  <a:pt x="57150" y="30600"/>
                </a:lnTo>
                <a:lnTo>
                  <a:pt x="57140" y="30590"/>
                </a:lnTo>
                <a:lnTo>
                  <a:pt x="57080" y="30540"/>
                </a:lnTo>
                <a:lnTo>
                  <a:pt x="57060" y="30530"/>
                </a:lnTo>
                <a:lnTo>
                  <a:pt x="57020" y="30540"/>
                </a:lnTo>
                <a:lnTo>
                  <a:pt x="56990" y="30520"/>
                </a:lnTo>
                <a:lnTo>
                  <a:pt x="56840" y="30360"/>
                </a:lnTo>
                <a:lnTo>
                  <a:pt x="56680" y="30190"/>
                </a:lnTo>
                <a:lnTo>
                  <a:pt x="56650" y="30150"/>
                </a:lnTo>
                <a:lnTo>
                  <a:pt x="56600" y="30130"/>
                </a:lnTo>
                <a:lnTo>
                  <a:pt x="56490" y="30040"/>
                </a:lnTo>
                <a:lnTo>
                  <a:pt x="56370" y="29940"/>
                </a:lnTo>
                <a:lnTo>
                  <a:pt x="56340" y="29880"/>
                </a:lnTo>
                <a:lnTo>
                  <a:pt x="56250" y="29780"/>
                </a:lnTo>
                <a:lnTo>
                  <a:pt x="56190" y="29680"/>
                </a:lnTo>
                <a:lnTo>
                  <a:pt x="56170" y="29650"/>
                </a:lnTo>
                <a:lnTo>
                  <a:pt x="56160" y="29470"/>
                </a:lnTo>
                <a:lnTo>
                  <a:pt x="56140" y="29440"/>
                </a:lnTo>
                <a:lnTo>
                  <a:pt x="56130" y="29440"/>
                </a:lnTo>
                <a:lnTo>
                  <a:pt x="56130" y="29430"/>
                </a:lnTo>
                <a:lnTo>
                  <a:pt x="56100" y="29410"/>
                </a:lnTo>
                <a:lnTo>
                  <a:pt x="56090" y="29370"/>
                </a:lnTo>
                <a:lnTo>
                  <a:pt x="56080" y="29360"/>
                </a:lnTo>
                <a:lnTo>
                  <a:pt x="56080" y="29350"/>
                </a:lnTo>
                <a:lnTo>
                  <a:pt x="56070" y="29350"/>
                </a:lnTo>
                <a:lnTo>
                  <a:pt x="56070" y="29340"/>
                </a:lnTo>
                <a:lnTo>
                  <a:pt x="56060" y="29340"/>
                </a:lnTo>
                <a:lnTo>
                  <a:pt x="56050" y="29340"/>
                </a:lnTo>
                <a:lnTo>
                  <a:pt x="56010" y="29340"/>
                </a:lnTo>
                <a:lnTo>
                  <a:pt x="56000" y="29330"/>
                </a:lnTo>
                <a:lnTo>
                  <a:pt x="55990" y="29320"/>
                </a:lnTo>
                <a:lnTo>
                  <a:pt x="55950" y="29280"/>
                </a:lnTo>
                <a:lnTo>
                  <a:pt x="55900" y="29210"/>
                </a:lnTo>
                <a:lnTo>
                  <a:pt x="55900" y="29200"/>
                </a:lnTo>
                <a:lnTo>
                  <a:pt x="55860" y="29160"/>
                </a:lnTo>
                <a:lnTo>
                  <a:pt x="55830" y="29040"/>
                </a:lnTo>
                <a:lnTo>
                  <a:pt x="55820" y="28990"/>
                </a:lnTo>
                <a:lnTo>
                  <a:pt x="55790" y="28930"/>
                </a:lnTo>
                <a:lnTo>
                  <a:pt x="55720" y="28860"/>
                </a:lnTo>
                <a:lnTo>
                  <a:pt x="55640" y="28720"/>
                </a:lnTo>
                <a:lnTo>
                  <a:pt x="55600" y="28590"/>
                </a:lnTo>
                <a:lnTo>
                  <a:pt x="55590" y="28590"/>
                </a:lnTo>
                <a:lnTo>
                  <a:pt x="55590" y="28570"/>
                </a:lnTo>
                <a:lnTo>
                  <a:pt x="55590" y="28550"/>
                </a:lnTo>
                <a:lnTo>
                  <a:pt x="55730" y="28510"/>
                </a:lnTo>
                <a:lnTo>
                  <a:pt x="55730" y="28500"/>
                </a:lnTo>
                <a:lnTo>
                  <a:pt x="55750" y="28490"/>
                </a:lnTo>
                <a:lnTo>
                  <a:pt x="55770" y="28480"/>
                </a:lnTo>
                <a:lnTo>
                  <a:pt x="55790" y="28430"/>
                </a:lnTo>
                <a:lnTo>
                  <a:pt x="55780" y="28390"/>
                </a:lnTo>
                <a:lnTo>
                  <a:pt x="55780" y="28360"/>
                </a:lnTo>
                <a:lnTo>
                  <a:pt x="55730" y="28260"/>
                </a:lnTo>
                <a:lnTo>
                  <a:pt x="55720" y="28260"/>
                </a:lnTo>
                <a:lnTo>
                  <a:pt x="55700" y="28230"/>
                </a:lnTo>
                <a:lnTo>
                  <a:pt x="55700" y="28220"/>
                </a:lnTo>
                <a:lnTo>
                  <a:pt x="55710" y="28180"/>
                </a:lnTo>
                <a:lnTo>
                  <a:pt x="55700" y="28090"/>
                </a:lnTo>
                <a:lnTo>
                  <a:pt x="55700" y="28050"/>
                </a:lnTo>
                <a:lnTo>
                  <a:pt x="55700" y="28030"/>
                </a:lnTo>
                <a:lnTo>
                  <a:pt x="55650" y="27980"/>
                </a:lnTo>
                <a:lnTo>
                  <a:pt x="55600" y="27870"/>
                </a:lnTo>
                <a:lnTo>
                  <a:pt x="55590" y="27840"/>
                </a:lnTo>
                <a:lnTo>
                  <a:pt x="55580" y="27800"/>
                </a:lnTo>
                <a:lnTo>
                  <a:pt x="55620" y="27640"/>
                </a:lnTo>
                <a:lnTo>
                  <a:pt x="55620" y="27600"/>
                </a:lnTo>
                <a:lnTo>
                  <a:pt x="55620" y="27570"/>
                </a:lnTo>
                <a:lnTo>
                  <a:pt x="55630" y="27560"/>
                </a:lnTo>
                <a:lnTo>
                  <a:pt x="55670" y="27490"/>
                </a:lnTo>
                <a:lnTo>
                  <a:pt x="55660" y="27480"/>
                </a:lnTo>
                <a:lnTo>
                  <a:pt x="55620" y="27460"/>
                </a:lnTo>
                <a:lnTo>
                  <a:pt x="55620" y="27440"/>
                </a:lnTo>
                <a:lnTo>
                  <a:pt x="55620" y="27420"/>
                </a:lnTo>
                <a:lnTo>
                  <a:pt x="55620" y="27400"/>
                </a:lnTo>
                <a:lnTo>
                  <a:pt x="55600" y="27380"/>
                </a:lnTo>
                <a:lnTo>
                  <a:pt x="55560" y="27370"/>
                </a:lnTo>
                <a:lnTo>
                  <a:pt x="55560" y="27360"/>
                </a:lnTo>
                <a:lnTo>
                  <a:pt x="55520" y="27320"/>
                </a:lnTo>
                <a:lnTo>
                  <a:pt x="55500" y="27310"/>
                </a:lnTo>
                <a:lnTo>
                  <a:pt x="55480" y="27280"/>
                </a:lnTo>
                <a:lnTo>
                  <a:pt x="55460" y="27250"/>
                </a:lnTo>
                <a:lnTo>
                  <a:pt x="55430" y="27210"/>
                </a:lnTo>
                <a:lnTo>
                  <a:pt x="55390" y="27190"/>
                </a:lnTo>
                <a:lnTo>
                  <a:pt x="55330" y="27130"/>
                </a:lnTo>
                <a:lnTo>
                  <a:pt x="55330" y="27090"/>
                </a:lnTo>
                <a:lnTo>
                  <a:pt x="55310" y="27040"/>
                </a:lnTo>
                <a:lnTo>
                  <a:pt x="55300" y="27030"/>
                </a:lnTo>
                <a:lnTo>
                  <a:pt x="55270" y="27000"/>
                </a:lnTo>
                <a:lnTo>
                  <a:pt x="55190" y="26860"/>
                </a:lnTo>
                <a:lnTo>
                  <a:pt x="55210" y="26840"/>
                </a:lnTo>
                <a:lnTo>
                  <a:pt x="55210" y="26830"/>
                </a:lnTo>
                <a:lnTo>
                  <a:pt x="55200" y="26830"/>
                </a:lnTo>
                <a:lnTo>
                  <a:pt x="55190" y="26820"/>
                </a:lnTo>
                <a:lnTo>
                  <a:pt x="55200" y="26810"/>
                </a:lnTo>
                <a:lnTo>
                  <a:pt x="55200" y="26800"/>
                </a:lnTo>
                <a:lnTo>
                  <a:pt x="55190" y="26790"/>
                </a:lnTo>
                <a:lnTo>
                  <a:pt x="55200" y="26740"/>
                </a:lnTo>
                <a:lnTo>
                  <a:pt x="55220" y="26720"/>
                </a:lnTo>
                <a:lnTo>
                  <a:pt x="55210" y="26680"/>
                </a:lnTo>
                <a:lnTo>
                  <a:pt x="55230" y="26650"/>
                </a:lnTo>
                <a:lnTo>
                  <a:pt x="55230" y="26630"/>
                </a:lnTo>
                <a:lnTo>
                  <a:pt x="55210" y="26600"/>
                </a:lnTo>
                <a:lnTo>
                  <a:pt x="55220" y="26580"/>
                </a:lnTo>
                <a:lnTo>
                  <a:pt x="55210" y="26550"/>
                </a:lnTo>
                <a:lnTo>
                  <a:pt x="55250" y="26490"/>
                </a:lnTo>
                <a:lnTo>
                  <a:pt x="55230" y="26440"/>
                </a:lnTo>
                <a:lnTo>
                  <a:pt x="55230" y="26430"/>
                </a:lnTo>
                <a:lnTo>
                  <a:pt x="55220" y="26420"/>
                </a:lnTo>
                <a:lnTo>
                  <a:pt x="55230" y="26390"/>
                </a:lnTo>
                <a:lnTo>
                  <a:pt x="55210" y="26330"/>
                </a:lnTo>
                <a:lnTo>
                  <a:pt x="55210" y="26300"/>
                </a:lnTo>
                <a:lnTo>
                  <a:pt x="55200" y="26290"/>
                </a:lnTo>
                <a:lnTo>
                  <a:pt x="55200" y="26270"/>
                </a:lnTo>
                <a:lnTo>
                  <a:pt x="55200" y="26260"/>
                </a:lnTo>
                <a:lnTo>
                  <a:pt x="55180" y="26250"/>
                </a:lnTo>
                <a:lnTo>
                  <a:pt x="55160" y="26240"/>
                </a:lnTo>
                <a:lnTo>
                  <a:pt x="55160" y="26230"/>
                </a:lnTo>
                <a:lnTo>
                  <a:pt x="55160" y="26220"/>
                </a:lnTo>
                <a:lnTo>
                  <a:pt x="55140" y="26180"/>
                </a:lnTo>
                <a:lnTo>
                  <a:pt x="55120" y="26140"/>
                </a:lnTo>
                <a:lnTo>
                  <a:pt x="55120" y="26110"/>
                </a:lnTo>
                <a:lnTo>
                  <a:pt x="55130" y="26090"/>
                </a:lnTo>
                <a:lnTo>
                  <a:pt x="55120" y="26060"/>
                </a:lnTo>
                <a:lnTo>
                  <a:pt x="55110" y="26030"/>
                </a:lnTo>
                <a:lnTo>
                  <a:pt x="55100" y="26030"/>
                </a:lnTo>
                <a:lnTo>
                  <a:pt x="55080" y="25990"/>
                </a:lnTo>
                <a:lnTo>
                  <a:pt x="55070" y="25930"/>
                </a:lnTo>
                <a:lnTo>
                  <a:pt x="55070" y="25910"/>
                </a:lnTo>
                <a:lnTo>
                  <a:pt x="55080" y="25900"/>
                </a:lnTo>
                <a:lnTo>
                  <a:pt x="55120" y="25860"/>
                </a:lnTo>
                <a:lnTo>
                  <a:pt x="55130" y="25840"/>
                </a:lnTo>
                <a:lnTo>
                  <a:pt x="55120" y="25830"/>
                </a:lnTo>
                <a:lnTo>
                  <a:pt x="55100" y="25830"/>
                </a:lnTo>
                <a:lnTo>
                  <a:pt x="55090" y="25820"/>
                </a:lnTo>
                <a:lnTo>
                  <a:pt x="55090" y="25810"/>
                </a:lnTo>
                <a:lnTo>
                  <a:pt x="55080" y="25790"/>
                </a:lnTo>
                <a:lnTo>
                  <a:pt x="55070" y="25770"/>
                </a:lnTo>
                <a:lnTo>
                  <a:pt x="55080" y="25760"/>
                </a:lnTo>
                <a:lnTo>
                  <a:pt x="55080" y="25730"/>
                </a:lnTo>
                <a:lnTo>
                  <a:pt x="55070" y="25710"/>
                </a:lnTo>
                <a:lnTo>
                  <a:pt x="55080" y="25690"/>
                </a:lnTo>
                <a:lnTo>
                  <a:pt x="55080" y="25640"/>
                </a:lnTo>
                <a:lnTo>
                  <a:pt x="55100" y="25620"/>
                </a:lnTo>
                <a:lnTo>
                  <a:pt x="55090" y="25600"/>
                </a:lnTo>
                <a:lnTo>
                  <a:pt x="55080" y="25580"/>
                </a:lnTo>
                <a:lnTo>
                  <a:pt x="55080" y="25560"/>
                </a:lnTo>
                <a:lnTo>
                  <a:pt x="55090" y="25550"/>
                </a:lnTo>
                <a:lnTo>
                  <a:pt x="55090" y="25540"/>
                </a:lnTo>
                <a:lnTo>
                  <a:pt x="55080" y="25520"/>
                </a:lnTo>
                <a:lnTo>
                  <a:pt x="55060" y="25470"/>
                </a:lnTo>
                <a:lnTo>
                  <a:pt x="55030" y="25440"/>
                </a:lnTo>
                <a:lnTo>
                  <a:pt x="55010" y="25420"/>
                </a:lnTo>
                <a:lnTo>
                  <a:pt x="55000" y="25400"/>
                </a:lnTo>
                <a:lnTo>
                  <a:pt x="54990" y="25380"/>
                </a:lnTo>
                <a:lnTo>
                  <a:pt x="54990" y="25370"/>
                </a:lnTo>
                <a:lnTo>
                  <a:pt x="54960" y="25310"/>
                </a:lnTo>
                <a:lnTo>
                  <a:pt x="54940" y="25310"/>
                </a:lnTo>
                <a:lnTo>
                  <a:pt x="54910" y="25270"/>
                </a:lnTo>
                <a:lnTo>
                  <a:pt x="54900" y="25250"/>
                </a:lnTo>
                <a:lnTo>
                  <a:pt x="54890" y="25220"/>
                </a:lnTo>
                <a:lnTo>
                  <a:pt x="54900" y="25210"/>
                </a:lnTo>
                <a:lnTo>
                  <a:pt x="54900" y="25200"/>
                </a:lnTo>
                <a:lnTo>
                  <a:pt x="54920" y="25140"/>
                </a:lnTo>
                <a:lnTo>
                  <a:pt x="54920" y="25120"/>
                </a:lnTo>
                <a:lnTo>
                  <a:pt x="54890" y="25110"/>
                </a:lnTo>
                <a:lnTo>
                  <a:pt x="54890" y="25070"/>
                </a:lnTo>
                <a:lnTo>
                  <a:pt x="54850" y="25030"/>
                </a:lnTo>
                <a:lnTo>
                  <a:pt x="54870" y="25010"/>
                </a:lnTo>
                <a:lnTo>
                  <a:pt x="54850" y="24970"/>
                </a:lnTo>
                <a:lnTo>
                  <a:pt x="54820" y="24970"/>
                </a:lnTo>
                <a:lnTo>
                  <a:pt x="54780" y="24960"/>
                </a:lnTo>
                <a:lnTo>
                  <a:pt x="54760" y="24940"/>
                </a:lnTo>
                <a:lnTo>
                  <a:pt x="54750" y="24930"/>
                </a:lnTo>
                <a:lnTo>
                  <a:pt x="54750" y="24920"/>
                </a:lnTo>
                <a:lnTo>
                  <a:pt x="54730" y="24890"/>
                </a:lnTo>
                <a:lnTo>
                  <a:pt x="54730" y="24870"/>
                </a:lnTo>
                <a:lnTo>
                  <a:pt x="54730" y="24840"/>
                </a:lnTo>
                <a:lnTo>
                  <a:pt x="54690" y="24800"/>
                </a:lnTo>
                <a:lnTo>
                  <a:pt x="54690" y="24750"/>
                </a:lnTo>
                <a:lnTo>
                  <a:pt x="54690" y="24740"/>
                </a:lnTo>
                <a:lnTo>
                  <a:pt x="54670" y="24730"/>
                </a:lnTo>
                <a:lnTo>
                  <a:pt x="54670" y="24710"/>
                </a:lnTo>
                <a:lnTo>
                  <a:pt x="54680" y="24690"/>
                </a:lnTo>
                <a:lnTo>
                  <a:pt x="54690" y="24660"/>
                </a:lnTo>
                <a:lnTo>
                  <a:pt x="54660" y="24610"/>
                </a:lnTo>
                <a:lnTo>
                  <a:pt x="54640" y="24610"/>
                </a:lnTo>
                <a:lnTo>
                  <a:pt x="54630" y="24620"/>
                </a:lnTo>
                <a:lnTo>
                  <a:pt x="54610" y="24610"/>
                </a:lnTo>
                <a:lnTo>
                  <a:pt x="54600" y="24570"/>
                </a:lnTo>
                <a:lnTo>
                  <a:pt x="54620" y="24550"/>
                </a:lnTo>
                <a:lnTo>
                  <a:pt x="54620" y="24540"/>
                </a:lnTo>
                <a:lnTo>
                  <a:pt x="54580" y="24540"/>
                </a:lnTo>
                <a:lnTo>
                  <a:pt x="54550" y="24500"/>
                </a:lnTo>
                <a:lnTo>
                  <a:pt x="54570" y="24460"/>
                </a:lnTo>
                <a:lnTo>
                  <a:pt x="54560" y="24440"/>
                </a:lnTo>
                <a:lnTo>
                  <a:pt x="54550" y="24420"/>
                </a:lnTo>
                <a:lnTo>
                  <a:pt x="54520" y="24420"/>
                </a:lnTo>
                <a:lnTo>
                  <a:pt x="54510" y="24410"/>
                </a:lnTo>
                <a:lnTo>
                  <a:pt x="54500" y="24380"/>
                </a:lnTo>
                <a:lnTo>
                  <a:pt x="54450" y="24380"/>
                </a:lnTo>
                <a:lnTo>
                  <a:pt x="54440" y="24370"/>
                </a:lnTo>
                <a:lnTo>
                  <a:pt x="54430" y="24370"/>
                </a:lnTo>
                <a:lnTo>
                  <a:pt x="54450" y="24350"/>
                </a:lnTo>
                <a:lnTo>
                  <a:pt x="54440" y="24340"/>
                </a:lnTo>
                <a:lnTo>
                  <a:pt x="54440" y="24330"/>
                </a:lnTo>
                <a:lnTo>
                  <a:pt x="54410" y="24320"/>
                </a:lnTo>
                <a:lnTo>
                  <a:pt x="54410" y="24310"/>
                </a:lnTo>
                <a:lnTo>
                  <a:pt x="54420" y="24300"/>
                </a:lnTo>
                <a:lnTo>
                  <a:pt x="54400" y="24280"/>
                </a:lnTo>
                <a:lnTo>
                  <a:pt x="54430" y="24280"/>
                </a:lnTo>
                <a:lnTo>
                  <a:pt x="54430" y="24270"/>
                </a:lnTo>
                <a:lnTo>
                  <a:pt x="54410" y="24260"/>
                </a:lnTo>
                <a:lnTo>
                  <a:pt x="54380" y="24240"/>
                </a:lnTo>
                <a:lnTo>
                  <a:pt x="54380" y="24230"/>
                </a:lnTo>
                <a:lnTo>
                  <a:pt x="54400" y="24200"/>
                </a:lnTo>
                <a:lnTo>
                  <a:pt x="54400" y="24190"/>
                </a:lnTo>
                <a:lnTo>
                  <a:pt x="54410" y="24170"/>
                </a:lnTo>
                <a:lnTo>
                  <a:pt x="54390" y="24150"/>
                </a:lnTo>
                <a:lnTo>
                  <a:pt x="54370" y="24140"/>
                </a:lnTo>
                <a:lnTo>
                  <a:pt x="54370" y="24110"/>
                </a:lnTo>
                <a:lnTo>
                  <a:pt x="54350" y="24100"/>
                </a:lnTo>
                <a:lnTo>
                  <a:pt x="54350" y="24080"/>
                </a:lnTo>
                <a:lnTo>
                  <a:pt x="54360" y="24060"/>
                </a:lnTo>
                <a:lnTo>
                  <a:pt x="54350" y="24060"/>
                </a:lnTo>
                <a:lnTo>
                  <a:pt x="54330" y="24050"/>
                </a:lnTo>
                <a:lnTo>
                  <a:pt x="54300" y="24050"/>
                </a:lnTo>
                <a:lnTo>
                  <a:pt x="54280" y="24030"/>
                </a:lnTo>
                <a:lnTo>
                  <a:pt x="54280" y="24020"/>
                </a:lnTo>
                <a:lnTo>
                  <a:pt x="54280" y="24000"/>
                </a:lnTo>
                <a:lnTo>
                  <a:pt x="54260" y="23980"/>
                </a:lnTo>
                <a:lnTo>
                  <a:pt x="54250" y="23970"/>
                </a:lnTo>
                <a:lnTo>
                  <a:pt x="54270" y="23950"/>
                </a:lnTo>
                <a:lnTo>
                  <a:pt x="54280" y="23940"/>
                </a:lnTo>
                <a:lnTo>
                  <a:pt x="54280" y="23930"/>
                </a:lnTo>
                <a:lnTo>
                  <a:pt x="54250" y="23900"/>
                </a:lnTo>
                <a:lnTo>
                  <a:pt x="54240" y="23880"/>
                </a:lnTo>
                <a:lnTo>
                  <a:pt x="54250" y="23870"/>
                </a:lnTo>
                <a:lnTo>
                  <a:pt x="54250" y="23860"/>
                </a:lnTo>
                <a:lnTo>
                  <a:pt x="54240" y="23860"/>
                </a:lnTo>
                <a:lnTo>
                  <a:pt x="54220" y="23840"/>
                </a:lnTo>
                <a:lnTo>
                  <a:pt x="54200" y="23840"/>
                </a:lnTo>
                <a:lnTo>
                  <a:pt x="54200" y="23820"/>
                </a:lnTo>
                <a:lnTo>
                  <a:pt x="54210" y="23800"/>
                </a:lnTo>
                <a:lnTo>
                  <a:pt x="54210" y="23790"/>
                </a:lnTo>
                <a:lnTo>
                  <a:pt x="54200" y="23780"/>
                </a:lnTo>
                <a:lnTo>
                  <a:pt x="54160" y="23760"/>
                </a:lnTo>
                <a:lnTo>
                  <a:pt x="54150" y="23760"/>
                </a:lnTo>
                <a:lnTo>
                  <a:pt x="54160" y="23740"/>
                </a:lnTo>
                <a:lnTo>
                  <a:pt x="54160" y="23730"/>
                </a:lnTo>
                <a:lnTo>
                  <a:pt x="54140" y="23690"/>
                </a:lnTo>
                <a:lnTo>
                  <a:pt x="54140" y="23680"/>
                </a:lnTo>
                <a:lnTo>
                  <a:pt x="54120" y="23670"/>
                </a:lnTo>
                <a:lnTo>
                  <a:pt x="54100" y="23690"/>
                </a:lnTo>
                <a:lnTo>
                  <a:pt x="54090" y="23690"/>
                </a:lnTo>
                <a:lnTo>
                  <a:pt x="54050" y="23680"/>
                </a:lnTo>
                <a:lnTo>
                  <a:pt x="54050" y="23670"/>
                </a:lnTo>
                <a:lnTo>
                  <a:pt x="54040" y="23670"/>
                </a:lnTo>
                <a:lnTo>
                  <a:pt x="54040" y="23660"/>
                </a:lnTo>
                <a:lnTo>
                  <a:pt x="54040" y="23650"/>
                </a:lnTo>
                <a:lnTo>
                  <a:pt x="54030" y="23640"/>
                </a:lnTo>
                <a:lnTo>
                  <a:pt x="54010" y="23630"/>
                </a:lnTo>
                <a:lnTo>
                  <a:pt x="54010" y="23600"/>
                </a:lnTo>
                <a:lnTo>
                  <a:pt x="54000" y="23590"/>
                </a:lnTo>
                <a:lnTo>
                  <a:pt x="53990" y="23580"/>
                </a:lnTo>
                <a:lnTo>
                  <a:pt x="53990" y="23560"/>
                </a:lnTo>
                <a:lnTo>
                  <a:pt x="53980" y="23550"/>
                </a:lnTo>
                <a:lnTo>
                  <a:pt x="53980" y="23540"/>
                </a:lnTo>
                <a:lnTo>
                  <a:pt x="53970" y="23540"/>
                </a:lnTo>
                <a:lnTo>
                  <a:pt x="53950" y="23530"/>
                </a:lnTo>
                <a:lnTo>
                  <a:pt x="53940" y="23540"/>
                </a:lnTo>
                <a:lnTo>
                  <a:pt x="53910" y="23550"/>
                </a:lnTo>
                <a:lnTo>
                  <a:pt x="53900" y="23520"/>
                </a:lnTo>
                <a:lnTo>
                  <a:pt x="53890" y="23510"/>
                </a:lnTo>
                <a:lnTo>
                  <a:pt x="53880" y="23500"/>
                </a:lnTo>
                <a:lnTo>
                  <a:pt x="53840" y="23480"/>
                </a:lnTo>
                <a:lnTo>
                  <a:pt x="53840" y="23470"/>
                </a:lnTo>
                <a:lnTo>
                  <a:pt x="53840" y="23460"/>
                </a:lnTo>
                <a:lnTo>
                  <a:pt x="53840" y="23440"/>
                </a:lnTo>
                <a:lnTo>
                  <a:pt x="53830" y="23430"/>
                </a:lnTo>
                <a:lnTo>
                  <a:pt x="53830" y="23420"/>
                </a:lnTo>
                <a:lnTo>
                  <a:pt x="53830" y="23410"/>
                </a:lnTo>
                <a:lnTo>
                  <a:pt x="53810" y="23390"/>
                </a:lnTo>
                <a:lnTo>
                  <a:pt x="53780" y="23380"/>
                </a:lnTo>
                <a:lnTo>
                  <a:pt x="53780" y="23370"/>
                </a:lnTo>
                <a:lnTo>
                  <a:pt x="53770" y="23360"/>
                </a:lnTo>
                <a:lnTo>
                  <a:pt x="53740" y="23350"/>
                </a:lnTo>
                <a:lnTo>
                  <a:pt x="53730" y="23340"/>
                </a:lnTo>
                <a:lnTo>
                  <a:pt x="53710" y="23330"/>
                </a:lnTo>
                <a:lnTo>
                  <a:pt x="53700" y="23330"/>
                </a:lnTo>
                <a:lnTo>
                  <a:pt x="53670" y="23330"/>
                </a:lnTo>
                <a:lnTo>
                  <a:pt x="53660" y="23320"/>
                </a:lnTo>
                <a:lnTo>
                  <a:pt x="53660" y="23310"/>
                </a:lnTo>
                <a:lnTo>
                  <a:pt x="53650" y="23300"/>
                </a:lnTo>
                <a:lnTo>
                  <a:pt x="53610" y="23300"/>
                </a:lnTo>
                <a:lnTo>
                  <a:pt x="53600" y="23290"/>
                </a:lnTo>
                <a:lnTo>
                  <a:pt x="53600" y="23280"/>
                </a:lnTo>
                <a:lnTo>
                  <a:pt x="53590" y="23260"/>
                </a:lnTo>
                <a:lnTo>
                  <a:pt x="53560" y="23240"/>
                </a:lnTo>
                <a:lnTo>
                  <a:pt x="53530" y="23230"/>
                </a:lnTo>
                <a:lnTo>
                  <a:pt x="53520" y="23260"/>
                </a:lnTo>
                <a:lnTo>
                  <a:pt x="53510" y="23260"/>
                </a:lnTo>
                <a:lnTo>
                  <a:pt x="53500" y="23240"/>
                </a:lnTo>
                <a:lnTo>
                  <a:pt x="53490" y="23240"/>
                </a:lnTo>
                <a:lnTo>
                  <a:pt x="53470" y="23230"/>
                </a:lnTo>
                <a:lnTo>
                  <a:pt x="53470" y="23210"/>
                </a:lnTo>
                <a:lnTo>
                  <a:pt x="53450" y="23200"/>
                </a:lnTo>
                <a:lnTo>
                  <a:pt x="53450" y="23180"/>
                </a:lnTo>
                <a:lnTo>
                  <a:pt x="53440" y="23180"/>
                </a:lnTo>
                <a:lnTo>
                  <a:pt x="53430" y="23170"/>
                </a:lnTo>
                <a:lnTo>
                  <a:pt x="53430" y="23190"/>
                </a:lnTo>
                <a:lnTo>
                  <a:pt x="53430" y="23200"/>
                </a:lnTo>
                <a:lnTo>
                  <a:pt x="53420" y="23210"/>
                </a:lnTo>
                <a:lnTo>
                  <a:pt x="53400" y="23210"/>
                </a:lnTo>
                <a:lnTo>
                  <a:pt x="53370" y="23180"/>
                </a:lnTo>
                <a:lnTo>
                  <a:pt x="53380" y="23150"/>
                </a:lnTo>
                <a:lnTo>
                  <a:pt x="53380" y="23140"/>
                </a:lnTo>
                <a:lnTo>
                  <a:pt x="53370" y="23130"/>
                </a:lnTo>
                <a:lnTo>
                  <a:pt x="53360" y="23130"/>
                </a:lnTo>
                <a:lnTo>
                  <a:pt x="53360" y="23150"/>
                </a:lnTo>
                <a:lnTo>
                  <a:pt x="53350" y="23160"/>
                </a:lnTo>
                <a:lnTo>
                  <a:pt x="53340" y="23170"/>
                </a:lnTo>
                <a:lnTo>
                  <a:pt x="53310" y="23170"/>
                </a:lnTo>
                <a:lnTo>
                  <a:pt x="53300" y="23170"/>
                </a:lnTo>
                <a:lnTo>
                  <a:pt x="53280" y="23180"/>
                </a:lnTo>
                <a:lnTo>
                  <a:pt x="53270" y="23170"/>
                </a:lnTo>
                <a:lnTo>
                  <a:pt x="53250" y="23170"/>
                </a:lnTo>
                <a:lnTo>
                  <a:pt x="53230" y="23170"/>
                </a:lnTo>
                <a:lnTo>
                  <a:pt x="53210" y="23140"/>
                </a:lnTo>
                <a:lnTo>
                  <a:pt x="53180" y="23170"/>
                </a:lnTo>
                <a:lnTo>
                  <a:pt x="53160" y="23170"/>
                </a:lnTo>
                <a:lnTo>
                  <a:pt x="53150" y="23160"/>
                </a:lnTo>
                <a:lnTo>
                  <a:pt x="53130" y="23130"/>
                </a:lnTo>
                <a:lnTo>
                  <a:pt x="53110" y="23120"/>
                </a:lnTo>
                <a:lnTo>
                  <a:pt x="53100" y="23110"/>
                </a:lnTo>
                <a:lnTo>
                  <a:pt x="53070" y="23120"/>
                </a:lnTo>
                <a:lnTo>
                  <a:pt x="53050" y="23120"/>
                </a:lnTo>
                <a:lnTo>
                  <a:pt x="53040" y="23110"/>
                </a:lnTo>
                <a:lnTo>
                  <a:pt x="53030" y="23100"/>
                </a:lnTo>
                <a:lnTo>
                  <a:pt x="53050" y="23070"/>
                </a:lnTo>
                <a:lnTo>
                  <a:pt x="53050" y="23060"/>
                </a:lnTo>
                <a:lnTo>
                  <a:pt x="53000" y="23050"/>
                </a:lnTo>
                <a:lnTo>
                  <a:pt x="52990" y="23060"/>
                </a:lnTo>
                <a:lnTo>
                  <a:pt x="52990" y="23070"/>
                </a:lnTo>
                <a:lnTo>
                  <a:pt x="53000" y="23100"/>
                </a:lnTo>
                <a:lnTo>
                  <a:pt x="52990" y="23110"/>
                </a:lnTo>
                <a:lnTo>
                  <a:pt x="52980" y="23110"/>
                </a:lnTo>
                <a:lnTo>
                  <a:pt x="52960" y="23100"/>
                </a:lnTo>
                <a:lnTo>
                  <a:pt x="52930" y="23060"/>
                </a:lnTo>
                <a:lnTo>
                  <a:pt x="52900" y="23040"/>
                </a:lnTo>
                <a:lnTo>
                  <a:pt x="52890" y="23060"/>
                </a:lnTo>
                <a:lnTo>
                  <a:pt x="52860" y="23060"/>
                </a:lnTo>
                <a:lnTo>
                  <a:pt x="52850" y="23060"/>
                </a:lnTo>
                <a:lnTo>
                  <a:pt x="52840" y="23080"/>
                </a:lnTo>
                <a:lnTo>
                  <a:pt x="52840" y="23090"/>
                </a:lnTo>
                <a:lnTo>
                  <a:pt x="52830" y="23090"/>
                </a:lnTo>
                <a:lnTo>
                  <a:pt x="52810" y="23100"/>
                </a:lnTo>
                <a:lnTo>
                  <a:pt x="52770" y="23080"/>
                </a:lnTo>
                <a:lnTo>
                  <a:pt x="52760" y="23060"/>
                </a:lnTo>
                <a:lnTo>
                  <a:pt x="52760" y="23050"/>
                </a:lnTo>
                <a:lnTo>
                  <a:pt x="52750" y="23040"/>
                </a:lnTo>
                <a:lnTo>
                  <a:pt x="52720" y="23050"/>
                </a:lnTo>
                <a:lnTo>
                  <a:pt x="52710" y="23030"/>
                </a:lnTo>
                <a:lnTo>
                  <a:pt x="52700" y="23060"/>
                </a:lnTo>
                <a:lnTo>
                  <a:pt x="52690" y="23060"/>
                </a:lnTo>
                <a:lnTo>
                  <a:pt x="52670" y="23080"/>
                </a:lnTo>
                <a:lnTo>
                  <a:pt x="52650" y="23080"/>
                </a:lnTo>
                <a:lnTo>
                  <a:pt x="52590" y="23060"/>
                </a:lnTo>
                <a:lnTo>
                  <a:pt x="52570" y="23070"/>
                </a:lnTo>
                <a:lnTo>
                  <a:pt x="52550" y="23070"/>
                </a:lnTo>
                <a:lnTo>
                  <a:pt x="52530" y="23040"/>
                </a:lnTo>
                <a:lnTo>
                  <a:pt x="52520" y="23040"/>
                </a:lnTo>
                <a:lnTo>
                  <a:pt x="52500" y="23050"/>
                </a:lnTo>
                <a:lnTo>
                  <a:pt x="52480" y="23050"/>
                </a:lnTo>
                <a:lnTo>
                  <a:pt x="52470" y="23030"/>
                </a:lnTo>
                <a:lnTo>
                  <a:pt x="52470" y="23010"/>
                </a:lnTo>
                <a:lnTo>
                  <a:pt x="52450" y="23000"/>
                </a:lnTo>
                <a:lnTo>
                  <a:pt x="52430" y="23000"/>
                </a:lnTo>
                <a:lnTo>
                  <a:pt x="52420" y="23000"/>
                </a:lnTo>
                <a:lnTo>
                  <a:pt x="52400" y="22980"/>
                </a:lnTo>
                <a:lnTo>
                  <a:pt x="52360" y="22990"/>
                </a:lnTo>
                <a:lnTo>
                  <a:pt x="52350" y="22950"/>
                </a:lnTo>
                <a:lnTo>
                  <a:pt x="52340" y="22920"/>
                </a:lnTo>
                <a:lnTo>
                  <a:pt x="52360" y="22900"/>
                </a:lnTo>
                <a:lnTo>
                  <a:pt x="52370" y="22870"/>
                </a:lnTo>
                <a:lnTo>
                  <a:pt x="52390" y="22820"/>
                </a:lnTo>
                <a:lnTo>
                  <a:pt x="52370" y="22740"/>
                </a:lnTo>
                <a:lnTo>
                  <a:pt x="52370" y="22710"/>
                </a:lnTo>
                <a:lnTo>
                  <a:pt x="52410" y="22650"/>
                </a:lnTo>
                <a:lnTo>
                  <a:pt x="52410" y="22600"/>
                </a:lnTo>
                <a:lnTo>
                  <a:pt x="52420" y="22580"/>
                </a:lnTo>
                <a:lnTo>
                  <a:pt x="52430" y="22560"/>
                </a:lnTo>
                <a:lnTo>
                  <a:pt x="52430" y="22520"/>
                </a:lnTo>
                <a:lnTo>
                  <a:pt x="52440" y="22490"/>
                </a:lnTo>
                <a:lnTo>
                  <a:pt x="52420" y="22440"/>
                </a:lnTo>
                <a:lnTo>
                  <a:pt x="52430" y="22420"/>
                </a:lnTo>
                <a:lnTo>
                  <a:pt x="52440" y="22380"/>
                </a:lnTo>
                <a:lnTo>
                  <a:pt x="52450" y="22370"/>
                </a:lnTo>
                <a:lnTo>
                  <a:pt x="52460" y="22360"/>
                </a:lnTo>
                <a:lnTo>
                  <a:pt x="52480" y="22320"/>
                </a:lnTo>
                <a:lnTo>
                  <a:pt x="52520" y="22230"/>
                </a:lnTo>
                <a:lnTo>
                  <a:pt x="52640" y="22190"/>
                </a:lnTo>
                <a:lnTo>
                  <a:pt x="52750" y="22120"/>
                </a:lnTo>
                <a:lnTo>
                  <a:pt x="52810" y="22090"/>
                </a:lnTo>
                <a:lnTo>
                  <a:pt x="52940" y="22050"/>
                </a:lnTo>
                <a:lnTo>
                  <a:pt x="52960" y="21990"/>
                </a:lnTo>
                <a:lnTo>
                  <a:pt x="52940" y="21890"/>
                </a:lnTo>
                <a:lnTo>
                  <a:pt x="52890" y="21840"/>
                </a:lnTo>
                <a:lnTo>
                  <a:pt x="52870" y="21760"/>
                </a:lnTo>
                <a:lnTo>
                  <a:pt x="52870" y="21700"/>
                </a:lnTo>
                <a:lnTo>
                  <a:pt x="52890" y="21700"/>
                </a:lnTo>
                <a:lnTo>
                  <a:pt x="52910" y="21700"/>
                </a:lnTo>
                <a:lnTo>
                  <a:pt x="52980" y="21680"/>
                </a:lnTo>
                <a:lnTo>
                  <a:pt x="52980" y="21670"/>
                </a:lnTo>
                <a:lnTo>
                  <a:pt x="53010" y="21640"/>
                </a:lnTo>
                <a:lnTo>
                  <a:pt x="53030" y="21640"/>
                </a:lnTo>
                <a:lnTo>
                  <a:pt x="53040" y="21630"/>
                </a:lnTo>
                <a:lnTo>
                  <a:pt x="53110" y="21620"/>
                </a:lnTo>
                <a:lnTo>
                  <a:pt x="53130" y="21610"/>
                </a:lnTo>
                <a:lnTo>
                  <a:pt x="53150" y="21590"/>
                </a:lnTo>
                <a:lnTo>
                  <a:pt x="53170" y="21580"/>
                </a:lnTo>
                <a:lnTo>
                  <a:pt x="53190" y="21530"/>
                </a:lnTo>
                <a:lnTo>
                  <a:pt x="53210" y="21490"/>
                </a:lnTo>
                <a:lnTo>
                  <a:pt x="53220" y="21460"/>
                </a:lnTo>
                <a:lnTo>
                  <a:pt x="53220" y="21450"/>
                </a:lnTo>
                <a:lnTo>
                  <a:pt x="53210" y="21400"/>
                </a:lnTo>
                <a:lnTo>
                  <a:pt x="53210" y="21380"/>
                </a:lnTo>
                <a:lnTo>
                  <a:pt x="53210" y="21360"/>
                </a:lnTo>
                <a:lnTo>
                  <a:pt x="53210" y="21340"/>
                </a:lnTo>
                <a:lnTo>
                  <a:pt x="53220" y="21310"/>
                </a:lnTo>
                <a:lnTo>
                  <a:pt x="53240" y="21280"/>
                </a:lnTo>
                <a:lnTo>
                  <a:pt x="53290" y="21250"/>
                </a:lnTo>
                <a:lnTo>
                  <a:pt x="53340" y="21210"/>
                </a:lnTo>
                <a:lnTo>
                  <a:pt x="53390" y="21190"/>
                </a:lnTo>
                <a:lnTo>
                  <a:pt x="53410" y="21190"/>
                </a:lnTo>
                <a:lnTo>
                  <a:pt x="53420" y="21190"/>
                </a:lnTo>
                <a:lnTo>
                  <a:pt x="53450" y="21200"/>
                </a:lnTo>
                <a:lnTo>
                  <a:pt x="53460" y="21180"/>
                </a:lnTo>
                <a:lnTo>
                  <a:pt x="53500" y="21080"/>
                </a:lnTo>
                <a:lnTo>
                  <a:pt x="53500" y="21030"/>
                </a:lnTo>
                <a:lnTo>
                  <a:pt x="53500" y="20990"/>
                </a:lnTo>
                <a:lnTo>
                  <a:pt x="53480" y="20950"/>
                </a:lnTo>
                <a:lnTo>
                  <a:pt x="53470" y="20930"/>
                </a:lnTo>
                <a:lnTo>
                  <a:pt x="53460" y="20840"/>
                </a:lnTo>
                <a:lnTo>
                  <a:pt x="53460" y="20820"/>
                </a:lnTo>
                <a:lnTo>
                  <a:pt x="53450" y="20790"/>
                </a:lnTo>
                <a:lnTo>
                  <a:pt x="53430" y="20750"/>
                </a:lnTo>
                <a:lnTo>
                  <a:pt x="53390" y="20720"/>
                </a:lnTo>
                <a:lnTo>
                  <a:pt x="53360" y="20690"/>
                </a:lnTo>
                <a:lnTo>
                  <a:pt x="53320" y="20690"/>
                </a:lnTo>
                <a:lnTo>
                  <a:pt x="53310" y="20690"/>
                </a:lnTo>
                <a:lnTo>
                  <a:pt x="53300" y="20680"/>
                </a:lnTo>
                <a:lnTo>
                  <a:pt x="53280" y="20670"/>
                </a:lnTo>
                <a:lnTo>
                  <a:pt x="53130" y="20490"/>
                </a:lnTo>
                <a:lnTo>
                  <a:pt x="52980" y="20460"/>
                </a:lnTo>
                <a:lnTo>
                  <a:pt x="52970" y="20450"/>
                </a:lnTo>
                <a:lnTo>
                  <a:pt x="52950" y="20420"/>
                </a:lnTo>
                <a:lnTo>
                  <a:pt x="52930" y="20390"/>
                </a:lnTo>
                <a:lnTo>
                  <a:pt x="52920" y="20360"/>
                </a:lnTo>
                <a:lnTo>
                  <a:pt x="52910" y="20340"/>
                </a:lnTo>
                <a:lnTo>
                  <a:pt x="52910" y="20330"/>
                </a:lnTo>
                <a:lnTo>
                  <a:pt x="52900" y="20250"/>
                </a:lnTo>
                <a:lnTo>
                  <a:pt x="52890" y="20230"/>
                </a:lnTo>
                <a:lnTo>
                  <a:pt x="52890" y="20200"/>
                </a:lnTo>
                <a:lnTo>
                  <a:pt x="52900" y="20060"/>
                </a:lnTo>
                <a:lnTo>
                  <a:pt x="52900" y="19950"/>
                </a:lnTo>
                <a:lnTo>
                  <a:pt x="52900" y="19930"/>
                </a:lnTo>
                <a:lnTo>
                  <a:pt x="52850" y="19900"/>
                </a:lnTo>
                <a:lnTo>
                  <a:pt x="52930" y="19920"/>
                </a:lnTo>
                <a:lnTo>
                  <a:pt x="52960" y="19920"/>
                </a:lnTo>
                <a:lnTo>
                  <a:pt x="52980" y="19920"/>
                </a:lnTo>
                <a:lnTo>
                  <a:pt x="53000" y="19920"/>
                </a:lnTo>
                <a:lnTo>
                  <a:pt x="53010" y="19940"/>
                </a:lnTo>
                <a:lnTo>
                  <a:pt x="53070" y="19930"/>
                </a:lnTo>
                <a:lnTo>
                  <a:pt x="53200" y="19970"/>
                </a:lnTo>
                <a:lnTo>
                  <a:pt x="53220" y="19970"/>
                </a:lnTo>
                <a:lnTo>
                  <a:pt x="53250" y="19970"/>
                </a:lnTo>
                <a:lnTo>
                  <a:pt x="53500" y="20040"/>
                </a:lnTo>
                <a:lnTo>
                  <a:pt x="53540" y="20050"/>
                </a:lnTo>
                <a:lnTo>
                  <a:pt x="53550" y="20060"/>
                </a:lnTo>
                <a:lnTo>
                  <a:pt x="53620" y="20080"/>
                </a:lnTo>
                <a:lnTo>
                  <a:pt x="53630" y="20090"/>
                </a:lnTo>
                <a:lnTo>
                  <a:pt x="53640" y="20100"/>
                </a:lnTo>
                <a:lnTo>
                  <a:pt x="53770" y="20130"/>
                </a:lnTo>
                <a:lnTo>
                  <a:pt x="53780" y="20130"/>
                </a:lnTo>
                <a:lnTo>
                  <a:pt x="53820" y="20140"/>
                </a:lnTo>
                <a:lnTo>
                  <a:pt x="53910" y="20160"/>
                </a:lnTo>
                <a:lnTo>
                  <a:pt x="54050" y="20210"/>
                </a:lnTo>
                <a:lnTo>
                  <a:pt x="54130" y="20210"/>
                </a:lnTo>
                <a:lnTo>
                  <a:pt x="54170" y="20220"/>
                </a:lnTo>
                <a:lnTo>
                  <a:pt x="54180" y="20230"/>
                </a:lnTo>
                <a:lnTo>
                  <a:pt x="54230" y="20260"/>
                </a:lnTo>
                <a:lnTo>
                  <a:pt x="54400" y="20430"/>
                </a:lnTo>
                <a:lnTo>
                  <a:pt x="54420" y="20400"/>
                </a:lnTo>
                <a:lnTo>
                  <a:pt x="54420" y="20380"/>
                </a:lnTo>
                <a:lnTo>
                  <a:pt x="54430" y="20360"/>
                </a:lnTo>
                <a:lnTo>
                  <a:pt x="54470" y="20340"/>
                </a:lnTo>
                <a:lnTo>
                  <a:pt x="54500" y="20370"/>
                </a:lnTo>
                <a:lnTo>
                  <a:pt x="54530" y="20370"/>
                </a:lnTo>
                <a:lnTo>
                  <a:pt x="54560" y="20370"/>
                </a:lnTo>
                <a:lnTo>
                  <a:pt x="54570" y="20380"/>
                </a:lnTo>
                <a:lnTo>
                  <a:pt x="54610" y="20430"/>
                </a:lnTo>
                <a:lnTo>
                  <a:pt x="54620" y="20430"/>
                </a:lnTo>
                <a:lnTo>
                  <a:pt x="54640" y="20430"/>
                </a:lnTo>
                <a:lnTo>
                  <a:pt x="54680" y="20430"/>
                </a:lnTo>
                <a:lnTo>
                  <a:pt x="54710" y="20430"/>
                </a:lnTo>
                <a:lnTo>
                  <a:pt x="54720" y="20440"/>
                </a:lnTo>
                <a:lnTo>
                  <a:pt x="54760" y="20480"/>
                </a:lnTo>
                <a:lnTo>
                  <a:pt x="54770" y="20480"/>
                </a:lnTo>
                <a:lnTo>
                  <a:pt x="54800" y="20500"/>
                </a:lnTo>
                <a:lnTo>
                  <a:pt x="54840" y="20550"/>
                </a:lnTo>
                <a:lnTo>
                  <a:pt x="54870" y="20570"/>
                </a:lnTo>
                <a:lnTo>
                  <a:pt x="54880" y="20580"/>
                </a:lnTo>
                <a:lnTo>
                  <a:pt x="54890" y="20590"/>
                </a:lnTo>
                <a:lnTo>
                  <a:pt x="54900" y="20590"/>
                </a:lnTo>
                <a:lnTo>
                  <a:pt x="54920" y="20570"/>
                </a:lnTo>
                <a:lnTo>
                  <a:pt x="54930" y="20560"/>
                </a:lnTo>
                <a:lnTo>
                  <a:pt x="54980" y="20500"/>
                </a:lnTo>
                <a:lnTo>
                  <a:pt x="55010" y="20500"/>
                </a:lnTo>
                <a:lnTo>
                  <a:pt x="55100" y="20540"/>
                </a:lnTo>
                <a:lnTo>
                  <a:pt x="55120" y="20520"/>
                </a:lnTo>
                <a:lnTo>
                  <a:pt x="55130" y="20510"/>
                </a:lnTo>
                <a:lnTo>
                  <a:pt x="55170" y="20460"/>
                </a:lnTo>
                <a:lnTo>
                  <a:pt x="55190" y="20450"/>
                </a:lnTo>
                <a:lnTo>
                  <a:pt x="55200" y="20450"/>
                </a:lnTo>
                <a:lnTo>
                  <a:pt x="55240" y="20450"/>
                </a:lnTo>
                <a:lnTo>
                  <a:pt x="55250" y="20440"/>
                </a:lnTo>
                <a:lnTo>
                  <a:pt x="55260" y="20440"/>
                </a:lnTo>
                <a:lnTo>
                  <a:pt x="55300" y="20360"/>
                </a:lnTo>
                <a:lnTo>
                  <a:pt x="55310" y="20340"/>
                </a:lnTo>
                <a:lnTo>
                  <a:pt x="55320" y="20330"/>
                </a:lnTo>
                <a:lnTo>
                  <a:pt x="55340" y="20330"/>
                </a:lnTo>
                <a:lnTo>
                  <a:pt x="55390" y="20340"/>
                </a:lnTo>
                <a:lnTo>
                  <a:pt x="55410" y="20320"/>
                </a:lnTo>
                <a:lnTo>
                  <a:pt x="55410" y="20270"/>
                </a:lnTo>
                <a:lnTo>
                  <a:pt x="55400" y="20230"/>
                </a:lnTo>
                <a:lnTo>
                  <a:pt x="55420" y="20190"/>
                </a:lnTo>
                <a:lnTo>
                  <a:pt x="55440" y="20180"/>
                </a:lnTo>
                <a:lnTo>
                  <a:pt x="55470" y="20180"/>
                </a:lnTo>
                <a:lnTo>
                  <a:pt x="55500" y="20200"/>
                </a:lnTo>
                <a:lnTo>
                  <a:pt x="55540" y="20230"/>
                </a:lnTo>
                <a:lnTo>
                  <a:pt x="55560" y="20230"/>
                </a:lnTo>
                <a:lnTo>
                  <a:pt x="55580" y="20220"/>
                </a:lnTo>
                <a:lnTo>
                  <a:pt x="55590" y="20210"/>
                </a:lnTo>
                <a:lnTo>
                  <a:pt x="55600" y="20190"/>
                </a:lnTo>
                <a:lnTo>
                  <a:pt x="55610" y="20160"/>
                </a:lnTo>
                <a:lnTo>
                  <a:pt x="55620" y="20140"/>
                </a:lnTo>
                <a:lnTo>
                  <a:pt x="55630" y="20140"/>
                </a:lnTo>
                <a:lnTo>
                  <a:pt x="55650" y="20130"/>
                </a:lnTo>
                <a:lnTo>
                  <a:pt x="55670" y="20120"/>
                </a:lnTo>
                <a:lnTo>
                  <a:pt x="55670" y="20110"/>
                </a:lnTo>
                <a:lnTo>
                  <a:pt x="55680" y="20110"/>
                </a:lnTo>
                <a:lnTo>
                  <a:pt x="55680" y="20080"/>
                </a:lnTo>
                <a:lnTo>
                  <a:pt x="55670" y="20070"/>
                </a:lnTo>
                <a:lnTo>
                  <a:pt x="55670" y="20060"/>
                </a:lnTo>
                <a:lnTo>
                  <a:pt x="55670" y="20050"/>
                </a:lnTo>
                <a:lnTo>
                  <a:pt x="55610" y="20020"/>
                </a:lnTo>
                <a:lnTo>
                  <a:pt x="55600" y="20010"/>
                </a:lnTo>
                <a:lnTo>
                  <a:pt x="55610" y="20010"/>
                </a:lnTo>
                <a:lnTo>
                  <a:pt x="55610" y="19990"/>
                </a:lnTo>
                <a:lnTo>
                  <a:pt x="55630" y="19970"/>
                </a:lnTo>
                <a:lnTo>
                  <a:pt x="55640" y="19970"/>
                </a:lnTo>
                <a:lnTo>
                  <a:pt x="55660" y="19960"/>
                </a:lnTo>
                <a:lnTo>
                  <a:pt x="55700" y="19920"/>
                </a:lnTo>
                <a:lnTo>
                  <a:pt x="55720" y="19910"/>
                </a:lnTo>
                <a:lnTo>
                  <a:pt x="55730" y="19910"/>
                </a:lnTo>
                <a:lnTo>
                  <a:pt x="55750" y="19910"/>
                </a:lnTo>
                <a:lnTo>
                  <a:pt x="55800" y="19910"/>
                </a:lnTo>
                <a:lnTo>
                  <a:pt x="55810" y="19900"/>
                </a:lnTo>
                <a:lnTo>
                  <a:pt x="55800" y="19860"/>
                </a:lnTo>
                <a:lnTo>
                  <a:pt x="55790" y="19830"/>
                </a:lnTo>
                <a:lnTo>
                  <a:pt x="55790" y="19810"/>
                </a:lnTo>
                <a:lnTo>
                  <a:pt x="55820" y="19780"/>
                </a:lnTo>
                <a:lnTo>
                  <a:pt x="55840" y="19780"/>
                </a:lnTo>
                <a:lnTo>
                  <a:pt x="55850" y="19780"/>
                </a:lnTo>
                <a:lnTo>
                  <a:pt x="55910" y="19830"/>
                </a:lnTo>
                <a:lnTo>
                  <a:pt x="55930" y="19840"/>
                </a:lnTo>
                <a:lnTo>
                  <a:pt x="55940" y="19840"/>
                </a:lnTo>
                <a:lnTo>
                  <a:pt x="55950" y="19830"/>
                </a:lnTo>
                <a:lnTo>
                  <a:pt x="55960" y="19820"/>
                </a:lnTo>
                <a:lnTo>
                  <a:pt x="55950" y="19790"/>
                </a:lnTo>
                <a:lnTo>
                  <a:pt x="55940" y="19770"/>
                </a:lnTo>
                <a:lnTo>
                  <a:pt x="55950" y="19710"/>
                </a:lnTo>
                <a:lnTo>
                  <a:pt x="55960" y="19690"/>
                </a:lnTo>
                <a:lnTo>
                  <a:pt x="55990" y="19670"/>
                </a:lnTo>
                <a:lnTo>
                  <a:pt x="55990" y="19660"/>
                </a:lnTo>
                <a:lnTo>
                  <a:pt x="56000" y="19640"/>
                </a:lnTo>
                <a:lnTo>
                  <a:pt x="56020" y="19630"/>
                </a:lnTo>
                <a:lnTo>
                  <a:pt x="56070" y="19630"/>
                </a:lnTo>
                <a:lnTo>
                  <a:pt x="56120" y="19650"/>
                </a:lnTo>
                <a:lnTo>
                  <a:pt x="56120" y="19660"/>
                </a:lnTo>
                <a:lnTo>
                  <a:pt x="56160" y="19660"/>
                </a:lnTo>
                <a:lnTo>
                  <a:pt x="56160" y="19680"/>
                </a:lnTo>
                <a:lnTo>
                  <a:pt x="56160" y="19700"/>
                </a:lnTo>
                <a:lnTo>
                  <a:pt x="56200" y="19710"/>
                </a:lnTo>
                <a:lnTo>
                  <a:pt x="56230" y="19740"/>
                </a:lnTo>
                <a:lnTo>
                  <a:pt x="56270" y="19750"/>
                </a:lnTo>
                <a:lnTo>
                  <a:pt x="56280" y="19750"/>
                </a:lnTo>
                <a:lnTo>
                  <a:pt x="56350" y="19820"/>
                </a:lnTo>
                <a:lnTo>
                  <a:pt x="56370" y="19830"/>
                </a:lnTo>
                <a:lnTo>
                  <a:pt x="56390" y="19830"/>
                </a:lnTo>
                <a:lnTo>
                  <a:pt x="56400" y="19840"/>
                </a:lnTo>
                <a:lnTo>
                  <a:pt x="56420" y="19850"/>
                </a:lnTo>
                <a:lnTo>
                  <a:pt x="56440" y="19870"/>
                </a:lnTo>
                <a:lnTo>
                  <a:pt x="56450" y="19880"/>
                </a:lnTo>
                <a:lnTo>
                  <a:pt x="56470" y="19910"/>
                </a:lnTo>
                <a:lnTo>
                  <a:pt x="56470" y="19930"/>
                </a:lnTo>
                <a:lnTo>
                  <a:pt x="56510" y="19960"/>
                </a:lnTo>
                <a:lnTo>
                  <a:pt x="56530" y="20000"/>
                </a:lnTo>
                <a:lnTo>
                  <a:pt x="56550" y="20020"/>
                </a:lnTo>
                <a:lnTo>
                  <a:pt x="56620" y="20060"/>
                </a:lnTo>
                <a:lnTo>
                  <a:pt x="56640" y="20070"/>
                </a:lnTo>
                <a:lnTo>
                  <a:pt x="56660" y="20100"/>
                </a:lnTo>
                <a:lnTo>
                  <a:pt x="56680" y="20100"/>
                </a:lnTo>
                <a:lnTo>
                  <a:pt x="56720" y="20100"/>
                </a:lnTo>
                <a:lnTo>
                  <a:pt x="56730" y="20110"/>
                </a:lnTo>
                <a:lnTo>
                  <a:pt x="56750" y="20130"/>
                </a:lnTo>
                <a:lnTo>
                  <a:pt x="56760" y="20150"/>
                </a:lnTo>
                <a:lnTo>
                  <a:pt x="56770" y="20200"/>
                </a:lnTo>
                <a:lnTo>
                  <a:pt x="56820" y="20230"/>
                </a:lnTo>
                <a:lnTo>
                  <a:pt x="56850" y="20230"/>
                </a:lnTo>
                <a:lnTo>
                  <a:pt x="56920" y="20260"/>
                </a:lnTo>
                <a:lnTo>
                  <a:pt x="56990" y="20260"/>
                </a:lnTo>
                <a:lnTo>
                  <a:pt x="57030" y="20260"/>
                </a:lnTo>
                <a:lnTo>
                  <a:pt x="57080" y="20230"/>
                </a:lnTo>
                <a:lnTo>
                  <a:pt x="57140" y="20190"/>
                </a:lnTo>
                <a:lnTo>
                  <a:pt x="57210" y="20160"/>
                </a:lnTo>
                <a:lnTo>
                  <a:pt x="57410" y="20240"/>
                </a:lnTo>
                <a:lnTo>
                  <a:pt x="57420" y="20200"/>
                </a:lnTo>
                <a:lnTo>
                  <a:pt x="57450" y="20170"/>
                </a:lnTo>
                <a:lnTo>
                  <a:pt x="57460" y="20170"/>
                </a:lnTo>
                <a:lnTo>
                  <a:pt x="57450" y="20160"/>
                </a:lnTo>
                <a:lnTo>
                  <a:pt x="57440" y="20100"/>
                </a:lnTo>
                <a:lnTo>
                  <a:pt x="57460" y="20040"/>
                </a:lnTo>
                <a:lnTo>
                  <a:pt x="57460" y="20030"/>
                </a:lnTo>
                <a:lnTo>
                  <a:pt x="57460" y="20020"/>
                </a:lnTo>
                <a:lnTo>
                  <a:pt x="57480" y="20000"/>
                </a:lnTo>
                <a:lnTo>
                  <a:pt x="57420" y="19870"/>
                </a:lnTo>
                <a:lnTo>
                  <a:pt x="57430" y="19810"/>
                </a:lnTo>
                <a:lnTo>
                  <a:pt x="57410" y="19740"/>
                </a:lnTo>
                <a:lnTo>
                  <a:pt x="57420" y="19710"/>
                </a:lnTo>
                <a:lnTo>
                  <a:pt x="57450" y="19680"/>
                </a:lnTo>
                <a:lnTo>
                  <a:pt x="57450" y="19650"/>
                </a:lnTo>
                <a:lnTo>
                  <a:pt x="57450" y="19640"/>
                </a:lnTo>
                <a:lnTo>
                  <a:pt x="57450" y="19600"/>
                </a:lnTo>
                <a:lnTo>
                  <a:pt x="57420" y="19520"/>
                </a:lnTo>
                <a:lnTo>
                  <a:pt x="57420" y="19500"/>
                </a:lnTo>
                <a:lnTo>
                  <a:pt x="57420" y="19440"/>
                </a:lnTo>
                <a:lnTo>
                  <a:pt x="57430" y="19380"/>
                </a:lnTo>
                <a:lnTo>
                  <a:pt x="57460" y="19340"/>
                </a:lnTo>
                <a:lnTo>
                  <a:pt x="57470" y="19340"/>
                </a:lnTo>
                <a:lnTo>
                  <a:pt x="57490" y="19330"/>
                </a:lnTo>
                <a:lnTo>
                  <a:pt x="57510" y="19330"/>
                </a:lnTo>
                <a:lnTo>
                  <a:pt x="57520" y="19340"/>
                </a:lnTo>
                <a:lnTo>
                  <a:pt x="57570" y="19380"/>
                </a:lnTo>
                <a:lnTo>
                  <a:pt x="57630" y="19420"/>
                </a:lnTo>
                <a:lnTo>
                  <a:pt x="57650" y="19430"/>
                </a:lnTo>
                <a:lnTo>
                  <a:pt x="57650" y="19440"/>
                </a:lnTo>
                <a:lnTo>
                  <a:pt x="57660" y="19450"/>
                </a:lnTo>
                <a:lnTo>
                  <a:pt x="57670" y="19460"/>
                </a:lnTo>
                <a:lnTo>
                  <a:pt x="57690" y="19480"/>
                </a:lnTo>
                <a:lnTo>
                  <a:pt x="57720" y="19490"/>
                </a:lnTo>
                <a:lnTo>
                  <a:pt x="57780" y="19500"/>
                </a:lnTo>
                <a:lnTo>
                  <a:pt x="57870" y="19550"/>
                </a:lnTo>
                <a:lnTo>
                  <a:pt x="57890" y="19570"/>
                </a:lnTo>
                <a:lnTo>
                  <a:pt x="57930" y="19570"/>
                </a:lnTo>
                <a:lnTo>
                  <a:pt x="57940" y="19570"/>
                </a:lnTo>
                <a:lnTo>
                  <a:pt x="57950" y="19570"/>
                </a:lnTo>
                <a:lnTo>
                  <a:pt x="57970" y="19610"/>
                </a:lnTo>
                <a:lnTo>
                  <a:pt x="57990" y="19610"/>
                </a:lnTo>
                <a:lnTo>
                  <a:pt x="58040" y="19650"/>
                </a:lnTo>
                <a:lnTo>
                  <a:pt x="58060" y="19660"/>
                </a:lnTo>
                <a:lnTo>
                  <a:pt x="58090" y="19690"/>
                </a:lnTo>
                <a:lnTo>
                  <a:pt x="58090" y="19700"/>
                </a:lnTo>
                <a:lnTo>
                  <a:pt x="58100" y="19700"/>
                </a:lnTo>
                <a:lnTo>
                  <a:pt x="58110" y="19710"/>
                </a:lnTo>
                <a:lnTo>
                  <a:pt x="58140" y="19720"/>
                </a:lnTo>
                <a:lnTo>
                  <a:pt x="58160" y="19750"/>
                </a:lnTo>
                <a:lnTo>
                  <a:pt x="58180" y="19760"/>
                </a:lnTo>
                <a:lnTo>
                  <a:pt x="58230" y="19790"/>
                </a:lnTo>
                <a:lnTo>
                  <a:pt x="58310" y="19790"/>
                </a:lnTo>
                <a:lnTo>
                  <a:pt x="58360" y="19790"/>
                </a:lnTo>
                <a:lnTo>
                  <a:pt x="58400" y="19790"/>
                </a:lnTo>
                <a:lnTo>
                  <a:pt x="58420" y="19790"/>
                </a:lnTo>
                <a:lnTo>
                  <a:pt x="58480" y="19770"/>
                </a:lnTo>
                <a:lnTo>
                  <a:pt x="58520" y="19750"/>
                </a:lnTo>
                <a:lnTo>
                  <a:pt x="58580" y="19750"/>
                </a:lnTo>
                <a:lnTo>
                  <a:pt x="58680" y="19750"/>
                </a:lnTo>
                <a:lnTo>
                  <a:pt x="58620" y="19140"/>
                </a:lnTo>
                <a:lnTo>
                  <a:pt x="58590" y="18950"/>
                </a:lnTo>
                <a:lnTo>
                  <a:pt x="58650" y="1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