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Tanganyika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Tanganyik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87470" y="70290"/>
                </a:moveTo>
                <a:lnTo>
                  <a:pt x="87450" y="70220"/>
                </a:lnTo>
                <a:lnTo>
                  <a:pt x="87390" y="70180"/>
                </a:lnTo>
                <a:lnTo>
                  <a:pt x="87360" y="70180"/>
                </a:lnTo>
                <a:lnTo>
                  <a:pt x="87330" y="70170"/>
                </a:lnTo>
                <a:lnTo>
                  <a:pt x="87290" y="70160"/>
                </a:lnTo>
                <a:lnTo>
                  <a:pt x="87220" y="70120"/>
                </a:lnTo>
                <a:lnTo>
                  <a:pt x="87160" y="70050"/>
                </a:lnTo>
                <a:lnTo>
                  <a:pt x="87130" y="69990"/>
                </a:lnTo>
                <a:lnTo>
                  <a:pt x="87120" y="69890"/>
                </a:lnTo>
                <a:lnTo>
                  <a:pt x="87110" y="69810"/>
                </a:lnTo>
                <a:lnTo>
                  <a:pt x="87050" y="69740"/>
                </a:lnTo>
                <a:lnTo>
                  <a:pt x="87030" y="69630"/>
                </a:lnTo>
                <a:lnTo>
                  <a:pt x="87000" y="69540"/>
                </a:lnTo>
                <a:lnTo>
                  <a:pt x="86950" y="69490"/>
                </a:lnTo>
                <a:lnTo>
                  <a:pt x="86960" y="69400"/>
                </a:lnTo>
                <a:lnTo>
                  <a:pt x="86960" y="69290"/>
                </a:lnTo>
                <a:lnTo>
                  <a:pt x="86990" y="69130"/>
                </a:lnTo>
                <a:lnTo>
                  <a:pt x="87010" y="69130"/>
                </a:lnTo>
                <a:lnTo>
                  <a:pt x="87060" y="69220"/>
                </a:lnTo>
                <a:lnTo>
                  <a:pt x="87070" y="69260"/>
                </a:lnTo>
                <a:lnTo>
                  <a:pt x="87150" y="69270"/>
                </a:lnTo>
                <a:lnTo>
                  <a:pt x="87240" y="69230"/>
                </a:lnTo>
                <a:lnTo>
                  <a:pt x="87260" y="69200"/>
                </a:lnTo>
                <a:lnTo>
                  <a:pt x="87210" y="69020"/>
                </a:lnTo>
                <a:lnTo>
                  <a:pt x="87220" y="68970"/>
                </a:lnTo>
                <a:lnTo>
                  <a:pt x="87260" y="68920"/>
                </a:lnTo>
                <a:lnTo>
                  <a:pt x="87300" y="68920"/>
                </a:lnTo>
                <a:lnTo>
                  <a:pt x="87380" y="68890"/>
                </a:lnTo>
                <a:lnTo>
                  <a:pt x="87400" y="68890"/>
                </a:lnTo>
                <a:lnTo>
                  <a:pt x="87430" y="68890"/>
                </a:lnTo>
                <a:lnTo>
                  <a:pt x="87480" y="68850"/>
                </a:lnTo>
                <a:lnTo>
                  <a:pt x="87510" y="68850"/>
                </a:lnTo>
                <a:lnTo>
                  <a:pt x="87510" y="68840"/>
                </a:lnTo>
                <a:lnTo>
                  <a:pt x="87520" y="68840"/>
                </a:lnTo>
                <a:lnTo>
                  <a:pt x="87560" y="68770"/>
                </a:lnTo>
                <a:lnTo>
                  <a:pt x="87580" y="68680"/>
                </a:lnTo>
                <a:lnTo>
                  <a:pt x="87570" y="68640"/>
                </a:lnTo>
                <a:lnTo>
                  <a:pt x="87580" y="68610"/>
                </a:lnTo>
                <a:lnTo>
                  <a:pt x="87610" y="68560"/>
                </a:lnTo>
                <a:lnTo>
                  <a:pt x="87620" y="68490"/>
                </a:lnTo>
                <a:lnTo>
                  <a:pt x="87640" y="68460"/>
                </a:lnTo>
                <a:lnTo>
                  <a:pt x="87660" y="68440"/>
                </a:lnTo>
                <a:lnTo>
                  <a:pt x="87660" y="68400"/>
                </a:lnTo>
                <a:lnTo>
                  <a:pt x="87660" y="68390"/>
                </a:lnTo>
                <a:lnTo>
                  <a:pt x="87660" y="68380"/>
                </a:lnTo>
                <a:lnTo>
                  <a:pt x="87660" y="68370"/>
                </a:lnTo>
                <a:lnTo>
                  <a:pt x="87650" y="68340"/>
                </a:lnTo>
                <a:lnTo>
                  <a:pt x="87640" y="68310"/>
                </a:lnTo>
                <a:lnTo>
                  <a:pt x="87650" y="68270"/>
                </a:lnTo>
                <a:lnTo>
                  <a:pt x="87650" y="68250"/>
                </a:lnTo>
                <a:lnTo>
                  <a:pt x="87640" y="68210"/>
                </a:lnTo>
                <a:lnTo>
                  <a:pt x="87630" y="68140"/>
                </a:lnTo>
                <a:lnTo>
                  <a:pt x="87610" y="68110"/>
                </a:lnTo>
                <a:lnTo>
                  <a:pt x="87610" y="68100"/>
                </a:lnTo>
                <a:lnTo>
                  <a:pt x="87640" y="68080"/>
                </a:lnTo>
                <a:lnTo>
                  <a:pt x="87630" y="68070"/>
                </a:lnTo>
                <a:lnTo>
                  <a:pt x="87620" y="68050"/>
                </a:lnTo>
                <a:lnTo>
                  <a:pt x="87590" y="68060"/>
                </a:lnTo>
                <a:lnTo>
                  <a:pt x="87540" y="68090"/>
                </a:lnTo>
                <a:lnTo>
                  <a:pt x="87510" y="68100"/>
                </a:lnTo>
                <a:lnTo>
                  <a:pt x="87490" y="68100"/>
                </a:lnTo>
                <a:lnTo>
                  <a:pt x="87460" y="68080"/>
                </a:lnTo>
                <a:lnTo>
                  <a:pt x="87450" y="67970"/>
                </a:lnTo>
                <a:lnTo>
                  <a:pt x="87350" y="67780"/>
                </a:lnTo>
                <a:lnTo>
                  <a:pt x="87280" y="67670"/>
                </a:lnTo>
                <a:lnTo>
                  <a:pt x="87260" y="67600"/>
                </a:lnTo>
                <a:lnTo>
                  <a:pt x="87250" y="67600"/>
                </a:lnTo>
                <a:lnTo>
                  <a:pt x="87240" y="67600"/>
                </a:lnTo>
                <a:lnTo>
                  <a:pt x="87230" y="67580"/>
                </a:lnTo>
                <a:lnTo>
                  <a:pt x="87210" y="67550"/>
                </a:lnTo>
                <a:lnTo>
                  <a:pt x="87210" y="67540"/>
                </a:lnTo>
                <a:lnTo>
                  <a:pt x="87180" y="67530"/>
                </a:lnTo>
                <a:lnTo>
                  <a:pt x="87150" y="67580"/>
                </a:lnTo>
                <a:lnTo>
                  <a:pt x="87130" y="67600"/>
                </a:lnTo>
                <a:lnTo>
                  <a:pt x="87130" y="67610"/>
                </a:lnTo>
                <a:lnTo>
                  <a:pt x="87040" y="67640"/>
                </a:lnTo>
                <a:lnTo>
                  <a:pt x="87020" y="67680"/>
                </a:lnTo>
                <a:lnTo>
                  <a:pt x="86990" y="67700"/>
                </a:lnTo>
                <a:lnTo>
                  <a:pt x="86980" y="67720"/>
                </a:lnTo>
                <a:lnTo>
                  <a:pt x="86960" y="67760"/>
                </a:lnTo>
                <a:lnTo>
                  <a:pt x="86950" y="67770"/>
                </a:lnTo>
                <a:lnTo>
                  <a:pt x="86900" y="67790"/>
                </a:lnTo>
                <a:lnTo>
                  <a:pt x="86880" y="67790"/>
                </a:lnTo>
                <a:lnTo>
                  <a:pt x="86850" y="67790"/>
                </a:lnTo>
                <a:lnTo>
                  <a:pt x="86830" y="67770"/>
                </a:lnTo>
                <a:lnTo>
                  <a:pt x="86790" y="67710"/>
                </a:lnTo>
                <a:lnTo>
                  <a:pt x="86790" y="67660"/>
                </a:lnTo>
                <a:lnTo>
                  <a:pt x="86790" y="67620"/>
                </a:lnTo>
                <a:lnTo>
                  <a:pt x="86790" y="67580"/>
                </a:lnTo>
                <a:lnTo>
                  <a:pt x="86790" y="67560"/>
                </a:lnTo>
                <a:lnTo>
                  <a:pt x="86780" y="67490"/>
                </a:lnTo>
                <a:lnTo>
                  <a:pt x="86770" y="67480"/>
                </a:lnTo>
                <a:lnTo>
                  <a:pt x="86740" y="67470"/>
                </a:lnTo>
                <a:lnTo>
                  <a:pt x="86640" y="67500"/>
                </a:lnTo>
                <a:lnTo>
                  <a:pt x="86650" y="67470"/>
                </a:lnTo>
                <a:lnTo>
                  <a:pt x="86690" y="67400"/>
                </a:lnTo>
                <a:lnTo>
                  <a:pt x="86660" y="67370"/>
                </a:lnTo>
                <a:lnTo>
                  <a:pt x="86640" y="67380"/>
                </a:lnTo>
                <a:lnTo>
                  <a:pt x="86620" y="67370"/>
                </a:lnTo>
                <a:lnTo>
                  <a:pt x="86610" y="67370"/>
                </a:lnTo>
                <a:lnTo>
                  <a:pt x="86590" y="67340"/>
                </a:lnTo>
                <a:lnTo>
                  <a:pt x="86570" y="67250"/>
                </a:lnTo>
                <a:lnTo>
                  <a:pt x="86570" y="67240"/>
                </a:lnTo>
                <a:lnTo>
                  <a:pt x="86570" y="67210"/>
                </a:lnTo>
                <a:lnTo>
                  <a:pt x="86580" y="67190"/>
                </a:lnTo>
                <a:lnTo>
                  <a:pt x="86590" y="67180"/>
                </a:lnTo>
                <a:lnTo>
                  <a:pt x="86600" y="67170"/>
                </a:lnTo>
                <a:lnTo>
                  <a:pt x="86600" y="67150"/>
                </a:lnTo>
                <a:lnTo>
                  <a:pt x="86590" y="67130"/>
                </a:lnTo>
                <a:lnTo>
                  <a:pt x="86590" y="67120"/>
                </a:lnTo>
                <a:lnTo>
                  <a:pt x="86580" y="67100"/>
                </a:lnTo>
                <a:lnTo>
                  <a:pt x="86570" y="67090"/>
                </a:lnTo>
                <a:lnTo>
                  <a:pt x="86560" y="67090"/>
                </a:lnTo>
                <a:lnTo>
                  <a:pt x="86550" y="67090"/>
                </a:lnTo>
                <a:lnTo>
                  <a:pt x="86550" y="67100"/>
                </a:lnTo>
                <a:lnTo>
                  <a:pt x="86530" y="67120"/>
                </a:lnTo>
                <a:lnTo>
                  <a:pt x="86500" y="67130"/>
                </a:lnTo>
                <a:lnTo>
                  <a:pt x="86480" y="67110"/>
                </a:lnTo>
                <a:lnTo>
                  <a:pt x="86470" y="67110"/>
                </a:lnTo>
                <a:lnTo>
                  <a:pt x="86400" y="67140"/>
                </a:lnTo>
                <a:lnTo>
                  <a:pt x="86220" y="67220"/>
                </a:lnTo>
                <a:lnTo>
                  <a:pt x="86190" y="67230"/>
                </a:lnTo>
                <a:lnTo>
                  <a:pt x="86140" y="67210"/>
                </a:lnTo>
                <a:lnTo>
                  <a:pt x="86090" y="67190"/>
                </a:lnTo>
                <a:lnTo>
                  <a:pt x="86040" y="67140"/>
                </a:lnTo>
                <a:lnTo>
                  <a:pt x="85980" y="67120"/>
                </a:lnTo>
                <a:lnTo>
                  <a:pt x="85940" y="67110"/>
                </a:lnTo>
                <a:lnTo>
                  <a:pt x="85930" y="67110"/>
                </a:lnTo>
                <a:lnTo>
                  <a:pt x="85850" y="67090"/>
                </a:lnTo>
                <a:lnTo>
                  <a:pt x="85790" y="67090"/>
                </a:lnTo>
                <a:lnTo>
                  <a:pt x="85730" y="67090"/>
                </a:lnTo>
                <a:lnTo>
                  <a:pt x="85650" y="67170"/>
                </a:lnTo>
                <a:lnTo>
                  <a:pt x="85590" y="67210"/>
                </a:lnTo>
                <a:lnTo>
                  <a:pt x="85560" y="67250"/>
                </a:lnTo>
                <a:lnTo>
                  <a:pt x="85500" y="67310"/>
                </a:lnTo>
                <a:lnTo>
                  <a:pt x="85470" y="67340"/>
                </a:lnTo>
                <a:lnTo>
                  <a:pt x="85300" y="67290"/>
                </a:lnTo>
                <a:lnTo>
                  <a:pt x="85250" y="67240"/>
                </a:lnTo>
                <a:lnTo>
                  <a:pt x="85190" y="67140"/>
                </a:lnTo>
                <a:lnTo>
                  <a:pt x="85180" y="67140"/>
                </a:lnTo>
                <a:lnTo>
                  <a:pt x="85160" y="67140"/>
                </a:lnTo>
                <a:lnTo>
                  <a:pt x="85120" y="67190"/>
                </a:lnTo>
                <a:lnTo>
                  <a:pt x="85070" y="67190"/>
                </a:lnTo>
                <a:lnTo>
                  <a:pt x="85070" y="67200"/>
                </a:lnTo>
                <a:lnTo>
                  <a:pt x="85070" y="67220"/>
                </a:lnTo>
                <a:lnTo>
                  <a:pt x="85060" y="67220"/>
                </a:lnTo>
                <a:lnTo>
                  <a:pt x="85040" y="67220"/>
                </a:lnTo>
                <a:lnTo>
                  <a:pt x="85020" y="67190"/>
                </a:lnTo>
                <a:lnTo>
                  <a:pt x="85010" y="67200"/>
                </a:lnTo>
                <a:lnTo>
                  <a:pt x="85000" y="67230"/>
                </a:lnTo>
                <a:lnTo>
                  <a:pt x="84980" y="67240"/>
                </a:lnTo>
                <a:lnTo>
                  <a:pt x="84950" y="67230"/>
                </a:lnTo>
                <a:lnTo>
                  <a:pt x="84950" y="67240"/>
                </a:lnTo>
                <a:lnTo>
                  <a:pt x="84940" y="67240"/>
                </a:lnTo>
                <a:lnTo>
                  <a:pt x="84930" y="67280"/>
                </a:lnTo>
                <a:lnTo>
                  <a:pt x="84970" y="67280"/>
                </a:lnTo>
                <a:lnTo>
                  <a:pt x="84980" y="67290"/>
                </a:lnTo>
                <a:lnTo>
                  <a:pt x="84990" y="67290"/>
                </a:lnTo>
                <a:lnTo>
                  <a:pt x="84990" y="67310"/>
                </a:lnTo>
                <a:lnTo>
                  <a:pt x="85000" y="67310"/>
                </a:lnTo>
                <a:lnTo>
                  <a:pt x="85010" y="67330"/>
                </a:lnTo>
                <a:lnTo>
                  <a:pt x="85020" y="67340"/>
                </a:lnTo>
                <a:lnTo>
                  <a:pt x="85020" y="67360"/>
                </a:lnTo>
                <a:lnTo>
                  <a:pt x="85000" y="67390"/>
                </a:lnTo>
                <a:lnTo>
                  <a:pt x="84950" y="67430"/>
                </a:lnTo>
                <a:lnTo>
                  <a:pt x="84940" y="67460"/>
                </a:lnTo>
                <a:lnTo>
                  <a:pt x="84950" y="67470"/>
                </a:lnTo>
                <a:lnTo>
                  <a:pt x="84960" y="67480"/>
                </a:lnTo>
                <a:lnTo>
                  <a:pt x="84970" y="67500"/>
                </a:lnTo>
                <a:lnTo>
                  <a:pt x="84970" y="67510"/>
                </a:lnTo>
                <a:lnTo>
                  <a:pt x="84980" y="67510"/>
                </a:lnTo>
                <a:lnTo>
                  <a:pt x="84990" y="67510"/>
                </a:lnTo>
                <a:lnTo>
                  <a:pt x="85000" y="67510"/>
                </a:lnTo>
                <a:lnTo>
                  <a:pt x="85010" y="67510"/>
                </a:lnTo>
                <a:lnTo>
                  <a:pt x="85000" y="67530"/>
                </a:lnTo>
                <a:lnTo>
                  <a:pt x="85010" y="67540"/>
                </a:lnTo>
                <a:lnTo>
                  <a:pt x="85020" y="67540"/>
                </a:lnTo>
                <a:lnTo>
                  <a:pt x="85030" y="67550"/>
                </a:lnTo>
                <a:lnTo>
                  <a:pt x="85030" y="67560"/>
                </a:lnTo>
                <a:lnTo>
                  <a:pt x="85020" y="67570"/>
                </a:lnTo>
                <a:lnTo>
                  <a:pt x="85040" y="67580"/>
                </a:lnTo>
                <a:lnTo>
                  <a:pt x="85000" y="67610"/>
                </a:lnTo>
                <a:lnTo>
                  <a:pt x="84990" y="67620"/>
                </a:lnTo>
                <a:lnTo>
                  <a:pt x="84990" y="67630"/>
                </a:lnTo>
                <a:lnTo>
                  <a:pt x="84990" y="67640"/>
                </a:lnTo>
                <a:lnTo>
                  <a:pt x="84990" y="67650"/>
                </a:lnTo>
                <a:lnTo>
                  <a:pt x="85010" y="67640"/>
                </a:lnTo>
                <a:lnTo>
                  <a:pt x="85020" y="67650"/>
                </a:lnTo>
                <a:lnTo>
                  <a:pt x="85010" y="67660"/>
                </a:lnTo>
                <a:lnTo>
                  <a:pt x="85000" y="67660"/>
                </a:lnTo>
                <a:lnTo>
                  <a:pt x="85000" y="67680"/>
                </a:lnTo>
                <a:lnTo>
                  <a:pt x="85010" y="67690"/>
                </a:lnTo>
                <a:lnTo>
                  <a:pt x="85020" y="67750"/>
                </a:lnTo>
                <a:lnTo>
                  <a:pt x="85000" y="67760"/>
                </a:lnTo>
                <a:lnTo>
                  <a:pt x="84940" y="67770"/>
                </a:lnTo>
                <a:lnTo>
                  <a:pt x="84910" y="67760"/>
                </a:lnTo>
                <a:lnTo>
                  <a:pt x="84860" y="67770"/>
                </a:lnTo>
                <a:lnTo>
                  <a:pt x="84820" y="67780"/>
                </a:lnTo>
                <a:lnTo>
                  <a:pt x="84740" y="67840"/>
                </a:lnTo>
                <a:lnTo>
                  <a:pt x="84670" y="67870"/>
                </a:lnTo>
                <a:lnTo>
                  <a:pt x="84600" y="67880"/>
                </a:lnTo>
                <a:lnTo>
                  <a:pt x="84580" y="67860"/>
                </a:lnTo>
                <a:lnTo>
                  <a:pt x="84610" y="67820"/>
                </a:lnTo>
                <a:lnTo>
                  <a:pt x="84610" y="67780"/>
                </a:lnTo>
                <a:lnTo>
                  <a:pt x="84560" y="67770"/>
                </a:lnTo>
                <a:lnTo>
                  <a:pt x="84490" y="67770"/>
                </a:lnTo>
                <a:lnTo>
                  <a:pt x="84460" y="67770"/>
                </a:lnTo>
                <a:lnTo>
                  <a:pt x="84360" y="67780"/>
                </a:lnTo>
                <a:lnTo>
                  <a:pt x="84330" y="67780"/>
                </a:lnTo>
                <a:lnTo>
                  <a:pt x="84300" y="67770"/>
                </a:lnTo>
                <a:lnTo>
                  <a:pt x="84280" y="67740"/>
                </a:lnTo>
                <a:lnTo>
                  <a:pt x="84270" y="67720"/>
                </a:lnTo>
                <a:lnTo>
                  <a:pt x="84240" y="67690"/>
                </a:lnTo>
                <a:lnTo>
                  <a:pt x="84220" y="67670"/>
                </a:lnTo>
                <a:lnTo>
                  <a:pt x="84180" y="67650"/>
                </a:lnTo>
                <a:lnTo>
                  <a:pt x="84080" y="67570"/>
                </a:lnTo>
                <a:lnTo>
                  <a:pt x="84050" y="67540"/>
                </a:lnTo>
                <a:lnTo>
                  <a:pt x="84020" y="67540"/>
                </a:lnTo>
                <a:lnTo>
                  <a:pt x="84020" y="67550"/>
                </a:lnTo>
                <a:lnTo>
                  <a:pt x="84020" y="67560"/>
                </a:lnTo>
                <a:lnTo>
                  <a:pt x="84020" y="67570"/>
                </a:lnTo>
                <a:lnTo>
                  <a:pt x="84020" y="67580"/>
                </a:lnTo>
                <a:lnTo>
                  <a:pt x="84030" y="67580"/>
                </a:lnTo>
                <a:lnTo>
                  <a:pt x="84040" y="67590"/>
                </a:lnTo>
                <a:lnTo>
                  <a:pt x="84050" y="67600"/>
                </a:lnTo>
                <a:lnTo>
                  <a:pt x="84040" y="67610"/>
                </a:lnTo>
                <a:lnTo>
                  <a:pt x="84040" y="67620"/>
                </a:lnTo>
                <a:lnTo>
                  <a:pt x="84030" y="67620"/>
                </a:lnTo>
                <a:lnTo>
                  <a:pt x="84030" y="67630"/>
                </a:lnTo>
                <a:lnTo>
                  <a:pt x="84030" y="67640"/>
                </a:lnTo>
                <a:lnTo>
                  <a:pt x="84030" y="67650"/>
                </a:lnTo>
                <a:lnTo>
                  <a:pt x="84030" y="67660"/>
                </a:lnTo>
                <a:lnTo>
                  <a:pt x="84020" y="67660"/>
                </a:lnTo>
                <a:lnTo>
                  <a:pt x="84010" y="67660"/>
                </a:lnTo>
                <a:lnTo>
                  <a:pt x="84000" y="67660"/>
                </a:lnTo>
                <a:lnTo>
                  <a:pt x="84000" y="67680"/>
                </a:lnTo>
                <a:lnTo>
                  <a:pt x="83990" y="67680"/>
                </a:lnTo>
                <a:lnTo>
                  <a:pt x="83990" y="67690"/>
                </a:lnTo>
                <a:lnTo>
                  <a:pt x="83990" y="67700"/>
                </a:lnTo>
                <a:lnTo>
                  <a:pt x="83990" y="67710"/>
                </a:lnTo>
                <a:lnTo>
                  <a:pt x="83980" y="67710"/>
                </a:lnTo>
                <a:lnTo>
                  <a:pt x="83970" y="67710"/>
                </a:lnTo>
                <a:lnTo>
                  <a:pt x="83960" y="67710"/>
                </a:lnTo>
                <a:lnTo>
                  <a:pt x="83960" y="67720"/>
                </a:lnTo>
                <a:lnTo>
                  <a:pt x="83960" y="67730"/>
                </a:lnTo>
                <a:lnTo>
                  <a:pt x="83950" y="67740"/>
                </a:lnTo>
                <a:lnTo>
                  <a:pt x="83950" y="67750"/>
                </a:lnTo>
                <a:lnTo>
                  <a:pt x="83950" y="67760"/>
                </a:lnTo>
                <a:lnTo>
                  <a:pt x="83950" y="67770"/>
                </a:lnTo>
                <a:lnTo>
                  <a:pt x="83960" y="67780"/>
                </a:lnTo>
                <a:lnTo>
                  <a:pt x="83950" y="67780"/>
                </a:lnTo>
                <a:lnTo>
                  <a:pt x="83950" y="67790"/>
                </a:lnTo>
                <a:lnTo>
                  <a:pt x="83940" y="67790"/>
                </a:lnTo>
                <a:lnTo>
                  <a:pt x="83930" y="67790"/>
                </a:lnTo>
                <a:lnTo>
                  <a:pt x="83930" y="67800"/>
                </a:lnTo>
                <a:lnTo>
                  <a:pt x="83930" y="67810"/>
                </a:lnTo>
                <a:lnTo>
                  <a:pt x="83920" y="67810"/>
                </a:lnTo>
                <a:lnTo>
                  <a:pt x="83920" y="67820"/>
                </a:lnTo>
                <a:lnTo>
                  <a:pt x="83920" y="67830"/>
                </a:lnTo>
                <a:lnTo>
                  <a:pt x="83930" y="67830"/>
                </a:lnTo>
                <a:lnTo>
                  <a:pt x="83920" y="67840"/>
                </a:lnTo>
                <a:lnTo>
                  <a:pt x="83930" y="67840"/>
                </a:lnTo>
                <a:lnTo>
                  <a:pt x="83930" y="67850"/>
                </a:lnTo>
                <a:lnTo>
                  <a:pt x="83920" y="67860"/>
                </a:lnTo>
                <a:lnTo>
                  <a:pt x="83920" y="67870"/>
                </a:lnTo>
                <a:lnTo>
                  <a:pt x="83920" y="67880"/>
                </a:lnTo>
                <a:lnTo>
                  <a:pt x="83910" y="67890"/>
                </a:lnTo>
                <a:lnTo>
                  <a:pt x="83900" y="67900"/>
                </a:lnTo>
                <a:lnTo>
                  <a:pt x="83900" y="67910"/>
                </a:lnTo>
                <a:lnTo>
                  <a:pt x="83890" y="67910"/>
                </a:lnTo>
                <a:lnTo>
                  <a:pt x="83890" y="67920"/>
                </a:lnTo>
                <a:lnTo>
                  <a:pt x="83900" y="67930"/>
                </a:lnTo>
                <a:lnTo>
                  <a:pt x="83890" y="67930"/>
                </a:lnTo>
                <a:lnTo>
                  <a:pt x="83890" y="67940"/>
                </a:lnTo>
                <a:lnTo>
                  <a:pt x="83880" y="67940"/>
                </a:lnTo>
                <a:lnTo>
                  <a:pt x="83890" y="67950"/>
                </a:lnTo>
                <a:lnTo>
                  <a:pt x="83890" y="67960"/>
                </a:lnTo>
                <a:lnTo>
                  <a:pt x="83890" y="67970"/>
                </a:lnTo>
                <a:lnTo>
                  <a:pt x="83890" y="67980"/>
                </a:lnTo>
                <a:lnTo>
                  <a:pt x="83880" y="67980"/>
                </a:lnTo>
                <a:lnTo>
                  <a:pt x="83880" y="67990"/>
                </a:lnTo>
                <a:lnTo>
                  <a:pt x="83880" y="68000"/>
                </a:lnTo>
                <a:lnTo>
                  <a:pt x="83890" y="68000"/>
                </a:lnTo>
                <a:lnTo>
                  <a:pt x="83900" y="68010"/>
                </a:lnTo>
                <a:lnTo>
                  <a:pt x="83900" y="68020"/>
                </a:lnTo>
                <a:lnTo>
                  <a:pt x="83890" y="68020"/>
                </a:lnTo>
                <a:lnTo>
                  <a:pt x="83880" y="68020"/>
                </a:lnTo>
                <a:lnTo>
                  <a:pt x="83880" y="68030"/>
                </a:lnTo>
                <a:lnTo>
                  <a:pt x="83860" y="68040"/>
                </a:lnTo>
                <a:lnTo>
                  <a:pt x="83860" y="68030"/>
                </a:lnTo>
                <a:lnTo>
                  <a:pt x="83850" y="68020"/>
                </a:lnTo>
                <a:lnTo>
                  <a:pt x="83850" y="68030"/>
                </a:lnTo>
                <a:lnTo>
                  <a:pt x="83850" y="68040"/>
                </a:lnTo>
                <a:lnTo>
                  <a:pt x="83850" y="68050"/>
                </a:lnTo>
                <a:lnTo>
                  <a:pt x="83860" y="68050"/>
                </a:lnTo>
                <a:lnTo>
                  <a:pt x="83870" y="68050"/>
                </a:lnTo>
                <a:lnTo>
                  <a:pt x="83860" y="68060"/>
                </a:lnTo>
                <a:lnTo>
                  <a:pt x="83850" y="68070"/>
                </a:lnTo>
                <a:lnTo>
                  <a:pt x="83840" y="68070"/>
                </a:lnTo>
                <a:lnTo>
                  <a:pt x="83840" y="68060"/>
                </a:lnTo>
                <a:lnTo>
                  <a:pt x="83830" y="68060"/>
                </a:lnTo>
                <a:lnTo>
                  <a:pt x="83820" y="68070"/>
                </a:lnTo>
                <a:lnTo>
                  <a:pt x="83820" y="68080"/>
                </a:lnTo>
                <a:lnTo>
                  <a:pt x="83820" y="68090"/>
                </a:lnTo>
                <a:lnTo>
                  <a:pt x="83810" y="68090"/>
                </a:lnTo>
                <a:lnTo>
                  <a:pt x="83810" y="68100"/>
                </a:lnTo>
                <a:lnTo>
                  <a:pt x="83820" y="68100"/>
                </a:lnTo>
                <a:lnTo>
                  <a:pt x="83830" y="68110"/>
                </a:lnTo>
                <a:lnTo>
                  <a:pt x="83810" y="68120"/>
                </a:lnTo>
                <a:lnTo>
                  <a:pt x="83810" y="68140"/>
                </a:lnTo>
                <a:lnTo>
                  <a:pt x="83790" y="68190"/>
                </a:lnTo>
                <a:lnTo>
                  <a:pt x="83730" y="68250"/>
                </a:lnTo>
                <a:lnTo>
                  <a:pt x="83670" y="68280"/>
                </a:lnTo>
                <a:lnTo>
                  <a:pt x="83560" y="68280"/>
                </a:lnTo>
                <a:lnTo>
                  <a:pt x="83490" y="68290"/>
                </a:lnTo>
                <a:lnTo>
                  <a:pt x="83430" y="68280"/>
                </a:lnTo>
                <a:lnTo>
                  <a:pt x="83390" y="68250"/>
                </a:lnTo>
                <a:lnTo>
                  <a:pt x="83360" y="68150"/>
                </a:lnTo>
                <a:lnTo>
                  <a:pt x="83330" y="68040"/>
                </a:lnTo>
                <a:lnTo>
                  <a:pt x="83280" y="67990"/>
                </a:lnTo>
                <a:lnTo>
                  <a:pt x="83180" y="67990"/>
                </a:lnTo>
                <a:lnTo>
                  <a:pt x="83150" y="67980"/>
                </a:lnTo>
                <a:lnTo>
                  <a:pt x="83110" y="67950"/>
                </a:lnTo>
                <a:lnTo>
                  <a:pt x="83090" y="67930"/>
                </a:lnTo>
                <a:lnTo>
                  <a:pt x="83080" y="67910"/>
                </a:lnTo>
                <a:lnTo>
                  <a:pt x="83010" y="67880"/>
                </a:lnTo>
                <a:lnTo>
                  <a:pt x="82950" y="67890"/>
                </a:lnTo>
                <a:lnTo>
                  <a:pt x="82920" y="67880"/>
                </a:lnTo>
                <a:lnTo>
                  <a:pt x="82850" y="67880"/>
                </a:lnTo>
                <a:lnTo>
                  <a:pt x="82860" y="67810"/>
                </a:lnTo>
                <a:lnTo>
                  <a:pt x="82920" y="67750"/>
                </a:lnTo>
                <a:lnTo>
                  <a:pt x="82970" y="67700"/>
                </a:lnTo>
                <a:lnTo>
                  <a:pt x="82990" y="67650"/>
                </a:lnTo>
                <a:lnTo>
                  <a:pt x="82990" y="67600"/>
                </a:lnTo>
                <a:lnTo>
                  <a:pt x="82900" y="67570"/>
                </a:lnTo>
                <a:lnTo>
                  <a:pt x="82860" y="67560"/>
                </a:lnTo>
                <a:lnTo>
                  <a:pt x="82810" y="67530"/>
                </a:lnTo>
                <a:lnTo>
                  <a:pt x="82820" y="67480"/>
                </a:lnTo>
                <a:lnTo>
                  <a:pt x="82790" y="67390"/>
                </a:lnTo>
                <a:lnTo>
                  <a:pt x="82760" y="67300"/>
                </a:lnTo>
                <a:lnTo>
                  <a:pt x="82720" y="67230"/>
                </a:lnTo>
                <a:lnTo>
                  <a:pt x="82690" y="67180"/>
                </a:lnTo>
                <a:lnTo>
                  <a:pt x="82690" y="67070"/>
                </a:lnTo>
                <a:lnTo>
                  <a:pt x="82720" y="66980"/>
                </a:lnTo>
                <a:lnTo>
                  <a:pt x="82720" y="66930"/>
                </a:lnTo>
                <a:lnTo>
                  <a:pt x="82730" y="66880"/>
                </a:lnTo>
                <a:lnTo>
                  <a:pt x="82700" y="66860"/>
                </a:lnTo>
                <a:lnTo>
                  <a:pt x="82670" y="66830"/>
                </a:lnTo>
                <a:lnTo>
                  <a:pt x="82640" y="66820"/>
                </a:lnTo>
                <a:lnTo>
                  <a:pt x="82630" y="66760"/>
                </a:lnTo>
                <a:lnTo>
                  <a:pt x="82590" y="66730"/>
                </a:lnTo>
                <a:lnTo>
                  <a:pt x="82580" y="66720"/>
                </a:lnTo>
                <a:lnTo>
                  <a:pt x="82560" y="66720"/>
                </a:lnTo>
                <a:lnTo>
                  <a:pt x="82550" y="66720"/>
                </a:lnTo>
                <a:lnTo>
                  <a:pt x="82540" y="66710"/>
                </a:lnTo>
                <a:lnTo>
                  <a:pt x="82490" y="66680"/>
                </a:lnTo>
                <a:lnTo>
                  <a:pt x="82490" y="66670"/>
                </a:lnTo>
                <a:lnTo>
                  <a:pt x="82440" y="66660"/>
                </a:lnTo>
                <a:lnTo>
                  <a:pt x="82400" y="66640"/>
                </a:lnTo>
                <a:lnTo>
                  <a:pt x="82330" y="66580"/>
                </a:lnTo>
                <a:lnTo>
                  <a:pt x="82260" y="66590"/>
                </a:lnTo>
                <a:lnTo>
                  <a:pt x="82210" y="66600"/>
                </a:lnTo>
                <a:lnTo>
                  <a:pt x="82210" y="66610"/>
                </a:lnTo>
                <a:lnTo>
                  <a:pt x="82200" y="66620"/>
                </a:lnTo>
                <a:lnTo>
                  <a:pt x="82150" y="66610"/>
                </a:lnTo>
                <a:lnTo>
                  <a:pt x="82130" y="66610"/>
                </a:lnTo>
                <a:lnTo>
                  <a:pt x="82120" y="66610"/>
                </a:lnTo>
                <a:lnTo>
                  <a:pt x="82110" y="66620"/>
                </a:lnTo>
                <a:lnTo>
                  <a:pt x="82080" y="66640"/>
                </a:lnTo>
                <a:lnTo>
                  <a:pt x="82070" y="66650"/>
                </a:lnTo>
                <a:lnTo>
                  <a:pt x="82030" y="66650"/>
                </a:lnTo>
                <a:lnTo>
                  <a:pt x="82010" y="66670"/>
                </a:lnTo>
                <a:lnTo>
                  <a:pt x="82000" y="66680"/>
                </a:lnTo>
                <a:lnTo>
                  <a:pt x="82010" y="66700"/>
                </a:lnTo>
                <a:lnTo>
                  <a:pt x="82000" y="66710"/>
                </a:lnTo>
                <a:lnTo>
                  <a:pt x="81980" y="66730"/>
                </a:lnTo>
                <a:lnTo>
                  <a:pt x="81970" y="66740"/>
                </a:lnTo>
                <a:lnTo>
                  <a:pt x="81960" y="66750"/>
                </a:lnTo>
                <a:lnTo>
                  <a:pt x="81970" y="66770"/>
                </a:lnTo>
                <a:lnTo>
                  <a:pt x="81990" y="66780"/>
                </a:lnTo>
                <a:lnTo>
                  <a:pt x="81980" y="66790"/>
                </a:lnTo>
                <a:lnTo>
                  <a:pt x="81980" y="66800"/>
                </a:lnTo>
                <a:lnTo>
                  <a:pt x="81960" y="66800"/>
                </a:lnTo>
                <a:lnTo>
                  <a:pt x="81950" y="66800"/>
                </a:lnTo>
                <a:lnTo>
                  <a:pt x="81930" y="66830"/>
                </a:lnTo>
                <a:lnTo>
                  <a:pt x="81920" y="66850"/>
                </a:lnTo>
                <a:lnTo>
                  <a:pt x="81820" y="66890"/>
                </a:lnTo>
                <a:lnTo>
                  <a:pt x="81760" y="66890"/>
                </a:lnTo>
                <a:lnTo>
                  <a:pt x="81730" y="66890"/>
                </a:lnTo>
                <a:lnTo>
                  <a:pt x="81690" y="66890"/>
                </a:lnTo>
                <a:lnTo>
                  <a:pt x="81660" y="66920"/>
                </a:lnTo>
                <a:lnTo>
                  <a:pt x="81610" y="67060"/>
                </a:lnTo>
                <a:lnTo>
                  <a:pt x="81520" y="67160"/>
                </a:lnTo>
                <a:lnTo>
                  <a:pt x="81470" y="67210"/>
                </a:lnTo>
                <a:lnTo>
                  <a:pt x="81420" y="67310"/>
                </a:lnTo>
                <a:lnTo>
                  <a:pt x="81440" y="67370"/>
                </a:lnTo>
                <a:lnTo>
                  <a:pt x="81460" y="67370"/>
                </a:lnTo>
                <a:lnTo>
                  <a:pt x="81490" y="67370"/>
                </a:lnTo>
                <a:lnTo>
                  <a:pt x="81520" y="67370"/>
                </a:lnTo>
                <a:lnTo>
                  <a:pt x="81560" y="67390"/>
                </a:lnTo>
                <a:lnTo>
                  <a:pt x="81650" y="67430"/>
                </a:lnTo>
                <a:lnTo>
                  <a:pt x="81710" y="67460"/>
                </a:lnTo>
                <a:lnTo>
                  <a:pt x="81750" y="67480"/>
                </a:lnTo>
                <a:lnTo>
                  <a:pt x="81780" y="67620"/>
                </a:lnTo>
                <a:lnTo>
                  <a:pt x="81840" y="67650"/>
                </a:lnTo>
                <a:lnTo>
                  <a:pt x="81960" y="67720"/>
                </a:lnTo>
                <a:lnTo>
                  <a:pt x="82030" y="67740"/>
                </a:lnTo>
                <a:lnTo>
                  <a:pt x="82120" y="67750"/>
                </a:lnTo>
                <a:lnTo>
                  <a:pt x="82160" y="67780"/>
                </a:lnTo>
                <a:lnTo>
                  <a:pt x="82230" y="67820"/>
                </a:lnTo>
                <a:lnTo>
                  <a:pt x="82250" y="67870"/>
                </a:lnTo>
                <a:lnTo>
                  <a:pt x="82230" y="67910"/>
                </a:lnTo>
                <a:lnTo>
                  <a:pt x="82230" y="67930"/>
                </a:lnTo>
                <a:lnTo>
                  <a:pt x="82230" y="67940"/>
                </a:lnTo>
                <a:lnTo>
                  <a:pt x="82180" y="68060"/>
                </a:lnTo>
                <a:lnTo>
                  <a:pt x="82120" y="68180"/>
                </a:lnTo>
                <a:lnTo>
                  <a:pt x="82080" y="68280"/>
                </a:lnTo>
                <a:lnTo>
                  <a:pt x="82010" y="68440"/>
                </a:lnTo>
                <a:lnTo>
                  <a:pt x="81890" y="68520"/>
                </a:lnTo>
                <a:lnTo>
                  <a:pt x="81820" y="68590"/>
                </a:lnTo>
                <a:lnTo>
                  <a:pt x="81770" y="68620"/>
                </a:lnTo>
                <a:lnTo>
                  <a:pt x="81770" y="68700"/>
                </a:lnTo>
                <a:lnTo>
                  <a:pt x="81750" y="68800"/>
                </a:lnTo>
                <a:lnTo>
                  <a:pt x="81750" y="68880"/>
                </a:lnTo>
                <a:lnTo>
                  <a:pt x="81770" y="68980"/>
                </a:lnTo>
                <a:lnTo>
                  <a:pt x="81810" y="69050"/>
                </a:lnTo>
                <a:lnTo>
                  <a:pt x="81820" y="69120"/>
                </a:lnTo>
                <a:lnTo>
                  <a:pt x="81820" y="69130"/>
                </a:lnTo>
                <a:lnTo>
                  <a:pt x="81780" y="69200"/>
                </a:lnTo>
                <a:lnTo>
                  <a:pt x="81730" y="69230"/>
                </a:lnTo>
                <a:lnTo>
                  <a:pt x="81670" y="69270"/>
                </a:lnTo>
                <a:lnTo>
                  <a:pt x="81590" y="69350"/>
                </a:lnTo>
                <a:lnTo>
                  <a:pt x="81420" y="69500"/>
                </a:lnTo>
                <a:lnTo>
                  <a:pt x="81330" y="69570"/>
                </a:lnTo>
                <a:lnTo>
                  <a:pt x="81280" y="69620"/>
                </a:lnTo>
                <a:lnTo>
                  <a:pt x="81210" y="69690"/>
                </a:lnTo>
                <a:lnTo>
                  <a:pt x="81170" y="69740"/>
                </a:lnTo>
                <a:lnTo>
                  <a:pt x="81100" y="69750"/>
                </a:lnTo>
                <a:lnTo>
                  <a:pt x="81020" y="69760"/>
                </a:lnTo>
                <a:lnTo>
                  <a:pt x="80980" y="69740"/>
                </a:lnTo>
                <a:lnTo>
                  <a:pt x="80970" y="69680"/>
                </a:lnTo>
                <a:lnTo>
                  <a:pt x="80970" y="69610"/>
                </a:lnTo>
                <a:lnTo>
                  <a:pt x="80860" y="69590"/>
                </a:lnTo>
                <a:lnTo>
                  <a:pt x="80830" y="69590"/>
                </a:lnTo>
                <a:lnTo>
                  <a:pt x="80770" y="69620"/>
                </a:lnTo>
                <a:lnTo>
                  <a:pt x="80690" y="69710"/>
                </a:lnTo>
                <a:lnTo>
                  <a:pt x="80610" y="69730"/>
                </a:lnTo>
                <a:lnTo>
                  <a:pt x="80600" y="69740"/>
                </a:lnTo>
                <a:lnTo>
                  <a:pt x="80590" y="69750"/>
                </a:lnTo>
                <a:lnTo>
                  <a:pt x="80560" y="69820"/>
                </a:lnTo>
                <a:lnTo>
                  <a:pt x="80510" y="69880"/>
                </a:lnTo>
                <a:lnTo>
                  <a:pt x="80490" y="69920"/>
                </a:lnTo>
                <a:lnTo>
                  <a:pt x="80350" y="70010"/>
                </a:lnTo>
                <a:lnTo>
                  <a:pt x="80270" y="70020"/>
                </a:lnTo>
                <a:lnTo>
                  <a:pt x="80240" y="70040"/>
                </a:lnTo>
                <a:lnTo>
                  <a:pt x="80210" y="70090"/>
                </a:lnTo>
                <a:lnTo>
                  <a:pt x="80190" y="70120"/>
                </a:lnTo>
                <a:lnTo>
                  <a:pt x="80170" y="70120"/>
                </a:lnTo>
                <a:lnTo>
                  <a:pt x="80120" y="70100"/>
                </a:lnTo>
                <a:lnTo>
                  <a:pt x="80040" y="70040"/>
                </a:lnTo>
                <a:lnTo>
                  <a:pt x="80020" y="70070"/>
                </a:lnTo>
                <a:lnTo>
                  <a:pt x="80070" y="70140"/>
                </a:lnTo>
                <a:lnTo>
                  <a:pt x="80150" y="70330"/>
                </a:lnTo>
                <a:lnTo>
                  <a:pt x="80110" y="70340"/>
                </a:lnTo>
                <a:lnTo>
                  <a:pt x="80080" y="70360"/>
                </a:lnTo>
                <a:lnTo>
                  <a:pt x="80060" y="70370"/>
                </a:lnTo>
                <a:lnTo>
                  <a:pt x="80040" y="70370"/>
                </a:lnTo>
                <a:lnTo>
                  <a:pt x="80020" y="70380"/>
                </a:lnTo>
                <a:lnTo>
                  <a:pt x="79990" y="70350"/>
                </a:lnTo>
                <a:lnTo>
                  <a:pt x="79930" y="70350"/>
                </a:lnTo>
                <a:lnTo>
                  <a:pt x="79910" y="70340"/>
                </a:lnTo>
                <a:lnTo>
                  <a:pt x="79870" y="70320"/>
                </a:lnTo>
                <a:lnTo>
                  <a:pt x="79820" y="70250"/>
                </a:lnTo>
                <a:lnTo>
                  <a:pt x="79760" y="70200"/>
                </a:lnTo>
                <a:lnTo>
                  <a:pt x="79750" y="70200"/>
                </a:lnTo>
                <a:lnTo>
                  <a:pt x="79740" y="70190"/>
                </a:lnTo>
                <a:lnTo>
                  <a:pt x="79700" y="70180"/>
                </a:lnTo>
                <a:lnTo>
                  <a:pt x="79680" y="70140"/>
                </a:lnTo>
                <a:lnTo>
                  <a:pt x="79660" y="70130"/>
                </a:lnTo>
                <a:lnTo>
                  <a:pt x="79650" y="70130"/>
                </a:lnTo>
                <a:lnTo>
                  <a:pt x="79650" y="70080"/>
                </a:lnTo>
                <a:lnTo>
                  <a:pt x="79660" y="70060"/>
                </a:lnTo>
                <a:lnTo>
                  <a:pt x="79630" y="69960"/>
                </a:lnTo>
                <a:lnTo>
                  <a:pt x="79610" y="69910"/>
                </a:lnTo>
                <a:lnTo>
                  <a:pt x="79620" y="69900"/>
                </a:lnTo>
                <a:lnTo>
                  <a:pt x="79650" y="69850"/>
                </a:lnTo>
                <a:lnTo>
                  <a:pt x="79660" y="69840"/>
                </a:lnTo>
                <a:lnTo>
                  <a:pt x="79670" y="69800"/>
                </a:lnTo>
                <a:lnTo>
                  <a:pt x="79670" y="69770"/>
                </a:lnTo>
                <a:lnTo>
                  <a:pt x="79680" y="69730"/>
                </a:lnTo>
                <a:lnTo>
                  <a:pt x="79670" y="69710"/>
                </a:lnTo>
                <a:lnTo>
                  <a:pt x="79670" y="69700"/>
                </a:lnTo>
                <a:lnTo>
                  <a:pt x="79650" y="69680"/>
                </a:lnTo>
                <a:lnTo>
                  <a:pt x="79660" y="69640"/>
                </a:lnTo>
                <a:lnTo>
                  <a:pt x="79660" y="69630"/>
                </a:lnTo>
                <a:lnTo>
                  <a:pt x="79640" y="69560"/>
                </a:lnTo>
                <a:lnTo>
                  <a:pt x="79650" y="69550"/>
                </a:lnTo>
                <a:lnTo>
                  <a:pt x="79670" y="69520"/>
                </a:lnTo>
                <a:lnTo>
                  <a:pt x="79660" y="69490"/>
                </a:lnTo>
                <a:lnTo>
                  <a:pt x="79630" y="69490"/>
                </a:lnTo>
                <a:lnTo>
                  <a:pt x="79590" y="69560"/>
                </a:lnTo>
                <a:lnTo>
                  <a:pt x="79590" y="69630"/>
                </a:lnTo>
                <a:lnTo>
                  <a:pt x="79570" y="69660"/>
                </a:lnTo>
                <a:lnTo>
                  <a:pt x="79530" y="69700"/>
                </a:lnTo>
                <a:lnTo>
                  <a:pt x="79320" y="69660"/>
                </a:lnTo>
                <a:lnTo>
                  <a:pt x="79300" y="69660"/>
                </a:lnTo>
                <a:lnTo>
                  <a:pt x="79270" y="69640"/>
                </a:lnTo>
                <a:lnTo>
                  <a:pt x="79250" y="69610"/>
                </a:lnTo>
                <a:lnTo>
                  <a:pt x="79240" y="69570"/>
                </a:lnTo>
                <a:lnTo>
                  <a:pt x="79200" y="69560"/>
                </a:lnTo>
                <a:lnTo>
                  <a:pt x="79190" y="69580"/>
                </a:lnTo>
                <a:lnTo>
                  <a:pt x="79160" y="69590"/>
                </a:lnTo>
                <a:lnTo>
                  <a:pt x="79140" y="69600"/>
                </a:lnTo>
                <a:lnTo>
                  <a:pt x="79130" y="69600"/>
                </a:lnTo>
                <a:lnTo>
                  <a:pt x="79070" y="69580"/>
                </a:lnTo>
                <a:lnTo>
                  <a:pt x="79020" y="69570"/>
                </a:lnTo>
                <a:lnTo>
                  <a:pt x="78930" y="69580"/>
                </a:lnTo>
                <a:lnTo>
                  <a:pt x="78930" y="69520"/>
                </a:lnTo>
                <a:lnTo>
                  <a:pt x="78950" y="69490"/>
                </a:lnTo>
                <a:lnTo>
                  <a:pt x="78960" y="69390"/>
                </a:lnTo>
                <a:lnTo>
                  <a:pt x="78960" y="69370"/>
                </a:lnTo>
                <a:lnTo>
                  <a:pt x="78960" y="69350"/>
                </a:lnTo>
                <a:lnTo>
                  <a:pt x="78960" y="69260"/>
                </a:lnTo>
                <a:lnTo>
                  <a:pt x="78930" y="69270"/>
                </a:lnTo>
                <a:lnTo>
                  <a:pt x="78900" y="69280"/>
                </a:lnTo>
                <a:lnTo>
                  <a:pt x="78860" y="69340"/>
                </a:lnTo>
                <a:lnTo>
                  <a:pt x="78810" y="69380"/>
                </a:lnTo>
                <a:lnTo>
                  <a:pt x="78780" y="69440"/>
                </a:lnTo>
                <a:lnTo>
                  <a:pt x="78750" y="69460"/>
                </a:lnTo>
                <a:lnTo>
                  <a:pt x="78720" y="69490"/>
                </a:lnTo>
                <a:lnTo>
                  <a:pt x="78710" y="69510"/>
                </a:lnTo>
                <a:lnTo>
                  <a:pt x="78700" y="69530"/>
                </a:lnTo>
                <a:lnTo>
                  <a:pt x="78660" y="69660"/>
                </a:lnTo>
                <a:lnTo>
                  <a:pt x="78650" y="69690"/>
                </a:lnTo>
                <a:lnTo>
                  <a:pt x="78600" y="69730"/>
                </a:lnTo>
                <a:lnTo>
                  <a:pt x="78540" y="69770"/>
                </a:lnTo>
                <a:lnTo>
                  <a:pt x="78500" y="69750"/>
                </a:lnTo>
                <a:lnTo>
                  <a:pt x="78550" y="69640"/>
                </a:lnTo>
                <a:lnTo>
                  <a:pt x="78580" y="69550"/>
                </a:lnTo>
                <a:lnTo>
                  <a:pt x="78570" y="69520"/>
                </a:lnTo>
                <a:lnTo>
                  <a:pt x="78520" y="69520"/>
                </a:lnTo>
                <a:lnTo>
                  <a:pt x="78460" y="69570"/>
                </a:lnTo>
                <a:lnTo>
                  <a:pt x="78400" y="69590"/>
                </a:lnTo>
                <a:lnTo>
                  <a:pt x="78440" y="69510"/>
                </a:lnTo>
                <a:lnTo>
                  <a:pt x="78540" y="69390"/>
                </a:lnTo>
                <a:lnTo>
                  <a:pt x="78720" y="69250"/>
                </a:lnTo>
                <a:lnTo>
                  <a:pt x="78740" y="69240"/>
                </a:lnTo>
                <a:lnTo>
                  <a:pt x="78860" y="69170"/>
                </a:lnTo>
                <a:lnTo>
                  <a:pt x="78950" y="69090"/>
                </a:lnTo>
                <a:lnTo>
                  <a:pt x="79020" y="68980"/>
                </a:lnTo>
                <a:lnTo>
                  <a:pt x="79000" y="68970"/>
                </a:lnTo>
                <a:lnTo>
                  <a:pt x="78920" y="68990"/>
                </a:lnTo>
                <a:lnTo>
                  <a:pt x="78840" y="69020"/>
                </a:lnTo>
                <a:lnTo>
                  <a:pt x="78770" y="69040"/>
                </a:lnTo>
                <a:lnTo>
                  <a:pt x="78640" y="69050"/>
                </a:lnTo>
                <a:lnTo>
                  <a:pt x="78620" y="69060"/>
                </a:lnTo>
                <a:lnTo>
                  <a:pt x="78590" y="69060"/>
                </a:lnTo>
                <a:lnTo>
                  <a:pt x="78530" y="69020"/>
                </a:lnTo>
                <a:lnTo>
                  <a:pt x="78510" y="69020"/>
                </a:lnTo>
                <a:lnTo>
                  <a:pt x="78490" y="69030"/>
                </a:lnTo>
                <a:lnTo>
                  <a:pt x="78420" y="69080"/>
                </a:lnTo>
                <a:lnTo>
                  <a:pt x="78380" y="69130"/>
                </a:lnTo>
                <a:lnTo>
                  <a:pt x="78370" y="69140"/>
                </a:lnTo>
                <a:lnTo>
                  <a:pt x="78340" y="69100"/>
                </a:lnTo>
                <a:lnTo>
                  <a:pt x="78340" y="69040"/>
                </a:lnTo>
                <a:lnTo>
                  <a:pt x="78390" y="68990"/>
                </a:lnTo>
                <a:lnTo>
                  <a:pt x="78410" y="68960"/>
                </a:lnTo>
                <a:lnTo>
                  <a:pt x="78440" y="68960"/>
                </a:lnTo>
                <a:lnTo>
                  <a:pt x="78450" y="68940"/>
                </a:lnTo>
                <a:lnTo>
                  <a:pt x="78470" y="68910"/>
                </a:lnTo>
                <a:lnTo>
                  <a:pt x="78480" y="68850"/>
                </a:lnTo>
                <a:lnTo>
                  <a:pt x="78510" y="68810"/>
                </a:lnTo>
                <a:lnTo>
                  <a:pt x="78610" y="68730"/>
                </a:lnTo>
                <a:lnTo>
                  <a:pt x="78650" y="68690"/>
                </a:lnTo>
                <a:lnTo>
                  <a:pt x="78680" y="68680"/>
                </a:lnTo>
                <a:lnTo>
                  <a:pt x="78710" y="68620"/>
                </a:lnTo>
                <a:lnTo>
                  <a:pt x="78760" y="68560"/>
                </a:lnTo>
                <a:lnTo>
                  <a:pt x="78810" y="68470"/>
                </a:lnTo>
                <a:lnTo>
                  <a:pt x="78840" y="68430"/>
                </a:lnTo>
                <a:lnTo>
                  <a:pt x="78890" y="68340"/>
                </a:lnTo>
                <a:lnTo>
                  <a:pt x="78900" y="68320"/>
                </a:lnTo>
                <a:lnTo>
                  <a:pt x="78930" y="68240"/>
                </a:lnTo>
                <a:lnTo>
                  <a:pt x="78940" y="68230"/>
                </a:lnTo>
                <a:lnTo>
                  <a:pt x="78950" y="68230"/>
                </a:lnTo>
                <a:lnTo>
                  <a:pt x="78970" y="68180"/>
                </a:lnTo>
                <a:lnTo>
                  <a:pt x="78970" y="68120"/>
                </a:lnTo>
                <a:lnTo>
                  <a:pt x="78990" y="68100"/>
                </a:lnTo>
                <a:lnTo>
                  <a:pt x="78990" y="68080"/>
                </a:lnTo>
                <a:lnTo>
                  <a:pt x="79000" y="68070"/>
                </a:lnTo>
                <a:lnTo>
                  <a:pt x="79030" y="68010"/>
                </a:lnTo>
                <a:lnTo>
                  <a:pt x="79020" y="67960"/>
                </a:lnTo>
                <a:lnTo>
                  <a:pt x="79020" y="67930"/>
                </a:lnTo>
                <a:lnTo>
                  <a:pt x="79000" y="67860"/>
                </a:lnTo>
                <a:lnTo>
                  <a:pt x="78920" y="67840"/>
                </a:lnTo>
                <a:lnTo>
                  <a:pt x="78810" y="67820"/>
                </a:lnTo>
                <a:lnTo>
                  <a:pt x="78800" y="67800"/>
                </a:lnTo>
                <a:lnTo>
                  <a:pt x="78810" y="67760"/>
                </a:lnTo>
                <a:lnTo>
                  <a:pt x="78810" y="67750"/>
                </a:lnTo>
                <a:lnTo>
                  <a:pt x="78800" y="67740"/>
                </a:lnTo>
                <a:lnTo>
                  <a:pt x="78800" y="67730"/>
                </a:lnTo>
                <a:lnTo>
                  <a:pt x="78800" y="67720"/>
                </a:lnTo>
                <a:lnTo>
                  <a:pt x="78800" y="67700"/>
                </a:lnTo>
                <a:lnTo>
                  <a:pt x="78810" y="67690"/>
                </a:lnTo>
                <a:lnTo>
                  <a:pt x="78810" y="67670"/>
                </a:lnTo>
                <a:lnTo>
                  <a:pt x="78780" y="67660"/>
                </a:lnTo>
                <a:lnTo>
                  <a:pt x="78720" y="67640"/>
                </a:lnTo>
                <a:lnTo>
                  <a:pt x="78690" y="67680"/>
                </a:lnTo>
                <a:lnTo>
                  <a:pt x="78650" y="67740"/>
                </a:lnTo>
                <a:lnTo>
                  <a:pt x="78520" y="67780"/>
                </a:lnTo>
                <a:lnTo>
                  <a:pt x="78460" y="67810"/>
                </a:lnTo>
                <a:lnTo>
                  <a:pt x="78410" y="67810"/>
                </a:lnTo>
                <a:lnTo>
                  <a:pt x="78330" y="67790"/>
                </a:lnTo>
                <a:lnTo>
                  <a:pt x="78310" y="67790"/>
                </a:lnTo>
                <a:lnTo>
                  <a:pt x="78260" y="67750"/>
                </a:lnTo>
                <a:lnTo>
                  <a:pt x="78200" y="67690"/>
                </a:lnTo>
                <a:lnTo>
                  <a:pt x="78010" y="67460"/>
                </a:lnTo>
                <a:lnTo>
                  <a:pt x="77980" y="67400"/>
                </a:lnTo>
                <a:lnTo>
                  <a:pt x="77960" y="67360"/>
                </a:lnTo>
                <a:lnTo>
                  <a:pt x="77960" y="67250"/>
                </a:lnTo>
                <a:lnTo>
                  <a:pt x="77950" y="67120"/>
                </a:lnTo>
                <a:lnTo>
                  <a:pt x="77970" y="66970"/>
                </a:lnTo>
                <a:lnTo>
                  <a:pt x="78020" y="66910"/>
                </a:lnTo>
                <a:lnTo>
                  <a:pt x="78170" y="66820"/>
                </a:lnTo>
                <a:lnTo>
                  <a:pt x="78150" y="66810"/>
                </a:lnTo>
                <a:lnTo>
                  <a:pt x="78140" y="66800"/>
                </a:lnTo>
                <a:lnTo>
                  <a:pt x="78130" y="66780"/>
                </a:lnTo>
                <a:lnTo>
                  <a:pt x="78110" y="66720"/>
                </a:lnTo>
                <a:lnTo>
                  <a:pt x="78070" y="66680"/>
                </a:lnTo>
                <a:lnTo>
                  <a:pt x="78060" y="66670"/>
                </a:lnTo>
                <a:lnTo>
                  <a:pt x="78000" y="66590"/>
                </a:lnTo>
                <a:lnTo>
                  <a:pt x="77970" y="66560"/>
                </a:lnTo>
                <a:lnTo>
                  <a:pt x="77950" y="66550"/>
                </a:lnTo>
                <a:lnTo>
                  <a:pt x="77940" y="66530"/>
                </a:lnTo>
                <a:lnTo>
                  <a:pt x="77930" y="66450"/>
                </a:lnTo>
                <a:lnTo>
                  <a:pt x="77910" y="66430"/>
                </a:lnTo>
                <a:lnTo>
                  <a:pt x="77890" y="66410"/>
                </a:lnTo>
                <a:lnTo>
                  <a:pt x="77890" y="66390"/>
                </a:lnTo>
                <a:lnTo>
                  <a:pt x="77860" y="66380"/>
                </a:lnTo>
                <a:lnTo>
                  <a:pt x="77790" y="66360"/>
                </a:lnTo>
                <a:lnTo>
                  <a:pt x="77780" y="66350"/>
                </a:lnTo>
                <a:lnTo>
                  <a:pt x="77760" y="66290"/>
                </a:lnTo>
                <a:lnTo>
                  <a:pt x="77750" y="66280"/>
                </a:lnTo>
                <a:lnTo>
                  <a:pt x="77810" y="66160"/>
                </a:lnTo>
                <a:lnTo>
                  <a:pt x="77810" y="66120"/>
                </a:lnTo>
                <a:lnTo>
                  <a:pt x="77790" y="66090"/>
                </a:lnTo>
                <a:lnTo>
                  <a:pt x="77750" y="66050"/>
                </a:lnTo>
                <a:lnTo>
                  <a:pt x="77700" y="66010"/>
                </a:lnTo>
                <a:lnTo>
                  <a:pt x="77590" y="65990"/>
                </a:lnTo>
                <a:lnTo>
                  <a:pt x="77480" y="65920"/>
                </a:lnTo>
                <a:lnTo>
                  <a:pt x="77440" y="65910"/>
                </a:lnTo>
                <a:lnTo>
                  <a:pt x="77390" y="65900"/>
                </a:lnTo>
                <a:lnTo>
                  <a:pt x="77370" y="65910"/>
                </a:lnTo>
                <a:lnTo>
                  <a:pt x="77340" y="65920"/>
                </a:lnTo>
                <a:lnTo>
                  <a:pt x="77350" y="66010"/>
                </a:lnTo>
                <a:lnTo>
                  <a:pt x="77360" y="66060"/>
                </a:lnTo>
                <a:lnTo>
                  <a:pt x="77330" y="66080"/>
                </a:lnTo>
                <a:lnTo>
                  <a:pt x="77270" y="66100"/>
                </a:lnTo>
                <a:lnTo>
                  <a:pt x="77170" y="66120"/>
                </a:lnTo>
                <a:lnTo>
                  <a:pt x="77070" y="66150"/>
                </a:lnTo>
                <a:lnTo>
                  <a:pt x="77070" y="66090"/>
                </a:lnTo>
                <a:lnTo>
                  <a:pt x="77070" y="66080"/>
                </a:lnTo>
                <a:lnTo>
                  <a:pt x="77070" y="66050"/>
                </a:lnTo>
                <a:lnTo>
                  <a:pt x="77070" y="66030"/>
                </a:lnTo>
                <a:lnTo>
                  <a:pt x="77080" y="66010"/>
                </a:lnTo>
                <a:lnTo>
                  <a:pt x="77070" y="65980"/>
                </a:lnTo>
                <a:lnTo>
                  <a:pt x="77080" y="65970"/>
                </a:lnTo>
                <a:lnTo>
                  <a:pt x="77090" y="65940"/>
                </a:lnTo>
                <a:lnTo>
                  <a:pt x="77090" y="65930"/>
                </a:lnTo>
                <a:lnTo>
                  <a:pt x="77080" y="65910"/>
                </a:lnTo>
                <a:lnTo>
                  <a:pt x="77080" y="65890"/>
                </a:lnTo>
                <a:lnTo>
                  <a:pt x="77060" y="65860"/>
                </a:lnTo>
                <a:lnTo>
                  <a:pt x="77050" y="65860"/>
                </a:lnTo>
                <a:lnTo>
                  <a:pt x="77040" y="65860"/>
                </a:lnTo>
                <a:lnTo>
                  <a:pt x="77020" y="65860"/>
                </a:lnTo>
                <a:lnTo>
                  <a:pt x="77010" y="65880"/>
                </a:lnTo>
                <a:lnTo>
                  <a:pt x="77000" y="65880"/>
                </a:lnTo>
                <a:lnTo>
                  <a:pt x="76980" y="65890"/>
                </a:lnTo>
                <a:lnTo>
                  <a:pt x="76960" y="65890"/>
                </a:lnTo>
                <a:lnTo>
                  <a:pt x="76950" y="65900"/>
                </a:lnTo>
                <a:lnTo>
                  <a:pt x="76930" y="65910"/>
                </a:lnTo>
                <a:lnTo>
                  <a:pt x="76930" y="65920"/>
                </a:lnTo>
                <a:lnTo>
                  <a:pt x="76900" y="65950"/>
                </a:lnTo>
                <a:lnTo>
                  <a:pt x="76880" y="65980"/>
                </a:lnTo>
                <a:lnTo>
                  <a:pt x="76850" y="65990"/>
                </a:lnTo>
                <a:lnTo>
                  <a:pt x="76830" y="66000"/>
                </a:lnTo>
                <a:lnTo>
                  <a:pt x="76820" y="66000"/>
                </a:lnTo>
                <a:lnTo>
                  <a:pt x="76810" y="66000"/>
                </a:lnTo>
                <a:lnTo>
                  <a:pt x="76780" y="66030"/>
                </a:lnTo>
                <a:lnTo>
                  <a:pt x="76720" y="66050"/>
                </a:lnTo>
                <a:lnTo>
                  <a:pt x="76700" y="66070"/>
                </a:lnTo>
                <a:lnTo>
                  <a:pt x="76690" y="66080"/>
                </a:lnTo>
                <a:lnTo>
                  <a:pt x="76680" y="66090"/>
                </a:lnTo>
                <a:lnTo>
                  <a:pt x="76660" y="66130"/>
                </a:lnTo>
                <a:lnTo>
                  <a:pt x="76650" y="66180"/>
                </a:lnTo>
                <a:lnTo>
                  <a:pt x="76550" y="66170"/>
                </a:lnTo>
                <a:lnTo>
                  <a:pt x="76480" y="66180"/>
                </a:lnTo>
                <a:lnTo>
                  <a:pt x="76430" y="66190"/>
                </a:lnTo>
                <a:lnTo>
                  <a:pt x="76410" y="66190"/>
                </a:lnTo>
                <a:lnTo>
                  <a:pt x="76320" y="66190"/>
                </a:lnTo>
                <a:lnTo>
                  <a:pt x="76310" y="66180"/>
                </a:lnTo>
                <a:lnTo>
                  <a:pt x="76290" y="66160"/>
                </a:lnTo>
                <a:lnTo>
                  <a:pt x="76300" y="66140"/>
                </a:lnTo>
                <a:lnTo>
                  <a:pt x="76290" y="66120"/>
                </a:lnTo>
                <a:lnTo>
                  <a:pt x="76270" y="66110"/>
                </a:lnTo>
                <a:lnTo>
                  <a:pt x="76240" y="66090"/>
                </a:lnTo>
                <a:lnTo>
                  <a:pt x="76230" y="66070"/>
                </a:lnTo>
                <a:lnTo>
                  <a:pt x="76230" y="66050"/>
                </a:lnTo>
                <a:lnTo>
                  <a:pt x="76220" y="66040"/>
                </a:lnTo>
                <a:lnTo>
                  <a:pt x="76200" y="66020"/>
                </a:lnTo>
                <a:lnTo>
                  <a:pt x="76180" y="65980"/>
                </a:lnTo>
                <a:lnTo>
                  <a:pt x="76160" y="65970"/>
                </a:lnTo>
                <a:lnTo>
                  <a:pt x="76130" y="65970"/>
                </a:lnTo>
                <a:lnTo>
                  <a:pt x="76090" y="65950"/>
                </a:lnTo>
                <a:lnTo>
                  <a:pt x="76090" y="65940"/>
                </a:lnTo>
                <a:lnTo>
                  <a:pt x="76080" y="65920"/>
                </a:lnTo>
                <a:lnTo>
                  <a:pt x="76050" y="65970"/>
                </a:lnTo>
                <a:lnTo>
                  <a:pt x="76030" y="66050"/>
                </a:lnTo>
                <a:lnTo>
                  <a:pt x="76010" y="66140"/>
                </a:lnTo>
                <a:lnTo>
                  <a:pt x="76010" y="66210"/>
                </a:lnTo>
                <a:lnTo>
                  <a:pt x="76040" y="66280"/>
                </a:lnTo>
                <a:lnTo>
                  <a:pt x="76020" y="66350"/>
                </a:lnTo>
                <a:lnTo>
                  <a:pt x="76010" y="66430"/>
                </a:lnTo>
                <a:lnTo>
                  <a:pt x="76020" y="66500"/>
                </a:lnTo>
                <a:lnTo>
                  <a:pt x="76040" y="66520"/>
                </a:lnTo>
                <a:lnTo>
                  <a:pt x="75990" y="66540"/>
                </a:lnTo>
                <a:lnTo>
                  <a:pt x="75870" y="66540"/>
                </a:lnTo>
                <a:lnTo>
                  <a:pt x="75630" y="66580"/>
                </a:lnTo>
                <a:lnTo>
                  <a:pt x="75540" y="66600"/>
                </a:lnTo>
                <a:lnTo>
                  <a:pt x="75380" y="66640"/>
                </a:lnTo>
                <a:lnTo>
                  <a:pt x="75220" y="66610"/>
                </a:lnTo>
                <a:lnTo>
                  <a:pt x="75100" y="66620"/>
                </a:lnTo>
                <a:lnTo>
                  <a:pt x="74950" y="66650"/>
                </a:lnTo>
                <a:lnTo>
                  <a:pt x="74870" y="66640"/>
                </a:lnTo>
                <a:lnTo>
                  <a:pt x="74820" y="66630"/>
                </a:lnTo>
                <a:lnTo>
                  <a:pt x="74750" y="66590"/>
                </a:lnTo>
                <a:lnTo>
                  <a:pt x="74750" y="66650"/>
                </a:lnTo>
                <a:lnTo>
                  <a:pt x="74730" y="66640"/>
                </a:lnTo>
                <a:lnTo>
                  <a:pt x="74720" y="66640"/>
                </a:lnTo>
                <a:lnTo>
                  <a:pt x="74700" y="66640"/>
                </a:lnTo>
                <a:lnTo>
                  <a:pt x="74680" y="66640"/>
                </a:lnTo>
                <a:lnTo>
                  <a:pt x="74650" y="66650"/>
                </a:lnTo>
                <a:lnTo>
                  <a:pt x="74600" y="66670"/>
                </a:lnTo>
                <a:lnTo>
                  <a:pt x="74520" y="66650"/>
                </a:lnTo>
                <a:lnTo>
                  <a:pt x="74480" y="66650"/>
                </a:lnTo>
                <a:lnTo>
                  <a:pt x="74420" y="66650"/>
                </a:lnTo>
                <a:lnTo>
                  <a:pt x="74350" y="66630"/>
                </a:lnTo>
                <a:lnTo>
                  <a:pt x="74320" y="66620"/>
                </a:lnTo>
                <a:lnTo>
                  <a:pt x="74280" y="66610"/>
                </a:lnTo>
                <a:lnTo>
                  <a:pt x="74240" y="66610"/>
                </a:lnTo>
                <a:lnTo>
                  <a:pt x="74210" y="66610"/>
                </a:lnTo>
                <a:lnTo>
                  <a:pt x="74190" y="66610"/>
                </a:lnTo>
                <a:lnTo>
                  <a:pt x="74150" y="66610"/>
                </a:lnTo>
                <a:lnTo>
                  <a:pt x="74120" y="66600"/>
                </a:lnTo>
                <a:lnTo>
                  <a:pt x="74100" y="66600"/>
                </a:lnTo>
                <a:lnTo>
                  <a:pt x="74090" y="66600"/>
                </a:lnTo>
                <a:lnTo>
                  <a:pt x="74050" y="66600"/>
                </a:lnTo>
                <a:lnTo>
                  <a:pt x="74080" y="66460"/>
                </a:lnTo>
                <a:lnTo>
                  <a:pt x="74120" y="66410"/>
                </a:lnTo>
                <a:lnTo>
                  <a:pt x="74140" y="66380"/>
                </a:lnTo>
                <a:lnTo>
                  <a:pt x="74130" y="66360"/>
                </a:lnTo>
                <a:lnTo>
                  <a:pt x="74060" y="66350"/>
                </a:lnTo>
                <a:lnTo>
                  <a:pt x="74050" y="66320"/>
                </a:lnTo>
                <a:lnTo>
                  <a:pt x="74050" y="66260"/>
                </a:lnTo>
                <a:lnTo>
                  <a:pt x="74050" y="66240"/>
                </a:lnTo>
                <a:lnTo>
                  <a:pt x="74030" y="66210"/>
                </a:lnTo>
                <a:lnTo>
                  <a:pt x="73980" y="66180"/>
                </a:lnTo>
                <a:lnTo>
                  <a:pt x="73940" y="66160"/>
                </a:lnTo>
                <a:lnTo>
                  <a:pt x="73890" y="66150"/>
                </a:lnTo>
                <a:lnTo>
                  <a:pt x="73840" y="66160"/>
                </a:lnTo>
                <a:lnTo>
                  <a:pt x="73790" y="66210"/>
                </a:lnTo>
                <a:lnTo>
                  <a:pt x="73750" y="66230"/>
                </a:lnTo>
                <a:lnTo>
                  <a:pt x="73710" y="66230"/>
                </a:lnTo>
                <a:lnTo>
                  <a:pt x="73590" y="66140"/>
                </a:lnTo>
                <a:lnTo>
                  <a:pt x="73530" y="66100"/>
                </a:lnTo>
                <a:lnTo>
                  <a:pt x="73520" y="66120"/>
                </a:lnTo>
                <a:lnTo>
                  <a:pt x="73540" y="66150"/>
                </a:lnTo>
                <a:lnTo>
                  <a:pt x="73530" y="66170"/>
                </a:lnTo>
                <a:lnTo>
                  <a:pt x="73500" y="66200"/>
                </a:lnTo>
                <a:lnTo>
                  <a:pt x="73490" y="66210"/>
                </a:lnTo>
                <a:lnTo>
                  <a:pt x="73470" y="66210"/>
                </a:lnTo>
                <a:lnTo>
                  <a:pt x="73450" y="66230"/>
                </a:lnTo>
                <a:lnTo>
                  <a:pt x="73420" y="66220"/>
                </a:lnTo>
                <a:lnTo>
                  <a:pt x="73410" y="66220"/>
                </a:lnTo>
                <a:lnTo>
                  <a:pt x="73400" y="66220"/>
                </a:lnTo>
                <a:lnTo>
                  <a:pt x="73390" y="66220"/>
                </a:lnTo>
                <a:lnTo>
                  <a:pt x="73380" y="66220"/>
                </a:lnTo>
                <a:lnTo>
                  <a:pt x="73350" y="66250"/>
                </a:lnTo>
                <a:lnTo>
                  <a:pt x="73310" y="66200"/>
                </a:lnTo>
                <a:lnTo>
                  <a:pt x="73300" y="66180"/>
                </a:lnTo>
                <a:lnTo>
                  <a:pt x="73300" y="66150"/>
                </a:lnTo>
                <a:lnTo>
                  <a:pt x="73300" y="66080"/>
                </a:lnTo>
                <a:lnTo>
                  <a:pt x="73300" y="66040"/>
                </a:lnTo>
                <a:lnTo>
                  <a:pt x="73290" y="66030"/>
                </a:lnTo>
                <a:lnTo>
                  <a:pt x="73200" y="66030"/>
                </a:lnTo>
                <a:lnTo>
                  <a:pt x="73180" y="66010"/>
                </a:lnTo>
                <a:lnTo>
                  <a:pt x="73160" y="65990"/>
                </a:lnTo>
                <a:lnTo>
                  <a:pt x="73150" y="65990"/>
                </a:lnTo>
                <a:lnTo>
                  <a:pt x="73120" y="65990"/>
                </a:lnTo>
                <a:lnTo>
                  <a:pt x="73070" y="65950"/>
                </a:lnTo>
                <a:lnTo>
                  <a:pt x="73040" y="65930"/>
                </a:lnTo>
                <a:lnTo>
                  <a:pt x="73000" y="65900"/>
                </a:lnTo>
                <a:lnTo>
                  <a:pt x="72990" y="65880"/>
                </a:lnTo>
                <a:lnTo>
                  <a:pt x="72980" y="65870"/>
                </a:lnTo>
                <a:lnTo>
                  <a:pt x="72970" y="65860"/>
                </a:lnTo>
                <a:lnTo>
                  <a:pt x="72950" y="65840"/>
                </a:lnTo>
                <a:lnTo>
                  <a:pt x="72920" y="65830"/>
                </a:lnTo>
                <a:lnTo>
                  <a:pt x="72820" y="65830"/>
                </a:lnTo>
                <a:lnTo>
                  <a:pt x="72800" y="65820"/>
                </a:lnTo>
                <a:lnTo>
                  <a:pt x="72790" y="65820"/>
                </a:lnTo>
                <a:lnTo>
                  <a:pt x="72770" y="65810"/>
                </a:lnTo>
                <a:lnTo>
                  <a:pt x="72760" y="65800"/>
                </a:lnTo>
                <a:lnTo>
                  <a:pt x="72750" y="65790"/>
                </a:lnTo>
                <a:lnTo>
                  <a:pt x="72740" y="65780"/>
                </a:lnTo>
                <a:lnTo>
                  <a:pt x="72730" y="65750"/>
                </a:lnTo>
                <a:lnTo>
                  <a:pt x="72720" y="65720"/>
                </a:lnTo>
                <a:lnTo>
                  <a:pt x="72720" y="65670"/>
                </a:lnTo>
                <a:lnTo>
                  <a:pt x="72710" y="65620"/>
                </a:lnTo>
                <a:lnTo>
                  <a:pt x="72710" y="65610"/>
                </a:lnTo>
                <a:lnTo>
                  <a:pt x="72700" y="65600"/>
                </a:lnTo>
                <a:lnTo>
                  <a:pt x="72690" y="65590"/>
                </a:lnTo>
                <a:lnTo>
                  <a:pt x="72690" y="65580"/>
                </a:lnTo>
                <a:lnTo>
                  <a:pt x="72680" y="65580"/>
                </a:lnTo>
                <a:lnTo>
                  <a:pt x="72670" y="65580"/>
                </a:lnTo>
                <a:lnTo>
                  <a:pt x="72660" y="65570"/>
                </a:lnTo>
                <a:lnTo>
                  <a:pt x="72630" y="65550"/>
                </a:lnTo>
                <a:lnTo>
                  <a:pt x="72570" y="65550"/>
                </a:lnTo>
                <a:lnTo>
                  <a:pt x="72560" y="65550"/>
                </a:lnTo>
                <a:lnTo>
                  <a:pt x="72540" y="65560"/>
                </a:lnTo>
                <a:lnTo>
                  <a:pt x="72520" y="65570"/>
                </a:lnTo>
                <a:lnTo>
                  <a:pt x="72510" y="65590"/>
                </a:lnTo>
                <a:lnTo>
                  <a:pt x="72500" y="65610"/>
                </a:lnTo>
                <a:lnTo>
                  <a:pt x="72500" y="65620"/>
                </a:lnTo>
                <a:lnTo>
                  <a:pt x="72500" y="65630"/>
                </a:lnTo>
                <a:lnTo>
                  <a:pt x="72490" y="65630"/>
                </a:lnTo>
                <a:lnTo>
                  <a:pt x="72480" y="65640"/>
                </a:lnTo>
                <a:lnTo>
                  <a:pt x="72480" y="65650"/>
                </a:lnTo>
                <a:lnTo>
                  <a:pt x="72480" y="65660"/>
                </a:lnTo>
                <a:lnTo>
                  <a:pt x="72470" y="65670"/>
                </a:lnTo>
                <a:lnTo>
                  <a:pt x="72450" y="65670"/>
                </a:lnTo>
                <a:lnTo>
                  <a:pt x="72420" y="65520"/>
                </a:lnTo>
                <a:lnTo>
                  <a:pt x="72400" y="65430"/>
                </a:lnTo>
                <a:lnTo>
                  <a:pt x="72370" y="65380"/>
                </a:lnTo>
                <a:lnTo>
                  <a:pt x="72340" y="65350"/>
                </a:lnTo>
                <a:lnTo>
                  <a:pt x="72320" y="65330"/>
                </a:lnTo>
                <a:lnTo>
                  <a:pt x="72270" y="65310"/>
                </a:lnTo>
                <a:lnTo>
                  <a:pt x="72240" y="65310"/>
                </a:lnTo>
                <a:lnTo>
                  <a:pt x="72210" y="65330"/>
                </a:lnTo>
                <a:lnTo>
                  <a:pt x="72210" y="65390"/>
                </a:lnTo>
                <a:lnTo>
                  <a:pt x="72240" y="65450"/>
                </a:lnTo>
                <a:lnTo>
                  <a:pt x="72280" y="65510"/>
                </a:lnTo>
                <a:lnTo>
                  <a:pt x="72290" y="65550"/>
                </a:lnTo>
                <a:lnTo>
                  <a:pt x="72270" y="65590"/>
                </a:lnTo>
                <a:lnTo>
                  <a:pt x="72220" y="65600"/>
                </a:lnTo>
                <a:lnTo>
                  <a:pt x="72190" y="65600"/>
                </a:lnTo>
                <a:lnTo>
                  <a:pt x="72160" y="65520"/>
                </a:lnTo>
                <a:lnTo>
                  <a:pt x="72090" y="65370"/>
                </a:lnTo>
                <a:lnTo>
                  <a:pt x="72050" y="65370"/>
                </a:lnTo>
                <a:lnTo>
                  <a:pt x="71980" y="65390"/>
                </a:lnTo>
                <a:lnTo>
                  <a:pt x="71910" y="65220"/>
                </a:lnTo>
                <a:lnTo>
                  <a:pt x="71880" y="65160"/>
                </a:lnTo>
                <a:lnTo>
                  <a:pt x="71880" y="65150"/>
                </a:lnTo>
                <a:lnTo>
                  <a:pt x="71910" y="65100"/>
                </a:lnTo>
                <a:lnTo>
                  <a:pt x="71940" y="65040"/>
                </a:lnTo>
                <a:lnTo>
                  <a:pt x="71950" y="65010"/>
                </a:lnTo>
                <a:lnTo>
                  <a:pt x="71960" y="65010"/>
                </a:lnTo>
                <a:lnTo>
                  <a:pt x="71970" y="64980"/>
                </a:lnTo>
                <a:lnTo>
                  <a:pt x="71970" y="64950"/>
                </a:lnTo>
                <a:lnTo>
                  <a:pt x="72000" y="64890"/>
                </a:lnTo>
                <a:lnTo>
                  <a:pt x="72010" y="64880"/>
                </a:lnTo>
                <a:lnTo>
                  <a:pt x="72030" y="64870"/>
                </a:lnTo>
                <a:lnTo>
                  <a:pt x="72030" y="64860"/>
                </a:lnTo>
                <a:lnTo>
                  <a:pt x="72020" y="64850"/>
                </a:lnTo>
                <a:lnTo>
                  <a:pt x="72000" y="64850"/>
                </a:lnTo>
                <a:lnTo>
                  <a:pt x="72000" y="64760"/>
                </a:lnTo>
                <a:lnTo>
                  <a:pt x="72020" y="64740"/>
                </a:lnTo>
                <a:lnTo>
                  <a:pt x="72020" y="64730"/>
                </a:lnTo>
                <a:lnTo>
                  <a:pt x="72020" y="64710"/>
                </a:lnTo>
                <a:lnTo>
                  <a:pt x="72010" y="64680"/>
                </a:lnTo>
                <a:lnTo>
                  <a:pt x="72020" y="64670"/>
                </a:lnTo>
                <a:lnTo>
                  <a:pt x="72030" y="64650"/>
                </a:lnTo>
                <a:lnTo>
                  <a:pt x="72040" y="64630"/>
                </a:lnTo>
                <a:lnTo>
                  <a:pt x="72040" y="64610"/>
                </a:lnTo>
                <a:lnTo>
                  <a:pt x="72040" y="64600"/>
                </a:lnTo>
                <a:lnTo>
                  <a:pt x="72080" y="64500"/>
                </a:lnTo>
                <a:lnTo>
                  <a:pt x="72140" y="64360"/>
                </a:lnTo>
                <a:lnTo>
                  <a:pt x="72380" y="64320"/>
                </a:lnTo>
                <a:lnTo>
                  <a:pt x="72440" y="64280"/>
                </a:lnTo>
                <a:lnTo>
                  <a:pt x="72440" y="64230"/>
                </a:lnTo>
                <a:lnTo>
                  <a:pt x="72470" y="64150"/>
                </a:lnTo>
                <a:lnTo>
                  <a:pt x="72490" y="64090"/>
                </a:lnTo>
                <a:lnTo>
                  <a:pt x="72480" y="64030"/>
                </a:lnTo>
                <a:lnTo>
                  <a:pt x="72510" y="63890"/>
                </a:lnTo>
                <a:lnTo>
                  <a:pt x="72460" y="63870"/>
                </a:lnTo>
                <a:lnTo>
                  <a:pt x="72430" y="63860"/>
                </a:lnTo>
                <a:lnTo>
                  <a:pt x="72380" y="63830"/>
                </a:lnTo>
                <a:lnTo>
                  <a:pt x="72310" y="63810"/>
                </a:lnTo>
                <a:lnTo>
                  <a:pt x="72290" y="63790"/>
                </a:lnTo>
                <a:lnTo>
                  <a:pt x="72270" y="63780"/>
                </a:lnTo>
                <a:lnTo>
                  <a:pt x="72240" y="63770"/>
                </a:lnTo>
                <a:lnTo>
                  <a:pt x="72200" y="63770"/>
                </a:lnTo>
                <a:lnTo>
                  <a:pt x="72180" y="63780"/>
                </a:lnTo>
                <a:lnTo>
                  <a:pt x="72170" y="63790"/>
                </a:lnTo>
                <a:lnTo>
                  <a:pt x="72170" y="63810"/>
                </a:lnTo>
                <a:lnTo>
                  <a:pt x="72110" y="63840"/>
                </a:lnTo>
                <a:lnTo>
                  <a:pt x="72060" y="63840"/>
                </a:lnTo>
                <a:lnTo>
                  <a:pt x="72010" y="63830"/>
                </a:lnTo>
                <a:lnTo>
                  <a:pt x="71930" y="63830"/>
                </a:lnTo>
                <a:lnTo>
                  <a:pt x="71820" y="63800"/>
                </a:lnTo>
                <a:lnTo>
                  <a:pt x="71700" y="63690"/>
                </a:lnTo>
                <a:lnTo>
                  <a:pt x="71620" y="63650"/>
                </a:lnTo>
                <a:lnTo>
                  <a:pt x="71570" y="63770"/>
                </a:lnTo>
                <a:lnTo>
                  <a:pt x="71530" y="63800"/>
                </a:lnTo>
                <a:lnTo>
                  <a:pt x="71490" y="63800"/>
                </a:lnTo>
                <a:lnTo>
                  <a:pt x="71450" y="63790"/>
                </a:lnTo>
                <a:lnTo>
                  <a:pt x="71370" y="63760"/>
                </a:lnTo>
                <a:lnTo>
                  <a:pt x="71320" y="63740"/>
                </a:lnTo>
                <a:lnTo>
                  <a:pt x="71280" y="63660"/>
                </a:lnTo>
                <a:lnTo>
                  <a:pt x="71270" y="63610"/>
                </a:lnTo>
                <a:lnTo>
                  <a:pt x="71240" y="63560"/>
                </a:lnTo>
                <a:lnTo>
                  <a:pt x="71230" y="63540"/>
                </a:lnTo>
                <a:lnTo>
                  <a:pt x="71220" y="63530"/>
                </a:lnTo>
                <a:lnTo>
                  <a:pt x="71230" y="63500"/>
                </a:lnTo>
                <a:lnTo>
                  <a:pt x="71240" y="63490"/>
                </a:lnTo>
                <a:lnTo>
                  <a:pt x="71250" y="63460"/>
                </a:lnTo>
                <a:lnTo>
                  <a:pt x="71250" y="63440"/>
                </a:lnTo>
                <a:lnTo>
                  <a:pt x="71250" y="63360"/>
                </a:lnTo>
                <a:lnTo>
                  <a:pt x="71240" y="63320"/>
                </a:lnTo>
                <a:lnTo>
                  <a:pt x="71170" y="63320"/>
                </a:lnTo>
                <a:lnTo>
                  <a:pt x="71100" y="63320"/>
                </a:lnTo>
                <a:lnTo>
                  <a:pt x="71040" y="63320"/>
                </a:lnTo>
                <a:lnTo>
                  <a:pt x="70920" y="63410"/>
                </a:lnTo>
                <a:lnTo>
                  <a:pt x="70850" y="63410"/>
                </a:lnTo>
                <a:lnTo>
                  <a:pt x="70760" y="63410"/>
                </a:lnTo>
                <a:lnTo>
                  <a:pt x="70720" y="63410"/>
                </a:lnTo>
                <a:lnTo>
                  <a:pt x="70690" y="63400"/>
                </a:lnTo>
                <a:lnTo>
                  <a:pt x="70650" y="63340"/>
                </a:lnTo>
                <a:lnTo>
                  <a:pt x="70670" y="63310"/>
                </a:lnTo>
                <a:lnTo>
                  <a:pt x="70690" y="63280"/>
                </a:lnTo>
                <a:lnTo>
                  <a:pt x="70720" y="63260"/>
                </a:lnTo>
                <a:lnTo>
                  <a:pt x="70740" y="63220"/>
                </a:lnTo>
                <a:lnTo>
                  <a:pt x="70740" y="63190"/>
                </a:lnTo>
                <a:lnTo>
                  <a:pt x="70720" y="63160"/>
                </a:lnTo>
                <a:lnTo>
                  <a:pt x="70630" y="63150"/>
                </a:lnTo>
                <a:lnTo>
                  <a:pt x="70550" y="63140"/>
                </a:lnTo>
                <a:lnTo>
                  <a:pt x="70450" y="63110"/>
                </a:lnTo>
                <a:lnTo>
                  <a:pt x="70400" y="63060"/>
                </a:lnTo>
                <a:lnTo>
                  <a:pt x="70380" y="63010"/>
                </a:lnTo>
                <a:lnTo>
                  <a:pt x="70420" y="62970"/>
                </a:lnTo>
                <a:lnTo>
                  <a:pt x="70530" y="62950"/>
                </a:lnTo>
                <a:lnTo>
                  <a:pt x="70560" y="62940"/>
                </a:lnTo>
                <a:lnTo>
                  <a:pt x="70590" y="62890"/>
                </a:lnTo>
                <a:lnTo>
                  <a:pt x="70580" y="62840"/>
                </a:lnTo>
                <a:lnTo>
                  <a:pt x="70620" y="62810"/>
                </a:lnTo>
                <a:lnTo>
                  <a:pt x="70650" y="62730"/>
                </a:lnTo>
                <a:lnTo>
                  <a:pt x="70650" y="62680"/>
                </a:lnTo>
                <a:lnTo>
                  <a:pt x="70740" y="62700"/>
                </a:lnTo>
                <a:lnTo>
                  <a:pt x="70840" y="62700"/>
                </a:lnTo>
                <a:lnTo>
                  <a:pt x="70840" y="62610"/>
                </a:lnTo>
                <a:lnTo>
                  <a:pt x="70820" y="62610"/>
                </a:lnTo>
                <a:lnTo>
                  <a:pt x="70800" y="62610"/>
                </a:lnTo>
                <a:lnTo>
                  <a:pt x="70780" y="62590"/>
                </a:lnTo>
                <a:lnTo>
                  <a:pt x="70740" y="62600"/>
                </a:lnTo>
                <a:lnTo>
                  <a:pt x="70710" y="62590"/>
                </a:lnTo>
                <a:lnTo>
                  <a:pt x="70680" y="62580"/>
                </a:lnTo>
                <a:lnTo>
                  <a:pt x="70640" y="62580"/>
                </a:lnTo>
                <a:lnTo>
                  <a:pt x="70610" y="62460"/>
                </a:lnTo>
                <a:lnTo>
                  <a:pt x="70490" y="62440"/>
                </a:lnTo>
                <a:lnTo>
                  <a:pt x="70380" y="62400"/>
                </a:lnTo>
                <a:lnTo>
                  <a:pt x="70360" y="62360"/>
                </a:lnTo>
                <a:lnTo>
                  <a:pt x="70360" y="62340"/>
                </a:lnTo>
                <a:lnTo>
                  <a:pt x="70370" y="62270"/>
                </a:lnTo>
                <a:lnTo>
                  <a:pt x="70350" y="62220"/>
                </a:lnTo>
                <a:lnTo>
                  <a:pt x="70250" y="62210"/>
                </a:lnTo>
                <a:lnTo>
                  <a:pt x="70230" y="62160"/>
                </a:lnTo>
                <a:lnTo>
                  <a:pt x="70260" y="62070"/>
                </a:lnTo>
                <a:lnTo>
                  <a:pt x="70270" y="62010"/>
                </a:lnTo>
                <a:lnTo>
                  <a:pt x="70280" y="61930"/>
                </a:lnTo>
                <a:lnTo>
                  <a:pt x="70250" y="61890"/>
                </a:lnTo>
                <a:lnTo>
                  <a:pt x="70200" y="61790"/>
                </a:lnTo>
                <a:lnTo>
                  <a:pt x="70160" y="61740"/>
                </a:lnTo>
                <a:lnTo>
                  <a:pt x="70130" y="61700"/>
                </a:lnTo>
                <a:lnTo>
                  <a:pt x="70040" y="61690"/>
                </a:lnTo>
                <a:lnTo>
                  <a:pt x="69980" y="61690"/>
                </a:lnTo>
                <a:lnTo>
                  <a:pt x="69890" y="61680"/>
                </a:lnTo>
                <a:lnTo>
                  <a:pt x="69890" y="61630"/>
                </a:lnTo>
                <a:lnTo>
                  <a:pt x="69900" y="61570"/>
                </a:lnTo>
                <a:lnTo>
                  <a:pt x="69890" y="61490"/>
                </a:lnTo>
                <a:lnTo>
                  <a:pt x="69870" y="61460"/>
                </a:lnTo>
                <a:lnTo>
                  <a:pt x="69930" y="61410"/>
                </a:lnTo>
                <a:lnTo>
                  <a:pt x="69960" y="61370"/>
                </a:lnTo>
                <a:lnTo>
                  <a:pt x="69960" y="61330"/>
                </a:lnTo>
                <a:lnTo>
                  <a:pt x="69960" y="61280"/>
                </a:lnTo>
                <a:lnTo>
                  <a:pt x="69930" y="61030"/>
                </a:lnTo>
                <a:lnTo>
                  <a:pt x="69940" y="61010"/>
                </a:lnTo>
                <a:lnTo>
                  <a:pt x="70020" y="61020"/>
                </a:lnTo>
                <a:lnTo>
                  <a:pt x="70090" y="61020"/>
                </a:lnTo>
                <a:lnTo>
                  <a:pt x="70130" y="61020"/>
                </a:lnTo>
                <a:lnTo>
                  <a:pt x="70130" y="60990"/>
                </a:lnTo>
                <a:lnTo>
                  <a:pt x="70110" y="60930"/>
                </a:lnTo>
                <a:lnTo>
                  <a:pt x="70130" y="60860"/>
                </a:lnTo>
                <a:lnTo>
                  <a:pt x="70150" y="60830"/>
                </a:lnTo>
                <a:lnTo>
                  <a:pt x="70180" y="60840"/>
                </a:lnTo>
                <a:lnTo>
                  <a:pt x="70210" y="60860"/>
                </a:lnTo>
                <a:lnTo>
                  <a:pt x="70250" y="60890"/>
                </a:lnTo>
                <a:lnTo>
                  <a:pt x="70320" y="60880"/>
                </a:lnTo>
                <a:lnTo>
                  <a:pt x="70400" y="60830"/>
                </a:lnTo>
                <a:lnTo>
                  <a:pt x="70450" y="60800"/>
                </a:lnTo>
                <a:lnTo>
                  <a:pt x="70470" y="60760"/>
                </a:lnTo>
                <a:lnTo>
                  <a:pt x="70490" y="60650"/>
                </a:lnTo>
                <a:lnTo>
                  <a:pt x="70510" y="60610"/>
                </a:lnTo>
                <a:lnTo>
                  <a:pt x="70660" y="60390"/>
                </a:lnTo>
                <a:lnTo>
                  <a:pt x="70700" y="60330"/>
                </a:lnTo>
                <a:lnTo>
                  <a:pt x="70760" y="60220"/>
                </a:lnTo>
                <a:lnTo>
                  <a:pt x="70840" y="60040"/>
                </a:lnTo>
                <a:lnTo>
                  <a:pt x="70880" y="59960"/>
                </a:lnTo>
                <a:lnTo>
                  <a:pt x="70980" y="59910"/>
                </a:lnTo>
                <a:lnTo>
                  <a:pt x="71110" y="59820"/>
                </a:lnTo>
                <a:lnTo>
                  <a:pt x="71160" y="59730"/>
                </a:lnTo>
                <a:lnTo>
                  <a:pt x="71190" y="59670"/>
                </a:lnTo>
                <a:lnTo>
                  <a:pt x="71220" y="59610"/>
                </a:lnTo>
                <a:lnTo>
                  <a:pt x="71240" y="59540"/>
                </a:lnTo>
                <a:lnTo>
                  <a:pt x="71240" y="59510"/>
                </a:lnTo>
                <a:lnTo>
                  <a:pt x="71150" y="59380"/>
                </a:lnTo>
                <a:lnTo>
                  <a:pt x="71110" y="59330"/>
                </a:lnTo>
                <a:lnTo>
                  <a:pt x="71090" y="59270"/>
                </a:lnTo>
                <a:lnTo>
                  <a:pt x="71100" y="59210"/>
                </a:lnTo>
                <a:lnTo>
                  <a:pt x="71130" y="59170"/>
                </a:lnTo>
                <a:lnTo>
                  <a:pt x="71180" y="59130"/>
                </a:lnTo>
                <a:lnTo>
                  <a:pt x="71250" y="59130"/>
                </a:lnTo>
                <a:lnTo>
                  <a:pt x="71320" y="59120"/>
                </a:lnTo>
                <a:lnTo>
                  <a:pt x="71420" y="58970"/>
                </a:lnTo>
                <a:lnTo>
                  <a:pt x="71260" y="58980"/>
                </a:lnTo>
                <a:lnTo>
                  <a:pt x="71210" y="58970"/>
                </a:lnTo>
                <a:lnTo>
                  <a:pt x="71170" y="58930"/>
                </a:lnTo>
                <a:lnTo>
                  <a:pt x="71090" y="58880"/>
                </a:lnTo>
                <a:lnTo>
                  <a:pt x="71070" y="58870"/>
                </a:lnTo>
                <a:lnTo>
                  <a:pt x="71070" y="58800"/>
                </a:lnTo>
                <a:lnTo>
                  <a:pt x="71090" y="58770"/>
                </a:lnTo>
                <a:lnTo>
                  <a:pt x="71170" y="58750"/>
                </a:lnTo>
                <a:lnTo>
                  <a:pt x="71210" y="58720"/>
                </a:lnTo>
                <a:lnTo>
                  <a:pt x="71230" y="58700"/>
                </a:lnTo>
                <a:lnTo>
                  <a:pt x="71180" y="58590"/>
                </a:lnTo>
                <a:lnTo>
                  <a:pt x="71140" y="58520"/>
                </a:lnTo>
                <a:lnTo>
                  <a:pt x="71120" y="58500"/>
                </a:lnTo>
                <a:lnTo>
                  <a:pt x="71080" y="58510"/>
                </a:lnTo>
                <a:lnTo>
                  <a:pt x="71050" y="58480"/>
                </a:lnTo>
                <a:lnTo>
                  <a:pt x="71030" y="58320"/>
                </a:lnTo>
                <a:lnTo>
                  <a:pt x="71050" y="58180"/>
                </a:lnTo>
                <a:lnTo>
                  <a:pt x="71090" y="58120"/>
                </a:lnTo>
                <a:lnTo>
                  <a:pt x="71180" y="58070"/>
                </a:lnTo>
                <a:lnTo>
                  <a:pt x="71190" y="58030"/>
                </a:lnTo>
                <a:lnTo>
                  <a:pt x="71190" y="57960"/>
                </a:lnTo>
                <a:lnTo>
                  <a:pt x="71170" y="57920"/>
                </a:lnTo>
                <a:lnTo>
                  <a:pt x="71140" y="57880"/>
                </a:lnTo>
                <a:lnTo>
                  <a:pt x="71100" y="57830"/>
                </a:lnTo>
                <a:lnTo>
                  <a:pt x="71080" y="57740"/>
                </a:lnTo>
                <a:lnTo>
                  <a:pt x="71080" y="57700"/>
                </a:lnTo>
                <a:lnTo>
                  <a:pt x="71080" y="57660"/>
                </a:lnTo>
                <a:lnTo>
                  <a:pt x="71040" y="57640"/>
                </a:lnTo>
                <a:lnTo>
                  <a:pt x="71020" y="57630"/>
                </a:lnTo>
                <a:lnTo>
                  <a:pt x="71000" y="57620"/>
                </a:lnTo>
                <a:lnTo>
                  <a:pt x="70990" y="57610"/>
                </a:lnTo>
                <a:lnTo>
                  <a:pt x="70970" y="57590"/>
                </a:lnTo>
                <a:lnTo>
                  <a:pt x="70940" y="57590"/>
                </a:lnTo>
                <a:lnTo>
                  <a:pt x="70930" y="57590"/>
                </a:lnTo>
                <a:lnTo>
                  <a:pt x="70830" y="57520"/>
                </a:lnTo>
                <a:lnTo>
                  <a:pt x="70790" y="57480"/>
                </a:lnTo>
                <a:lnTo>
                  <a:pt x="70800" y="57420"/>
                </a:lnTo>
                <a:lnTo>
                  <a:pt x="70810" y="57330"/>
                </a:lnTo>
                <a:lnTo>
                  <a:pt x="70780" y="57280"/>
                </a:lnTo>
                <a:lnTo>
                  <a:pt x="70700" y="57170"/>
                </a:lnTo>
                <a:lnTo>
                  <a:pt x="70720" y="57130"/>
                </a:lnTo>
                <a:lnTo>
                  <a:pt x="70760" y="57050"/>
                </a:lnTo>
                <a:lnTo>
                  <a:pt x="70760" y="57000"/>
                </a:lnTo>
                <a:lnTo>
                  <a:pt x="70770" y="56930"/>
                </a:lnTo>
                <a:lnTo>
                  <a:pt x="70800" y="56890"/>
                </a:lnTo>
                <a:lnTo>
                  <a:pt x="70820" y="56880"/>
                </a:lnTo>
                <a:lnTo>
                  <a:pt x="70850" y="56890"/>
                </a:lnTo>
                <a:lnTo>
                  <a:pt x="70910" y="56890"/>
                </a:lnTo>
                <a:lnTo>
                  <a:pt x="70920" y="56880"/>
                </a:lnTo>
                <a:lnTo>
                  <a:pt x="70930" y="56860"/>
                </a:lnTo>
                <a:lnTo>
                  <a:pt x="70950" y="56810"/>
                </a:lnTo>
                <a:lnTo>
                  <a:pt x="70970" y="56780"/>
                </a:lnTo>
                <a:lnTo>
                  <a:pt x="71020" y="56740"/>
                </a:lnTo>
                <a:lnTo>
                  <a:pt x="71040" y="56690"/>
                </a:lnTo>
                <a:lnTo>
                  <a:pt x="71030" y="56670"/>
                </a:lnTo>
                <a:lnTo>
                  <a:pt x="70970" y="56670"/>
                </a:lnTo>
                <a:lnTo>
                  <a:pt x="70920" y="56600"/>
                </a:lnTo>
                <a:lnTo>
                  <a:pt x="70920" y="56580"/>
                </a:lnTo>
                <a:lnTo>
                  <a:pt x="70920" y="56500"/>
                </a:lnTo>
                <a:lnTo>
                  <a:pt x="70850" y="56430"/>
                </a:lnTo>
                <a:lnTo>
                  <a:pt x="70850" y="56380"/>
                </a:lnTo>
                <a:lnTo>
                  <a:pt x="70840" y="56270"/>
                </a:lnTo>
                <a:lnTo>
                  <a:pt x="70830" y="56190"/>
                </a:lnTo>
                <a:lnTo>
                  <a:pt x="70840" y="56120"/>
                </a:lnTo>
                <a:lnTo>
                  <a:pt x="70790" y="56020"/>
                </a:lnTo>
                <a:lnTo>
                  <a:pt x="70760" y="55930"/>
                </a:lnTo>
                <a:lnTo>
                  <a:pt x="70740" y="55820"/>
                </a:lnTo>
                <a:lnTo>
                  <a:pt x="70720" y="55690"/>
                </a:lnTo>
                <a:lnTo>
                  <a:pt x="70730" y="55670"/>
                </a:lnTo>
                <a:lnTo>
                  <a:pt x="70730" y="55650"/>
                </a:lnTo>
                <a:lnTo>
                  <a:pt x="70740" y="55640"/>
                </a:lnTo>
                <a:lnTo>
                  <a:pt x="70760" y="55610"/>
                </a:lnTo>
                <a:lnTo>
                  <a:pt x="70790" y="55580"/>
                </a:lnTo>
                <a:lnTo>
                  <a:pt x="70810" y="55570"/>
                </a:lnTo>
                <a:lnTo>
                  <a:pt x="70810" y="55540"/>
                </a:lnTo>
                <a:lnTo>
                  <a:pt x="70820" y="55540"/>
                </a:lnTo>
                <a:lnTo>
                  <a:pt x="70840" y="55510"/>
                </a:lnTo>
                <a:lnTo>
                  <a:pt x="70840" y="55490"/>
                </a:lnTo>
                <a:lnTo>
                  <a:pt x="70840" y="55470"/>
                </a:lnTo>
                <a:lnTo>
                  <a:pt x="70860" y="55400"/>
                </a:lnTo>
                <a:lnTo>
                  <a:pt x="70870" y="55400"/>
                </a:lnTo>
                <a:lnTo>
                  <a:pt x="70880" y="55310"/>
                </a:lnTo>
                <a:lnTo>
                  <a:pt x="70900" y="55260"/>
                </a:lnTo>
                <a:lnTo>
                  <a:pt x="70900" y="55250"/>
                </a:lnTo>
                <a:lnTo>
                  <a:pt x="70920" y="55240"/>
                </a:lnTo>
                <a:lnTo>
                  <a:pt x="70940" y="55220"/>
                </a:lnTo>
                <a:lnTo>
                  <a:pt x="70950" y="55210"/>
                </a:lnTo>
                <a:lnTo>
                  <a:pt x="70960" y="55210"/>
                </a:lnTo>
                <a:lnTo>
                  <a:pt x="70990" y="55190"/>
                </a:lnTo>
                <a:lnTo>
                  <a:pt x="71000" y="55190"/>
                </a:lnTo>
                <a:lnTo>
                  <a:pt x="71000" y="55180"/>
                </a:lnTo>
                <a:lnTo>
                  <a:pt x="71010" y="55180"/>
                </a:lnTo>
                <a:lnTo>
                  <a:pt x="71010" y="55170"/>
                </a:lnTo>
                <a:lnTo>
                  <a:pt x="71030" y="55170"/>
                </a:lnTo>
                <a:lnTo>
                  <a:pt x="71040" y="55160"/>
                </a:lnTo>
                <a:lnTo>
                  <a:pt x="71060" y="55140"/>
                </a:lnTo>
                <a:lnTo>
                  <a:pt x="71070" y="55130"/>
                </a:lnTo>
                <a:lnTo>
                  <a:pt x="71070" y="55120"/>
                </a:lnTo>
                <a:lnTo>
                  <a:pt x="71090" y="55090"/>
                </a:lnTo>
                <a:lnTo>
                  <a:pt x="71110" y="55040"/>
                </a:lnTo>
                <a:lnTo>
                  <a:pt x="71130" y="55000"/>
                </a:lnTo>
                <a:lnTo>
                  <a:pt x="71140" y="54970"/>
                </a:lnTo>
                <a:lnTo>
                  <a:pt x="71150" y="54920"/>
                </a:lnTo>
                <a:lnTo>
                  <a:pt x="71140" y="54890"/>
                </a:lnTo>
                <a:lnTo>
                  <a:pt x="71140" y="54860"/>
                </a:lnTo>
                <a:lnTo>
                  <a:pt x="71130" y="54840"/>
                </a:lnTo>
                <a:lnTo>
                  <a:pt x="71120" y="54820"/>
                </a:lnTo>
                <a:lnTo>
                  <a:pt x="71120" y="54810"/>
                </a:lnTo>
                <a:lnTo>
                  <a:pt x="71130" y="54690"/>
                </a:lnTo>
                <a:lnTo>
                  <a:pt x="71120" y="54670"/>
                </a:lnTo>
                <a:lnTo>
                  <a:pt x="71110" y="54650"/>
                </a:lnTo>
                <a:lnTo>
                  <a:pt x="71110" y="54640"/>
                </a:lnTo>
                <a:lnTo>
                  <a:pt x="71130" y="54560"/>
                </a:lnTo>
                <a:lnTo>
                  <a:pt x="71150" y="54460"/>
                </a:lnTo>
                <a:lnTo>
                  <a:pt x="71150" y="54440"/>
                </a:lnTo>
                <a:lnTo>
                  <a:pt x="71160" y="54430"/>
                </a:lnTo>
                <a:lnTo>
                  <a:pt x="71160" y="54420"/>
                </a:lnTo>
                <a:lnTo>
                  <a:pt x="71270" y="54320"/>
                </a:lnTo>
                <a:lnTo>
                  <a:pt x="71400" y="54200"/>
                </a:lnTo>
                <a:lnTo>
                  <a:pt x="71410" y="54190"/>
                </a:lnTo>
                <a:lnTo>
                  <a:pt x="71430" y="54160"/>
                </a:lnTo>
                <a:lnTo>
                  <a:pt x="71450" y="54120"/>
                </a:lnTo>
                <a:lnTo>
                  <a:pt x="71460" y="54100"/>
                </a:lnTo>
                <a:lnTo>
                  <a:pt x="71470" y="54100"/>
                </a:lnTo>
                <a:lnTo>
                  <a:pt x="71480" y="54050"/>
                </a:lnTo>
                <a:lnTo>
                  <a:pt x="71490" y="54020"/>
                </a:lnTo>
                <a:lnTo>
                  <a:pt x="71530" y="54020"/>
                </a:lnTo>
                <a:lnTo>
                  <a:pt x="71700" y="54020"/>
                </a:lnTo>
                <a:lnTo>
                  <a:pt x="72050" y="54020"/>
                </a:lnTo>
                <a:lnTo>
                  <a:pt x="72430" y="54020"/>
                </a:lnTo>
                <a:lnTo>
                  <a:pt x="72520" y="54020"/>
                </a:lnTo>
                <a:lnTo>
                  <a:pt x="72910" y="54020"/>
                </a:lnTo>
                <a:lnTo>
                  <a:pt x="73040" y="54020"/>
                </a:lnTo>
                <a:lnTo>
                  <a:pt x="73140" y="54020"/>
                </a:lnTo>
                <a:lnTo>
                  <a:pt x="73710" y="54020"/>
                </a:lnTo>
                <a:lnTo>
                  <a:pt x="74700" y="54020"/>
                </a:lnTo>
                <a:lnTo>
                  <a:pt x="74740" y="54020"/>
                </a:lnTo>
                <a:lnTo>
                  <a:pt x="74750" y="54020"/>
                </a:lnTo>
                <a:lnTo>
                  <a:pt x="74760" y="54020"/>
                </a:lnTo>
                <a:lnTo>
                  <a:pt x="74810" y="54020"/>
                </a:lnTo>
                <a:lnTo>
                  <a:pt x="75380" y="54030"/>
                </a:lnTo>
                <a:lnTo>
                  <a:pt x="75470" y="54040"/>
                </a:lnTo>
                <a:lnTo>
                  <a:pt x="76220" y="54060"/>
                </a:lnTo>
                <a:lnTo>
                  <a:pt x="76450" y="54060"/>
                </a:lnTo>
                <a:lnTo>
                  <a:pt x="76490" y="54060"/>
                </a:lnTo>
                <a:lnTo>
                  <a:pt x="76530" y="54070"/>
                </a:lnTo>
                <a:lnTo>
                  <a:pt x="76810" y="54070"/>
                </a:lnTo>
                <a:lnTo>
                  <a:pt x="76830" y="54070"/>
                </a:lnTo>
                <a:lnTo>
                  <a:pt x="76920" y="54070"/>
                </a:lnTo>
                <a:lnTo>
                  <a:pt x="77510" y="54090"/>
                </a:lnTo>
                <a:lnTo>
                  <a:pt x="77580" y="54090"/>
                </a:lnTo>
                <a:lnTo>
                  <a:pt x="77800" y="54100"/>
                </a:lnTo>
                <a:lnTo>
                  <a:pt x="77830" y="54100"/>
                </a:lnTo>
                <a:lnTo>
                  <a:pt x="77940" y="54080"/>
                </a:lnTo>
                <a:lnTo>
                  <a:pt x="78000" y="54090"/>
                </a:lnTo>
                <a:lnTo>
                  <a:pt x="78170" y="54070"/>
                </a:lnTo>
                <a:lnTo>
                  <a:pt x="79050" y="54080"/>
                </a:lnTo>
                <a:lnTo>
                  <a:pt x="79590" y="54090"/>
                </a:lnTo>
                <a:lnTo>
                  <a:pt x="79770" y="54090"/>
                </a:lnTo>
                <a:lnTo>
                  <a:pt x="80170" y="54090"/>
                </a:lnTo>
                <a:lnTo>
                  <a:pt x="81090" y="54110"/>
                </a:lnTo>
                <a:lnTo>
                  <a:pt x="81660" y="54110"/>
                </a:lnTo>
                <a:lnTo>
                  <a:pt x="82540" y="54090"/>
                </a:lnTo>
                <a:lnTo>
                  <a:pt x="83540" y="54070"/>
                </a:lnTo>
                <a:lnTo>
                  <a:pt x="83550" y="54070"/>
                </a:lnTo>
                <a:lnTo>
                  <a:pt x="84350" y="54060"/>
                </a:lnTo>
                <a:lnTo>
                  <a:pt x="84610" y="54060"/>
                </a:lnTo>
                <a:lnTo>
                  <a:pt x="84950" y="54060"/>
                </a:lnTo>
                <a:lnTo>
                  <a:pt x="85030" y="54060"/>
                </a:lnTo>
                <a:lnTo>
                  <a:pt x="85050" y="54060"/>
                </a:lnTo>
                <a:lnTo>
                  <a:pt x="85070" y="54060"/>
                </a:lnTo>
                <a:lnTo>
                  <a:pt x="86250" y="54060"/>
                </a:lnTo>
                <a:lnTo>
                  <a:pt x="86260" y="54100"/>
                </a:lnTo>
                <a:lnTo>
                  <a:pt x="86330" y="54300"/>
                </a:lnTo>
                <a:lnTo>
                  <a:pt x="86350" y="54350"/>
                </a:lnTo>
                <a:lnTo>
                  <a:pt x="86390" y="54460"/>
                </a:lnTo>
                <a:lnTo>
                  <a:pt x="86430" y="54610"/>
                </a:lnTo>
                <a:lnTo>
                  <a:pt x="86520" y="54870"/>
                </a:lnTo>
                <a:lnTo>
                  <a:pt x="86570" y="54990"/>
                </a:lnTo>
                <a:lnTo>
                  <a:pt x="86700" y="55310"/>
                </a:lnTo>
                <a:lnTo>
                  <a:pt x="86750" y="55430"/>
                </a:lnTo>
                <a:lnTo>
                  <a:pt x="86840" y="55630"/>
                </a:lnTo>
                <a:lnTo>
                  <a:pt x="86870" y="55660"/>
                </a:lnTo>
                <a:lnTo>
                  <a:pt x="86970" y="55930"/>
                </a:lnTo>
                <a:lnTo>
                  <a:pt x="86990" y="55980"/>
                </a:lnTo>
                <a:lnTo>
                  <a:pt x="87000" y="56000"/>
                </a:lnTo>
                <a:lnTo>
                  <a:pt x="87100" y="56290"/>
                </a:lnTo>
                <a:lnTo>
                  <a:pt x="87140" y="56420"/>
                </a:lnTo>
                <a:lnTo>
                  <a:pt x="87150" y="56450"/>
                </a:lnTo>
                <a:lnTo>
                  <a:pt x="87170" y="56480"/>
                </a:lnTo>
                <a:lnTo>
                  <a:pt x="87180" y="56550"/>
                </a:lnTo>
                <a:lnTo>
                  <a:pt x="87190" y="56580"/>
                </a:lnTo>
                <a:lnTo>
                  <a:pt x="87220" y="56680"/>
                </a:lnTo>
                <a:lnTo>
                  <a:pt x="87280" y="56980"/>
                </a:lnTo>
                <a:lnTo>
                  <a:pt x="87320" y="57140"/>
                </a:lnTo>
                <a:lnTo>
                  <a:pt x="87330" y="57190"/>
                </a:lnTo>
                <a:lnTo>
                  <a:pt x="87360" y="57610"/>
                </a:lnTo>
                <a:lnTo>
                  <a:pt x="87370" y="57690"/>
                </a:lnTo>
                <a:lnTo>
                  <a:pt x="87370" y="57740"/>
                </a:lnTo>
                <a:lnTo>
                  <a:pt x="87360" y="57890"/>
                </a:lnTo>
                <a:lnTo>
                  <a:pt x="87340" y="58110"/>
                </a:lnTo>
                <a:lnTo>
                  <a:pt x="87290" y="58340"/>
                </a:lnTo>
                <a:lnTo>
                  <a:pt x="87250" y="58520"/>
                </a:lnTo>
                <a:lnTo>
                  <a:pt x="87230" y="58620"/>
                </a:lnTo>
                <a:lnTo>
                  <a:pt x="87230" y="58940"/>
                </a:lnTo>
                <a:lnTo>
                  <a:pt x="87230" y="59160"/>
                </a:lnTo>
                <a:lnTo>
                  <a:pt x="87230" y="59290"/>
                </a:lnTo>
                <a:lnTo>
                  <a:pt x="87240" y="59500"/>
                </a:lnTo>
                <a:lnTo>
                  <a:pt x="87240" y="59540"/>
                </a:lnTo>
                <a:lnTo>
                  <a:pt x="87290" y="59850"/>
                </a:lnTo>
                <a:lnTo>
                  <a:pt x="87310" y="60010"/>
                </a:lnTo>
                <a:lnTo>
                  <a:pt x="87350" y="60140"/>
                </a:lnTo>
                <a:lnTo>
                  <a:pt x="87390" y="60250"/>
                </a:lnTo>
                <a:lnTo>
                  <a:pt x="87400" y="60260"/>
                </a:lnTo>
                <a:lnTo>
                  <a:pt x="87440" y="60350"/>
                </a:lnTo>
                <a:lnTo>
                  <a:pt x="87450" y="60420"/>
                </a:lnTo>
                <a:lnTo>
                  <a:pt x="87580" y="60720"/>
                </a:lnTo>
                <a:lnTo>
                  <a:pt x="87600" y="60780"/>
                </a:lnTo>
                <a:lnTo>
                  <a:pt x="87640" y="60840"/>
                </a:lnTo>
                <a:lnTo>
                  <a:pt x="87760" y="61030"/>
                </a:lnTo>
                <a:lnTo>
                  <a:pt x="87860" y="61180"/>
                </a:lnTo>
                <a:lnTo>
                  <a:pt x="87880" y="61210"/>
                </a:lnTo>
                <a:lnTo>
                  <a:pt x="88040" y="61450"/>
                </a:lnTo>
                <a:lnTo>
                  <a:pt x="88170" y="61610"/>
                </a:lnTo>
                <a:lnTo>
                  <a:pt x="88250" y="61720"/>
                </a:lnTo>
                <a:lnTo>
                  <a:pt x="88420" y="61880"/>
                </a:lnTo>
                <a:lnTo>
                  <a:pt x="88480" y="61930"/>
                </a:lnTo>
                <a:lnTo>
                  <a:pt x="88790" y="62190"/>
                </a:lnTo>
                <a:lnTo>
                  <a:pt x="89170" y="62460"/>
                </a:lnTo>
                <a:lnTo>
                  <a:pt x="89350" y="62600"/>
                </a:lnTo>
                <a:lnTo>
                  <a:pt x="89690" y="62860"/>
                </a:lnTo>
                <a:lnTo>
                  <a:pt x="89710" y="62880"/>
                </a:lnTo>
                <a:lnTo>
                  <a:pt x="89890" y="63070"/>
                </a:lnTo>
                <a:lnTo>
                  <a:pt x="90010" y="63210"/>
                </a:lnTo>
                <a:lnTo>
                  <a:pt x="90180" y="63490"/>
                </a:lnTo>
                <a:lnTo>
                  <a:pt x="90560" y="64080"/>
                </a:lnTo>
                <a:lnTo>
                  <a:pt x="90620" y="64240"/>
                </a:lnTo>
                <a:lnTo>
                  <a:pt x="90700" y="64470"/>
                </a:lnTo>
                <a:lnTo>
                  <a:pt x="90790" y="64660"/>
                </a:lnTo>
                <a:lnTo>
                  <a:pt x="91030" y="64990"/>
                </a:lnTo>
                <a:lnTo>
                  <a:pt x="91140" y="65320"/>
                </a:lnTo>
                <a:lnTo>
                  <a:pt x="91260" y="65600"/>
                </a:lnTo>
                <a:lnTo>
                  <a:pt x="91400" y="65890"/>
                </a:lnTo>
                <a:lnTo>
                  <a:pt x="91520" y="66150"/>
                </a:lnTo>
                <a:lnTo>
                  <a:pt x="91690" y="66490"/>
                </a:lnTo>
                <a:lnTo>
                  <a:pt x="91820" y="66790"/>
                </a:lnTo>
                <a:lnTo>
                  <a:pt x="91920" y="67040"/>
                </a:lnTo>
                <a:lnTo>
                  <a:pt x="91980" y="67200"/>
                </a:lnTo>
                <a:lnTo>
                  <a:pt x="92130" y="67610"/>
                </a:lnTo>
                <a:lnTo>
                  <a:pt x="92280" y="68190"/>
                </a:lnTo>
                <a:lnTo>
                  <a:pt x="92500" y="68480"/>
                </a:lnTo>
                <a:lnTo>
                  <a:pt x="92750" y="68900"/>
                </a:lnTo>
                <a:lnTo>
                  <a:pt x="92890" y="69290"/>
                </a:lnTo>
                <a:lnTo>
                  <a:pt x="93020" y="69700"/>
                </a:lnTo>
                <a:lnTo>
                  <a:pt x="91930" y="69820"/>
                </a:lnTo>
                <a:lnTo>
                  <a:pt x="91920" y="69820"/>
                </a:lnTo>
                <a:lnTo>
                  <a:pt x="87470" y="7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