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Sud-Ubangi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Sud-Ubang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36950" y="7470"/>
                </a:moveTo>
                <a:lnTo>
                  <a:pt x="37040" y="7470"/>
                </a:lnTo>
                <a:lnTo>
                  <a:pt x="37060" y="7480"/>
                </a:lnTo>
                <a:lnTo>
                  <a:pt x="37080" y="7480"/>
                </a:lnTo>
                <a:lnTo>
                  <a:pt x="37090" y="7500"/>
                </a:lnTo>
                <a:lnTo>
                  <a:pt x="37130" y="7490"/>
                </a:lnTo>
                <a:lnTo>
                  <a:pt x="37160" y="7470"/>
                </a:lnTo>
                <a:lnTo>
                  <a:pt x="37160" y="7460"/>
                </a:lnTo>
                <a:lnTo>
                  <a:pt x="37160" y="7450"/>
                </a:lnTo>
                <a:lnTo>
                  <a:pt x="37180" y="7440"/>
                </a:lnTo>
                <a:lnTo>
                  <a:pt x="37210" y="7440"/>
                </a:lnTo>
                <a:lnTo>
                  <a:pt x="37230" y="7430"/>
                </a:lnTo>
                <a:lnTo>
                  <a:pt x="37240" y="7450"/>
                </a:lnTo>
                <a:lnTo>
                  <a:pt x="37240" y="7480"/>
                </a:lnTo>
                <a:lnTo>
                  <a:pt x="37230" y="7500"/>
                </a:lnTo>
                <a:lnTo>
                  <a:pt x="37240" y="7500"/>
                </a:lnTo>
                <a:lnTo>
                  <a:pt x="37250" y="7490"/>
                </a:lnTo>
                <a:lnTo>
                  <a:pt x="37280" y="7460"/>
                </a:lnTo>
                <a:lnTo>
                  <a:pt x="37300" y="7490"/>
                </a:lnTo>
                <a:lnTo>
                  <a:pt x="37310" y="7480"/>
                </a:lnTo>
                <a:lnTo>
                  <a:pt x="37340" y="7470"/>
                </a:lnTo>
                <a:lnTo>
                  <a:pt x="37350" y="7480"/>
                </a:lnTo>
                <a:lnTo>
                  <a:pt x="37390" y="7480"/>
                </a:lnTo>
                <a:lnTo>
                  <a:pt x="37430" y="7480"/>
                </a:lnTo>
                <a:lnTo>
                  <a:pt x="37460" y="7530"/>
                </a:lnTo>
                <a:lnTo>
                  <a:pt x="37460" y="7570"/>
                </a:lnTo>
                <a:lnTo>
                  <a:pt x="37480" y="7600"/>
                </a:lnTo>
                <a:lnTo>
                  <a:pt x="37480" y="7630"/>
                </a:lnTo>
                <a:lnTo>
                  <a:pt x="37500" y="7640"/>
                </a:lnTo>
                <a:lnTo>
                  <a:pt x="37530" y="7650"/>
                </a:lnTo>
                <a:lnTo>
                  <a:pt x="37580" y="7650"/>
                </a:lnTo>
                <a:lnTo>
                  <a:pt x="37590" y="7640"/>
                </a:lnTo>
                <a:lnTo>
                  <a:pt x="37600" y="7630"/>
                </a:lnTo>
                <a:lnTo>
                  <a:pt x="37610" y="7630"/>
                </a:lnTo>
                <a:lnTo>
                  <a:pt x="37610" y="7670"/>
                </a:lnTo>
                <a:lnTo>
                  <a:pt x="37620" y="7710"/>
                </a:lnTo>
                <a:lnTo>
                  <a:pt x="37630" y="7710"/>
                </a:lnTo>
                <a:lnTo>
                  <a:pt x="37640" y="7710"/>
                </a:lnTo>
                <a:lnTo>
                  <a:pt x="37650" y="7730"/>
                </a:lnTo>
                <a:lnTo>
                  <a:pt x="37660" y="7740"/>
                </a:lnTo>
                <a:lnTo>
                  <a:pt x="37660" y="7770"/>
                </a:lnTo>
                <a:lnTo>
                  <a:pt x="37660" y="7780"/>
                </a:lnTo>
                <a:lnTo>
                  <a:pt x="37740" y="7800"/>
                </a:lnTo>
                <a:lnTo>
                  <a:pt x="37770" y="7790"/>
                </a:lnTo>
                <a:lnTo>
                  <a:pt x="37780" y="7800"/>
                </a:lnTo>
                <a:lnTo>
                  <a:pt x="37780" y="7810"/>
                </a:lnTo>
                <a:lnTo>
                  <a:pt x="37780" y="7820"/>
                </a:lnTo>
                <a:lnTo>
                  <a:pt x="37770" y="7830"/>
                </a:lnTo>
                <a:lnTo>
                  <a:pt x="37780" y="7830"/>
                </a:lnTo>
                <a:lnTo>
                  <a:pt x="37790" y="7840"/>
                </a:lnTo>
                <a:lnTo>
                  <a:pt x="37860" y="7830"/>
                </a:lnTo>
                <a:lnTo>
                  <a:pt x="37870" y="7820"/>
                </a:lnTo>
                <a:lnTo>
                  <a:pt x="37890" y="7800"/>
                </a:lnTo>
                <a:lnTo>
                  <a:pt x="37910" y="7830"/>
                </a:lnTo>
                <a:lnTo>
                  <a:pt x="37920" y="7830"/>
                </a:lnTo>
                <a:lnTo>
                  <a:pt x="37950" y="7830"/>
                </a:lnTo>
                <a:lnTo>
                  <a:pt x="37960" y="7880"/>
                </a:lnTo>
                <a:lnTo>
                  <a:pt x="37970" y="7890"/>
                </a:lnTo>
                <a:lnTo>
                  <a:pt x="37980" y="7890"/>
                </a:lnTo>
                <a:lnTo>
                  <a:pt x="37980" y="7870"/>
                </a:lnTo>
                <a:lnTo>
                  <a:pt x="37970" y="7860"/>
                </a:lnTo>
                <a:lnTo>
                  <a:pt x="37980" y="7850"/>
                </a:lnTo>
                <a:lnTo>
                  <a:pt x="37990" y="7850"/>
                </a:lnTo>
                <a:lnTo>
                  <a:pt x="38000" y="7850"/>
                </a:lnTo>
                <a:lnTo>
                  <a:pt x="38020" y="7860"/>
                </a:lnTo>
                <a:lnTo>
                  <a:pt x="38040" y="7860"/>
                </a:lnTo>
                <a:lnTo>
                  <a:pt x="38070" y="7860"/>
                </a:lnTo>
                <a:lnTo>
                  <a:pt x="38080" y="7850"/>
                </a:lnTo>
                <a:lnTo>
                  <a:pt x="38100" y="7830"/>
                </a:lnTo>
                <a:lnTo>
                  <a:pt x="38200" y="7840"/>
                </a:lnTo>
                <a:lnTo>
                  <a:pt x="38210" y="7860"/>
                </a:lnTo>
                <a:lnTo>
                  <a:pt x="38210" y="7870"/>
                </a:lnTo>
                <a:lnTo>
                  <a:pt x="38230" y="7890"/>
                </a:lnTo>
                <a:lnTo>
                  <a:pt x="38240" y="7910"/>
                </a:lnTo>
                <a:lnTo>
                  <a:pt x="38260" y="7910"/>
                </a:lnTo>
                <a:lnTo>
                  <a:pt x="38270" y="7910"/>
                </a:lnTo>
                <a:lnTo>
                  <a:pt x="38270" y="7880"/>
                </a:lnTo>
                <a:lnTo>
                  <a:pt x="38300" y="7870"/>
                </a:lnTo>
                <a:lnTo>
                  <a:pt x="38330" y="7880"/>
                </a:lnTo>
                <a:lnTo>
                  <a:pt x="38340" y="7920"/>
                </a:lnTo>
                <a:lnTo>
                  <a:pt x="38370" y="7930"/>
                </a:lnTo>
                <a:lnTo>
                  <a:pt x="38350" y="7950"/>
                </a:lnTo>
                <a:lnTo>
                  <a:pt x="38360" y="7960"/>
                </a:lnTo>
                <a:lnTo>
                  <a:pt x="38360" y="7970"/>
                </a:lnTo>
                <a:lnTo>
                  <a:pt x="38410" y="7980"/>
                </a:lnTo>
                <a:lnTo>
                  <a:pt x="38450" y="7990"/>
                </a:lnTo>
                <a:lnTo>
                  <a:pt x="38460" y="8050"/>
                </a:lnTo>
                <a:lnTo>
                  <a:pt x="38470" y="8050"/>
                </a:lnTo>
                <a:lnTo>
                  <a:pt x="38480" y="8060"/>
                </a:lnTo>
                <a:lnTo>
                  <a:pt x="38510" y="8060"/>
                </a:lnTo>
                <a:lnTo>
                  <a:pt x="38530" y="8050"/>
                </a:lnTo>
                <a:lnTo>
                  <a:pt x="38540" y="8060"/>
                </a:lnTo>
                <a:lnTo>
                  <a:pt x="38550" y="8070"/>
                </a:lnTo>
                <a:lnTo>
                  <a:pt x="38570" y="8100"/>
                </a:lnTo>
                <a:lnTo>
                  <a:pt x="38590" y="8110"/>
                </a:lnTo>
                <a:lnTo>
                  <a:pt x="38660" y="8110"/>
                </a:lnTo>
                <a:lnTo>
                  <a:pt x="38690" y="8150"/>
                </a:lnTo>
                <a:lnTo>
                  <a:pt x="38710" y="8150"/>
                </a:lnTo>
                <a:lnTo>
                  <a:pt x="38720" y="8140"/>
                </a:lnTo>
                <a:lnTo>
                  <a:pt x="38720" y="8130"/>
                </a:lnTo>
                <a:lnTo>
                  <a:pt x="38730" y="8110"/>
                </a:lnTo>
                <a:lnTo>
                  <a:pt x="38740" y="8110"/>
                </a:lnTo>
                <a:lnTo>
                  <a:pt x="38740" y="8100"/>
                </a:lnTo>
                <a:lnTo>
                  <a:pt x="38750" y="8090"/>
                </a:lnTo>
                <a:lnTo>
                  <a:pt x="38760" y="8030"/>
                </a:lnTo>
                <a:lnTo>
                  <a:pt x="38810" y="8000"/>
                </a:lnTo>
                <a:lnTo>
                  <a:pt x="38860" y="7940"/>
                </a:lnTo>
                <a:lnTo>
                  <a:pt x="38870" y="7940"/>
                </a:lnTo>
                <a:lnTo>
                  <a:pt x="38890" y="7900"/>
                </a:lnTo>
                <a:lnTo>
                  <a:pt x="38920" y="7890"/>
                </a:lnTo>
                <a:lnTo>
                  <a:pt x="39070" y="7900"/>
                </a:lnTo>
                <a:lnTo>
                  <a:pt x="39100" y="7920"/>
                </a:lnTo>
                <a:lnTo>
                  <a:pt x="39130" y="7930"/>
                </a:lnTo>
                <a:lnTo>
                  <a:pt x="39150" y="7970"/>
                </a:lnTo>
                <a:lnTo>
                  <a:pt x="39150" y="8010"/>
                </a:lnTo>
                <a:lnTo>
                  <a:pt x="39140" y="8020"/>
                </a:lnTo>
                <a:lnTo>
                  <a:pt x="39130" y="8040"/>
                </a:lnTo>
                <a:lnTo>
                  <a:pt x="39120" y="8090"/>
                </a:lnTo>
                <a:lnTo>
                  <a:pt x="39130" y="8160"/>
                </a:lnTo>
                <a:lnTo>
                  <a:pt x="39140" y="8180"/>
                </a:lnTo>
                <a:lnTo>
                  <a:pt x="39180" y="8210"/>
                </a:lnTo>
                <a:lnTo>
                  <a:pt x="39190" y="8220"/>
                </a:lnTo>
                <a:lnTo>
                  <a:pt x="39190" y="8230"/>
                </a:lnTo>
                <a:lnTo>
                  <a:pt x="39220" y="8250"/>
                </a:lnTo>
                <a:lnTo>
                  <a:pt x="39270" y="8270"/>
                </a:lnTo>
                <a:lnTo>
                  <a:pt x="39310" y="8270"/>
                </a:lnTo>
                <a:lnTo>
                  <a:pt x="39320" y="8280"/>
                </a:lnTo>
                <a:lnTo>
                  <a:pt x="39320" y="8290"/>
                </a:lnTo>
                <a:lnTo>
                  <a:pt x="39350" y="8330"/>
                </a:lnTo>
                <a:lnTo>
                  <a:pt x="39350" y="8400"/>
                </a:lnTo>
                <a:lnTo>
                  <a:pt x="39340" y="8420"/>
                </a:lnTo>
                <a:lnTo>
                  <a:pt x="39310" y="8440"/>
                </a:lnTo>
                <a:lnTo>
                  <a:pt x="39310" y="8480"/>
                </a:lnTo>
                <a:lnTo>
                  <a:pt x="39210" y="8670"/>
                </a:lnTo>
                <a:lnTo>
                  <a:pt x="39210" y="8710"/>
                </a:lnTo>
                <a:lnTo>
                  <a:pt x="39180" y="8760"/>
                </a:lnTo>
                <a:lnTo>
                  <a:pt x="39150" y="8830"/>
                </a:lnTo>
                <a:lnTo>
                  <a:pt x="39070" y="8990"/>
                </a:lnTo>
                <a:lnTo>
                  <a:pt x="39070" y="9000"/>
                </a:lnTo>
                <a:lnTo>
                  <a:pt x="39060" y="9020"/>
                </a:lnTo>
                <a:lnTo>
                  <a:pt x="39050" y="9070"/>
                </a:lnTo>
                <a:lnTo>
                  <a:pt x="38940" y="9300"/>
                </a:lnTo>
                <a:lnTo>
                  <a:pt x="38880" y="9460"/>
                </a:lnTo>
                <a:lnTo>
                  <a:pt x="38770" y="9710"/>
                </a:lnTo>
                <a:lnTo>
                  <a:pt x="38720" y="9830"/>
                </a:lnTo>
                <a:lnTo>
                  <a:pt x="38720" y="9850"/>
                </a:lnTo>
                <a:lnTo>
                  <a:pt x="38680" y="9940"/>
                </a:lnTo>
                <a:lnTo>
                  <a:pt x="38610" y="10110"/>
                </a:lnTo>
                <a:lnTo>
                  <a:pt x="38580" y="10190"/>
                </a:lnTo>
                <a:lnTo>
                  <a:pt x="38560" y="10220"/>
                </a:lnTo>
                <a:lnTo>
                  <a:pt x="38560" y="10230"/>
                </a:lnTo>
                <a:lnTo>
                  <a:pt x="38550" y="10260"/>
                </a:lnTo>
                <a:lnTo>
                  <a:pt x="38530" y="10290"/>
                </a:lnTo>
                <a:lnTo>
                  <a:pt x="38520" y="10340"/>
                </a:lnTo>
                <a:lnTo>
                  <a:pt x="38500" y="10370"/>
                </a:lnTo>
                <a:lnTo>
                  <a:pt x="38480" y="10380"/>
                </a:lnTo>
                <a:lnTo>
                  <a:pt x="38450" y="10460"/>
                </a:lnTo>
                <a:lnTo>
                  <a:pt x="38380" y="10640"/>
                </a:lnTo>
                <a:lnTo>
                  <a:pt x="38370" y="10680"/>
                </a:lnTo>
                <a:lnTo>
                  <a:pt x="38350" y="10730"/>
                </a:lnTo>
                <a:lnTo>
                  <a:pt x="38320" y="10750"/>
                </a:lnTo>
                <a:lnTo>
                  <a:pt x="38300" y="10760"/>
                </a:lnTo>
                <a:lnTo>
                  <a:pt x="38250" y="10760"/>
                </a:lnTo>
                <a:lnTo>
                  <a:pt x="38230" y="10760"/>
                </a:lnTo>
                <a:lnTo>
                  <a:pt x="38210" y="10760"/>
                </a:lnTo>
                <a:lnTo>
                  <a:pt x="38180" y="10760"/>
                </a:lnTo>
                <a:lnTo>
                  <a:pt x="38170" y="10770"/>
                </a:lnTo>
                <a:lnTo>
                  <a:pt x="38160" y="10790"/>
                </a:lnTo>
                <a:lnTo>
                  <a:pt x="38160" y="10800"/>
                </a:lnTo>
                <a:lnTo>
                  <a:pt x="38180" y="10820"/>
                </a:lnTo>
                <a:lnTo>
                  <a:pt x="38190" y="10830"/>
                </a:lnTo>
                <a:lnTo>
                  <a:pt x="38190" y="10860"/>
                </a:lnTo>
                <a:lnTo>
                  <a:pt x="38190" y="10870"/>
                </a:lnTo>
                <a:lnTo>
                  <a:pt x="38190" y="10890"/>
                </a:lnTo>
                <a:lnTo>
                  <a:pt x="38170" y="10950"/>
                </a:lnTo>
                <a:lnTo>
                  <a:pt x="38150" y="10960"/>
                </a:lnTo>
                <a:lnTo>
                  <a:pt x="38150" y="10980"/>
                </a:lnTo>
                <a:lnTo>
                  <a:pt x="38180" y="11000"/>
                </a:lnTo>
                <a:lnTo>
                  <a:pt x="38190" y="11000"/>
                </a:lnTo>
                <a:lnTo>
                  <a:pt x="38250" y="11020"/>
                </a:lnTo>
                <a:lnTo>
                  <a:pt x="38340" y="11120"/>
                </a:lnTo>
                <a:lnTo>
                  <a:pt x="38360" y="11110"/>
                </a:lnTo>
                <a:lnTo>
                  <a:pt x="38370" y="11110"/>
                </a:lnTo>
                <a:lnTo>
                  <a:pt x="38390" y="11120"/>
                </a:lnTo>
                <a:lnTo>
                  <a:pt x="38440" y="11110"/>
                </a:lnTo>
                <a:lnTo>
                  <a:pt x="38500" y="11150"/>
                </a:lnTo>
                <a:lnTo>
                  <a:pt x="38530" y="11170"/>
                </a:lnTo>
                <a:lnTo>
                  <a:pt x="38530" y="11180"/>
                </a:lnTo>
                <a:lnTo>
                  <a:pt x="38540" y="11190"/>
                </a:lnTo>
                <a:lnTo>
                  <a:pt x="38550" y="11190"/>
                </a:lnTo>
                <a:lnTo>
                  <a:pt x="38570" y="11200"/>
                </a:lnTo>
                <a:lnTo>
                  <a:pt x="38580" y="11210"/>
                </a:lnTo>
                <a:lnTo>
                  <a:pt x="38600" y="11230"/>
                </a:lnTo>
                <a:lnTo>
                  <a:pt x="38620" y="11270"/>
                </a:lnTo>
                <a:lnTo>
                  <a:pt x="38640" y="11290"/>
                </a:lnTo>
                <a:lnTo>
                  <a:pt x="38660" y="11300"/>
                </a:lnTo>
                <a:lnTo>
                  <a:pt x="38700" y="11330"/>
                </a:lnTo>
                <a:lnTo>
                  <a:pt x="38710" y="11360"/>
                </a:lnTo>
                <a:lnTo>
                  <a:pt x="38730" y="11460"/>
                </a:lnTo>
                <a:lnTo>
                  <a:pt x="38750" y="11480"/>
                </a:lnTo>
                <a:lnTo>
                  <a:pt x="38770" y="11500"/>
                </a:lnTo>
                <a:lnTo>
                  <a:pt x="38860" y="11560"/>
                </a:lnTo>
                <a:lnTo>
                  <a:pt x="38870" y="11580"/>
                </a:lnTo>
                <a:lnTo>
                  <a:pt x="38870" y="11600"/>
                </a:lnTo>
                <a:lnTo>
                  <a:pt x="38870" y="11630"/>
                </a:lnTo>
                <a:lnTo>
                  <a:pt x="38910" y="11620"/>
                </a:lnTo>
                <a:lnTo>
                  <a:pt x="38930" y="11570"/>
                </a:lnTo>
                <a:lnTo>
                  <a:pt x="38930" y="11550"/>
                </a:lnTo>
                <a:lnTo>
                  <a:pt x="38900" y="11520"/>
                </a:lnTo>
                <a:lnTo>
                  <a:pt x="38910" y="11500"/>
                </a:lnTo>
                <a:lnTo>
                  <a:pt x="38940" y="11490"/>
                </a:lnTo>
                <a:lnTo>
                  <a:pt x="38930" y="11480"/>
                </a:lnTo>
                <a:lnTo>
                  <a:pt x="38930" y="11460"/>
                </a:lnTo>
                <a:lnTo>
                  <a:pt x="38940" y="11440"/>
                </a:lnTo>
                <a:lnTo>
                  <a:pt x="38940" y="11430"/>
                </a:lnTo>
                <a:lnTo>
                  <a:pt x="38920" y="11430"/>
                </a:lnTo>
                <a:lnTo>
                  <a:pt x="38910" y="11430"/>
                </a:lnTo>
                <a:lnTo>
                  <a:pt x="38900" y="11430"/>
                </a:lnTo>
                <a:lnTo>
                  <a:pt x="38900" y="11420"/>
                </a:lnTo>
                <a:lnTo>
                  <a:pt x="38890" y="11420"/>
                </a:lnTo>
                <a:lnTo>
                  <a:pt x="38890" y="11400"/>
                </a:lnTo>
                <a:lnTo>
                  <a:pt x="38910" y="11380"/>
                </a:lnTo>
                <a:lnTo>
                  <a:pt x="38940" y="11380"/>
                </a:lnTo>
                <a:lnTo>
                  <a:pt x="38950" y="11380"/>
                </a:lnTo>
                <a:lnTo>
                  <a:pt x="38960" y="11410"/>
                </a:lnTo>
                <a:lnTo>
                  <a:pt x="38960" y="11420"/>
                </a:lnTo>
                <a:lnTo>
                  <a:pt x="38970" y="11400"/>
                </a:lnTo>
                <a:lnTo>
                  <a:pt x="38990" y="11370"/>
                </a:lnTo>
                <a:lnTo>
                  <a:pt x="39000" y="11370"/>
                </a:lnTo>
                <a:lnTo>
                  <a:pt x="39020" y="11450"/>
                </a:lnTo>
                <a:lnTo>
                  <a:pt x="39040" y="11450"/>
                </a:lnTo>
                <a:lnTo>
                  <a:pt x="39050" y="11450"/>
                </a:lnTo>
                <a:lnTo>
                  <a:pt x="39050" y="11440"/>
                </a:lnTo>
                <a:lnTo>
                  <a:pt x="39060" y="11410"/>
                </a:lnTo>
                <a:lnTo>
                  <a:pt x="39070" y="11410"/>
                </a:lnTo>
                <a:lnTo>
                  <a:pt x="39120" y="11390"/>
                </a:lnTo>
                <a:lnTo>
                  <a:pt x="39120" y="11370"/>
                </a:lnTo>
                <a:lnTo>
                  <a:pt x="39070" y="11370"/>
                </a:lnTo>
                <a:lnTo>
                  <a:pt x="39070" y="11360"/>
                </a:lnTo>
                <a:lnTo>
                  <a:pt x="39080" y="11340"/>
                </a:lnTo>
                <a:lnTo>
                  <a:pt x="39080" y="11320"/>
                </a:lnTo>
                <a:lnTo>
                  <a:pt x="39070" y="11290"/>
                </a:lnTo>
                <a:lnTo>
                  <a:pt x="39060" y="11270"/>
                </a:lnTo>
                <a:lnTo>
                  <a:pt x="39070" y="11260"/>
                </a:lnTo>
                <a:lnTo>
                  <a:pt x="39080" y="11260"/>
                </a:lnTo>
                <a:lnTo>
                  <a:pt x="39110" y="11270"/>
                </a:lnTo>
                <a:lnTo>
                  <a:pt x="39120" y="11260"/>
                </a:lnTo>
                <a:lnTo>
                  <a:pt x="39130" y="11190"/>
                </a:lnTo>
                <a:lnTo>
                  <a:pt x="39130" y="11120"/>
                </a:lnTo>
                <a:lnTo>
                  <a:pt x="39110" y="11080"/>
                </a:lnTo>
                <a:lnTo>
                  <a:pt x="39120" y="11070"/>
                </a:lnTo>
                <a:lnTo>
                  <a:pt x="39120" y="11060"/>
                </a:lnTo>
                <a:lnTo>
                  <a:pt x="39140" y="11060"/>
                </a:lnTo>
                <a:lnTo>
                  <a:pt x="39150" y="11070"/>
                </a:lnTo>
                <a:lnTo>
                  <a:pt x="39160" y="11060"/>
                </a:lnTo>
                <a:lnTo>
                  <a:pt x="39170" y="11060"/>
                </a:lnTo>
                <a:lnTo>
                  <a:pt x="39170" y="11030"/>
                </a:lnTo>
                <a:lnTo>
                  <a:pt x="39180" y="11020"/>
                </a:lnTo>
                <a:lnTo>
                  <a:pt x="39220" y="11030"/>
                </a:lnTo>
                <a:lnTo>
                  <a:pt x="39230" y="11010"/>
                </a:lnTo>
                <a:lnTo>
                  <a:pt x="39260" y="10990"/>
                </a:lnTo>
                <a:lnTo>
                  <a:pt x="39260" y="10950"/>
                </a:lnTo>
                <a:lnTo>
                  <a:pt x="39280" y="10930"/>
                </a:lnTo>
                <a:lnTo>
                  <a:pt x="39290" y="10930"/>
                </a:lnTo>
                <a:lnTo>
                  <a:pt x="39300" y="10920"/>
                </a:lnTo>
                <a:lnTo>
                  <a:pt x="39310" y="10910"/>
                </a:lnTo>
                <a:lnTo>
                  <a:pt x="39310" y="10860"/>
                </a:lnTo>
                <a:lnTo>
                  <a:pt x="39320" y="10850"/>
                </a:lnTo>
                <a:lnTo>
                  <a:pt x="39330" y="10850"/>
                </a:lnTo>
                <a:lnTo>
                  <a:pt x="39340" y="10840"/>
                </a:lnTo>
                <a:lnTo>
                  <a:pt x="39360" y="10850"/>
                </a:lnTo>
                <a:lnTo>
                  <a:pt x="39370" y="10860"/>
                </a:lnTo>
                <a:lnTo>
                  <a:pt x="39370" y="10870"/>
                </a:lnTo>
                <a:lnTo>
                  <a:pt x="39400" y="10910"/>
                </a:lnTo>
                <a:lnTo>
                  <a:pt x="39420" y="10910"/>
                </a:lnTo>
                <a:lnTo>
                  <a:pt x="39420" y="10920"/>
                </a:lnTo>
                <a:lnTo>
                  <a:pt x="39430" y="10910"/>
                </a:lnTo>
                <a:lnTo>
                  <a:pt x="39440" y="10900"/>
                </a:lnTo>
                <a:lnTo>
                  <a:pt x="39460" y="10900"/>
                </a:lnTo>
                <a:lnTo>
                  <a:pt x="39470" y="10910"/>
                </a:lnTo>
                <a:lnTo>
                  <a:pt x="39490" y="10930"/>
                </a:lnTo>
                <a:lnTo>
                  <a:pt x="39500" y="10930"/>
                </a:lnTo>
                <a:lnTo>
                  <a:pt x="39510" y="10930"/>
                </a:lnTo>
                <a:lnTo>
                  <a:pt x="39510" y="10920"/>
                </a:lnTo>
                <a:lnTo>
                  <a:pt x="39510" y="10910"/>
                </a:lnTo>
                <a:lnTo>
                  <a:pt x="39500" y="10860"/>
                </a:lnTo>
                <a:lnTo>
                  <a:pt x="39510" y="10830"/>
                </a:lnTo>
                <a:lnTo>
                  <a:pt x="39550" y="10830"/>
                </a:lnTo>
                <a:lnTo>
                  <a:pt x="39560" y="10830"/>
                </a:lnTo>
                <a:lnTo>
                  <a:pt x="39590" y="10850"/>
                </a:lnTo>
                <a:lnTo>
                  <a:pt x="39620" y="10850"/>
                </a:lnTo>
                <a:lnTo>
                  <a:pt x="39650" y="10830"/>
                </a:lnTo>
                <a:lnTo>
                  <a:pt x="39690" y="10830"/>
                </a:lnTo>
                <a:lnTo>
                  <a:pt x="39710" y="10850"/>
                </a:lnTo>
                <a:lnTo>
                  <a:pt x="39720" y="10850"/>
                </a:lnTo>
                <a:lnTo>
                  <a:pt x="39740" y="10830"/>
                </a:lnTo>
                <a:lnTo>
                  <a:pt x="39760" y="10830"/>
                </a:lnTo>
                <a:lnTo>
                  <a:pt x="39780" y="10840"/>
                </a:lnTo>
                <a:lnTo>
                  <a:pt x="39800" y="10820"/>
                </a:lnTo>
                <a:lnTo>
                  <a:pt x="39850" y="10800"/>
                </a:lnTo>
                <a:lnTo>
                  <a:pt x="39860" y="10790"/>
                </a:lnTo>
                <a:lnTo>
                  <a:pt x="39870" y="10780"/>
                </a:lnTo>
                <a:lnTo>
                  <a:pt x="39890" y="10780"/>
                </a:lnTo>
                <a:lnTo>
                  <a:pt x="39900" y="10770"/>
                </a:lnTo>
                <a:lnTo>
                  <a:pt x="39920" y="10770"/>
                </a:lnTo>
                <a:lnTo>
                  <a:pt x="39930" y="10780"/>
                </a:lnTo>
                <a:lnTo>
                  <a:pt x="39940" y="10780"/>
                </a:lnTo>
                <a:lnTo>
                  <a:pt x="39970" y="10780"/>
                </a:lnTo>
                <a:lnTo>
                  <a:pt x="39970" y="10770"/>
                </a:lnTo>
                <a:lnTo>
                  <a:pt x="39990" y="10760"/>
                </a:lnTo>
                <a:lnTo>
                  <a:pt x="40000" y="10760"/>
                </a:lnTo>
                <a:lnTo>
                  <a:pt x="40000" y="10770"/>
                </a:lnTo>
                <a:lnTo>
                  <a:pt x="40010" y="10790"/>
                </a:lnTo>
                <a:lnTo>
                  <a:pt x="40010" y="10800"/>
                </a:lnTo>
                <a:lnTo>
                  <a:pt x="40030" y="10810"/>
                </a:lnTo>
                <a:lnTo>
                  <a:pt x="40040" y="10810"/>
                </a:lnTo>
                <a:lnTo>
                  <a:pt x="40040" y="10800"/>
                </a:lnTo>
                <a:lnTo>
                  <a:pt x="40040" y="10790"/>
                </a:lnTo>
                <a:lnTo>
                  <a:pt x="40050" y="10790"/>
                </a:lnTo>
                <a:lnTo>
                  <a:pt x="40060" y="10790"/>
                </a:lnTo>
                <a:lnTo>
                  <a:pt x="40090" y="10820"/>
                </a:lnTo>
                <a:lnTo>
                  <a:pt x="40100" y="10820"/>
                </a:lnTo>
                <a:lnTo>
                  <a:pt x="40110" y="10770"/>
                </a:lnTo>
                <a:lnTo>
                  <a:pt x="40130" y="10750"/>
                </a:lnTo>
                <a:lnTo>
                  <a:pt x="40150" y="10750"/>
                </a:lnTo>
                <a:lnTo>
                  <a:pt x="40190" y="10790"/>
                </a:lnTo>
                <a:lnTo>
                  <a:pt x="40200" y="10790"/>
                </a:lnTo>
                <a:lnTo>
                  <a:pt x="40200" y="10800"/>
                </a:lnTo>
                <a:lnTo>
                  <a:pt x="40210" y="10840"/>
                </a:lnTo>
                <a:lnTo>
                  <a:pt x="40220" y="10850"/>
                </a:lnTo>
                <a:lnTo>
                  <a:pt x="40230" y="10870"/>
                </a:lnTo>
                <a:lnTo>
                  <a:pt x="40270" y="10860"/>
                </a:lnTo>
                <a:lnTo>
                  <a:pt x="40290" y="10860"/>
                </a:lnTo>
                <a:lnTo>
                  <a:pt x="40290" y="10850"/>
                </a:lnTo>
                <a:lnTo>
                  <a:pt x="40310" y="10840"/>
                </a:lnTo>
                <a:lnTo>
                  <a:pt x="40310" y="10830"/>
                </a:lnTo>
                <a:lnTo>
                  <a:pt x="40330" y="10830"/>
                </a:lnTo>
                <a:lnTo>
                  <a:pt x="40350" y="10840"/>
                </a:lnTo>
                <a:lnTo>
                  <a:pt x="40360" y="10840"/>
                </a:lnTo>
                <a:lnTo>
                  <a:pt x="40400" y="10820"/>
                </a:lnTo>
                <a:lnTo>
                  <a:pt x="40410" y="10800"/>
                </a:lnTo>
                <a:lnTo>
                  <a:pt x="40450" y="10780"/>
                </a:lnTo>
                <a:lnTo>
                  <a:pt x="40460" y="10770"/>
                </a:lnTo>
                <a:lnTo>
                  <a:pt x="40480" y="10760"/>
                </a:lnTo>
                <a:lnTo>
                  <a:pt x="40490" y="10760"/>
                </a:lnTo>
                <a:lnTo>
                  <a:pt x="40510" y="10750"/>
                </a:lnTo>
                <a:lnTo>
                  <a:pt x="40520" y="10770"/>
                </a:lnTo>
                <a:lnTo>
                  <a:pt x="40530" y="10780"/>
                </a:lnTo>
                <a:lnTo>
                  <a:pt x="40560" y="10770"/>
                </a:lnTo>
                <a:lnTo>
                  <a:pt x="40570" y="10790"/>
                </a:lnTo>
                <a:lnTo>
                  <a:pt x="40580" y="10790"/>
                </a:lnTo>
                <a:lnTo>
                  <a:pt x="40590" y="10790"/>
                </a:lnTo>
                <a:lnTo>
                  <a:pt x="40610" y="10770"/>
                </a:lnTo>
                <a:lnTo>
                  <a:pt x="40630" y="10760"/>
                </a:lnTo>
                <a:lnTo>
                  <a:pt x="40640" y="10760"/>
                </a:lnTo>
                <a:lnTo>
                  <a:pt x="40660" y="10730"/>
                </a:lnTo>
                <a:lnTo>
                  <a:pt x="40730" y="10730"/>
                </a:lnTo>
                <a:lnTo>
                  <a:pt x="40760" y="10740"/>
                </a:lnTo>
                <a:lnTo>
                  <a:pt x="40770" y="10730"/>
                </a:lnTo>
                <a:lnTo>
                  <a:pt x="40790" y="10730"/>
                </a:lnTo>
                <a:lnTo>
                  <a:pt x="40810" y="10760"/>
                </a:lnTo>
                <a:lnTo>
                  <a:pt x="40830" y="10760"/>
                </a:lnTo>
                <a:lnTo>
                  <a:pt x="40840" y="10750"/>
                </a:lnTo>
                <a:lnTo>
                  <a:pt x="40900" y="10760"/>
                </a:lnTo>
                <a:lnTo>
                  <a:pt x="40920" y="10760"/>
                </a:lnTo>
                <a:lnTo>
                  <a:pt x="40930" y="10760"/>
                </a:lnTo>
                <a:lnTo>
                  <a:pt x="40950" y="10750"/>
                </a:lnTo>
                <a:lnTo>
                  <a:pt x="40970" y="10750"/>
                </a:lnTo>
                <a:lnTo>
                  <a:pt x="40970" y="10760"/>
                </a:lnTo>
                <a:lnTo>
                  <a:pt x="40990" y="10770"/>
                </a:lnTo>
                <a:lnTo>
                  <a:pt x="41030" y="10770"/>
                </a:lnTo>
                <a:lnTo>
                  <a:pt x="41060" y="10780"/>
                </a:lnTo>
                <a:lnTo>
                  <a:pt x="41070" y="10790"/>
                </a:lnTo>
                <a:lnTo>
                  <a:pt x="41140" y="10780"/>
                </a:lnTo>
                <a:lnTo>
                  <a:pt x="41160" y="10800"/>
                </a:lnTo>
                <a:lnTo>
                  <a:pt x="41170" y="10800"/>
                </a:lnTo>
                <a:lnTo>
                  <a:pt x="41190" y="10800"/>
                </a:lnTo>
                <a:lnTo>
                  <a:pt x="41190" y="10820"/>
                </a:lnTo>
                <a:lnTo>
                  <a:pt x="41200" y="10820"/>
                </a:lnTo>
                <a:lnTo>
                  <a:pt x="41210" y="10830"/>
                </a:lnTo>
                <a:lnTo>
                  <a:pt x="41230" y="10830"/>
                </a:lnTo>
                <a:lnTo>
                  <a:pt x="41260" y="10860"/>
                </a:lnTo>
                <a:lnTo>
                  <a:pt x="41250" y="10870"/>
                </a:lnTo>
                <a:lnTo>
                  <a:pt x="41250" y="10890"/>
                </a:lnTo>
                <a:lnTo>
                  <a:pt x="41240" y="10910"/>
                </a:lnTo>
                <a:lnTo>
                  <a:pt x="41200" y="10930"/>
                </a:lnTo>
                <a:lnTo>
                  <a:pt x="41180" y="10960"/>
                </a:lnTo>
                <a:lnTo>
                  <a:pt x="41170" y="11050"/>
                </a:lnTo>
                <a:lnTo>
                  <a:pt x="41130" y="11140"/>
                </a:lnTo>
                <a:lnTo>
                  <a:pt x="41110" y="11220"/>
                </a:lnTo>
                <a:lnTo>
                  <a:pt x="41110" y="11230"/>
                </a:lnTo>
                <a:lnTo>
                  <a:pt x="41120" y="11280"/>
                </a:lnTo>
                <a:lnTo>
                  <a:pt x="41140" y="11310"/>
                </a:lnTo>
                <a:lnTo>
                  <a:pt x="41170" y="11350"/>
                </a:lnTo>
                <a:lnTo>
                  <a:pt x="41200" y="11380"/>
                </a:lnTo>
                <a:lnTo>
                  <a:pt x="41220" y="11400"/>
                </a:lnTo>
                <a:lnTo>
                  <a:pt x="41340" y="11530"/>
                </a:lnTo>
                <a:lnTo>
                  <a:pt x="41390" y="11570"/>
                </a:lnTo>
                <a:lnTo>
                  <a:pt x="41450" y="11620"/>
                </a:lnTo>
                <a:lnTo>
                  <a:pt x="41490" y="11650"/>
                </a:lnTo>
                <a:lnTo>
                  <a:pt x="41520" y="11670"/>
                </a:lnTo>
                <a:lnTo>
                  <a:pt x="41550" y="11700"/>
                </a:lnTo>
                <a:lnTo>
                  <a:pt x="41600" y="11720"/>
                </a:lnTo>
                <a:lnTo>
                  <a:pt x="41630" y="11740"/>
                </a:lnTo>
                <a:lnTo>
                  <a:pt x="41660" y="11750"/>
                </a:lnTo>
                <a:lnTo>
                  <a:pt x="41700" y="11750"/>
                </a:lnTo>
                <a:lnTo>
                  <a:pt x="41740" y="11750"/>
                </a:lnTo>
                <a:lnTo>
                  <a:pt x="41750" y="11750"/>
                </a:lnTo>
                <a:lnTo>
                  <a:pt x="41790" y="11780"/>
                </a:lnTo>
                <a:lnTo>
                  <a:pt x="41850" y="11810"/>
                </a:lnTo>
                <a:lnTo>
                  <a:pt x="41890" y="11830"/>
                </a:lnTo>
                <a:lnTo>
                  <a:pt x="41900" y="11830"/>
                </a:lnTo>
                <a:lnTo>
                  <a:pt x="41920" y="11840"/>
                </a:lnTo>
                <a:lnTo>
                  <a:pt x="41960" y="11850"/>
                </a:lnTo>
                <a:lnTo>
                  <a:pt x="42010" y="11870"/>
                </a:lnTo>
                <a:lnTo>
                  <a:pt x="42060" y="11880"/>
                </a:lnTo>
                <a:lnTo>
                  <a:pt x="42090" y="11880"/>
                </a:lnTo>
                <a:lnTo>
                  <a:pt x="42120" y="11890"/>
                </a:lnTo>
                <a:lnTo>
                  <a:pt x="42150" y="11910"/>
                </a:lnTo>
                <a:lnTo>
                  <a:pt x="42160" y="11940"/>
                </a:lnTo>
                <a:lnTo>
                  <a:pt x="42180" y="11960"/>
                </a:lnTo>
                <a:lnTo>
                  <a:pt x="42200" y="11980"/>
                </a:lnTo>
                <a:lnTo>
                  <a:pt x="42220" y="11970"/>
                </a:lnTo>
                <a:lnTo>
                  <a:pt x="42240" y="11970"/>
                </a:lnTo>
                <a:lnTo>
                  <a:pt x="42290" y="12020"/>
                </a:lnTo>
                <a:lnTo>
                  <a:pt x="42310" y="12030"/>
                </a:lnTo>
                <a:lnTo>
                  <a:pt x="42340" y="12040"/>
                </a:lnTo>
                <a:lnTo>
                  <a:pt x="42400" y="12050"/>
                </a:lnTo>
                <a:lnTo>
                  <a:pt x="42440" y="12050"/>
                </a:lnTo>
                <a:lnTo>
                  <a:pt x="42490" y="12060"/>
                </a:lnTo>
                <a:lnTo>
                  <a:pt x="42520" y="12080"/>
                </a:lnTo>
                <a:lnTo>
                  <a:pt x="42580" y="12090"/>
                </a:lnTo>
                <a:lnTo>
                  <a:pt x="42610" y="12100"/>
                </a:lnTo>
                <a:lnTo>
                  <a:pt x="42660" y="12170"/>
                </a:lnTo>
                <a:lnTo>
                  <a:pt x="42680" y="12210"/>
                </a:lnTo>
                <a:lnTo>
                  <a:pt x="42680" y="12230"/>
                </a:lnTo>
                <a:lnTo>
                  <a:pt x="42560" y="12270"/>
                </a:lnTo>
                <a:lnTo>
                  <a:pt x="42500" y="12310"/>
                </a:lnTo>
                <a:lnTo>
                  <a:pt x="42320" y="12410"/>
                </a:lnTo>
                <a:lnTo>
                  <a:pt x="42270" y="12420"/>
                </a:lnTo>
                <a:lnTo>
                  <a:pt x="42300" y="12520"/>
                </a:lnTo>
                <a:lnTo>
                  <a:pt x="42290" y="12580"/>
                </a:lnTo>
                <a:lnTo>
                  <a:pt x="42300" y="12620"/>
                </a:lnTo>
                <a:lnTo>
                  <a:pt x="42270" y="12690"/>
                </a:lnTo>
                <a:lnTo>
                  <a:pt x="42280" y="12750"/>
                </a:lnTo>
                <a:lnTo>
                  <a:pt x="42280" y="12780"/>
                </a:lnTo>
                <a:lnTo>
                  <a:pt x="42360" y="12860"/>
                </a:lnTo>
                <a:lnTo>
                  <a:pt x="42320" y="12920"/>
                </a:lnTo>
                <a:lnTo>
                  <a:pt x="42310" y="12960"/>
                </a:lnTo>
                <a:lnTo>
                  <a:pt x="42280" y="13000"/>
                </a:lnTo>
                <a:lnTo>
                  <a:pt x="42240" y="13060"/>
                </a:lnTo>
                <a:lnTo>
                  <a:pt x="42200" y="13100"/>
                </a:lnTo>
                <a:lnTo>
                  <a:pt x="42190" y="13120"/>
                </a:lnTo>
                <a:lnTo>
                  <a:pt x="42170" y="13200"/>
                </a:lnTo>
                <a:lnTo>
                  <a:pt x="42170" y="13210"/>
                </a:lnTo>
                <a:lnTo>
                  <a:pt x="42180" y="13230"/>
                </a:lnTo>
                <a:lnTo>
                  <a:pt x="42190" y="13270"/>
                </a:lnTo>
                <a:lnTo>
                  <a:pt x="42200" y="13280"/>
                </a:lnTo>
                <a:lnTo>
                  <a:pt x="42250" y="13360"/>
                </a:lnTo>
                <a:lnTo>
                  <a:pt x="42300" y="13410"/>
                </a:lnTo>
                <a:lnTo>
                  <a:pt x="42370" y="13460"/>
                </a:lnTo>
                <a:lnTo>
                  <a:pt x="42380" y="13470"/>
                </a:lnTo>
                <a:lnTo>
                  <a:pt x="42500" y="13550"/>
                </a:lnTo>
                <a:lnTo>
                  <a:pt x="42600" y="13610"/>
                </a:lnTo>
                <a:lnTo>
                  <a:pt x="42640" y="13630"/>
                </a:lnTo>
                <a:lnTo>
                  <a:pt x="42660" y="13650"/>
                </a:lnTo>
                <a:lnTo>
                  <a:pt x="42680" y="13670"/>
                </a:lnTo>
                <a:lnTo>
                  <a:pt x="42690" y="13700"/>
                </a:lnTo>
                <a:lnTo>
                  <a:pt x="42700" y="13730"/>
                </a:lnTo>
                <a:lnTo>
                  <a:pt x="42710" y="13760"/>
                </a:lnTo>
                <a:lnTo>
                  <a:pt x="42700" y="13800"/>
                </a:lnTo>
                <a:lnTo>
                  <a:pt x="42690" y="13840"/>
                </a:lnTo>
                <a:lnTo>
                  <a:pt x="42670" y="13880"/>
                </a:lnTo>
                <a:lnTo>
                  <a:pt x="42660" y="13910"/>
                </a:lnTo>
                <a:lnTo>
                  <a:pt x="42650" y="13930"/>
                </a:lnTo>
                <a:lnTo>
                  <a:pt x="42650" y="13950"/>
                </a:lnTo>
                <a:lnTo>
                  <a:pt x="42640" y="13990"/>
                </a:lnTo>
                <a:lnTo>
                  <a:pt x="42650" y="14080"/>
                </a:lnTo>
                <a:lnTo>
                  <a:pt x="42670" y="14110"/>
                </a:lnTo>
                <a:lnTo>
                  <a:pt x="42690" y="14130"/>
                </a:lnTo>
                <a:lnTo>
                  <a:pt x="42730" y="14220"/>
                </a:lnTo>
                <a:lnTo>
                  <a:pt x="42740" y="14240"/>
                </a:lnTo>
                <a:lnTo>
                  <a:pt x="42830" y="14290"/>
                </a:lnTo>
                <a:lnTo>
                  <a:pt x="42890" y="14340"/>
                </a:lnTo>
                <a:lnTo>
                  <a:pt x="42940" y="14380"/>
                </a:lnTo>
                <a:lnTo>
                  <a:pt x="42970" y="14420"/>
                </a:lnTo>
                <a:lnTo>
                  <a:pt x="42980" y="14460"/>
                </a:lnTo>
                <a:lnTo>
                  <a:pt x="42990" y="14500"/>
                </a:lnTo>
                <a:lnTo>
                  <a:pt x="42990" y="14530"/>
                </a:lnTo>
                <a:lnTo>
                  <a:pt x="42980" y="14580"/>
                </a:lnTo>
                <a:lnTo>
                  <a:pt x="42970" y="14600"/>
                </a:lnTo>
                <a:lnTo>
                  <a:pt x="42970" y="14630"/>
                </a:lnTo>
                <a:lnTo>
                  <a:pt x="42970" y="14660"/>
                </a:lnTo>
                <a:lnTo>
                  <a:pt x="42970" y="14680"/>
                </a:lnTo>
                <a:lnTo>
                  <a:pt x="42980" y="14710"/>
                </a:lnTo>
                <a:lnTo>
                  <a:pt x="42990" y="14740"/>
                </a:lnTo>
                <a:lnTo>
                  <a:pt x="43000" y="14780"/>
                </a:lnTo>
                <a:lnTo>
                  <a:pt x="43000" y="14830"/>
                </a:lnTo>
                <a:lnTo>
                  <a:pt x="43000" y="14870"/>
                </a:lnTo>
                <a:lnTo>
                  <a:pt x="43000" y="14930"/>
                </a:lnTo>
                <a:lnTo>
                  <a:pt x="43000" y="14970"/>
                </a:lnTo>
                <a:lnTo>
                  <a:pt x="43000" y="14990"/>
                </a:lnTo>
                <a:lnTo>
                  <a:pt x="43000" y="15000"/>
                </a:lnTo>
                <a:lnTo>
                  <a:pt x="42960" y="15040"/>
                </a:lnTo>
                <a:lnTo>
                  <a:pt x="42910" y="15070"/>
                </a:lnTo>
                <a:lnTo>
                  <a:pt x="42870" y="15110"/>
                </a:lnTo>
                <a:lnTo>
                  <a:pt x="42820" y="15140"/>
                </a:lnTo>
                <a:lnTo>
                  <a:pt x="42790" y="15180"/>
                </a:lnTo>
                <a:lnTo>
                  <a:pt x="42750" y="15210"/>
                </a:lnTo>
                <a:lnTo>
                  <a:pt x="42730" y="15240"/>
                </a:lnTo>
                <a:lnTo>
                  <a:pt x="42720" y="15260"/>
                </a:lnTo>
                <a:lnTo>
                  <a:pt x="42720" y="15290"/>
                </a:lnTo>
                <a:lnTo>
                  <a:pt x="42710" y="15310"/>
                </a:lnTo>
                <a:lnTo>
                  <a:pt x="42700" y="15340"/>
                </a:lnTo>
                <a:lnTo>
                  <a:pt x="42670" y="15370"/>
                </a:lnTo>
                <a:lnTo>
                  <a:pt x="42650" y="15410"/>
                </a:lnTo>
                <a:lnTo>
                  <a:pt x="42610" y="15460"/>
                </a:lnTo>
                <a:lnTo>
                  <a:pt x="42590" y="15500"/>
                </a:lnTo>
                <a:lnTo>
                  <a:pt x="42560" y="15560"/>
                </a:lnTo>
                <a:lnTo>
                  <a:pt x="42540" y="15600"/>
                </a:lnTo>
                <a:lnTo>
                  <a:pt x="42510" y="15650"/>
                </a:lnTo>
                <a:lnTo>
                  <a:pt x="42490" y="15690"/>
                </a:lnTo>
                <a:lnTo>
                  <a:pt x="42480" y="15720"/>
                </a:lnTo>
                <a:lnTo>
                  <a:pt x="42480" y="15740"/>
                </a:lnTo>
                <a:lnTo>
                  <a:pt x="42480" y="15770"/>
                </a:lnTo>
                <a:lnTo>
                  <a:pt x="42500" y="15810"/>
                </a:lnTo>
                <a:lnTo>
                  <a:pt x="42500" y="15860"/>
                </a:lnTo>
                <a:lnTo>
                  <a:pt x="42510" y="15860"/>
                </a:lnTo>
                <a:lnTo>
                  <a:pt x="42530" y="15890"/>
                </a:lnTo>
                <a:lnTo>
                  <a:pt x="42570" y="15950"/>
                </a:lnTo>
                <a:lnTo>
                  <a:pt x="42600" y="15980"/>
                </a:lnTo>
                <a:lnTo>
                  <a:pt x="42620" y="16030"/>
                </a:lnTo>
                <a:lnTo>
                  <a:pt x="42630" y="16060"/>
                </a:lnTo>
                <a:lnTo>
                  <a:pt x="42640" y="16080"/>
                </a:lnTo>
                <a:lnTo>
                  <a:pt x="42640" y="16100"/>
                </a:lnTo>
                <a:lnTo>
                  <a:pt x="42640" y="16130"/>
                </a:lnTo>
                <a:lnTo>
                  <a:pt x="42650" y="16170"/>
                </a:lnTo>
                <a:lnTo>
                  <a:pt x="42680" y="16210"/>
                </a:lnTo>
                <a:lnTo>
                  <a:pt x="42700" y="16250"/>
                </a:lnTo>
                <a:lnTo>
                  <a:pt x="42730" y="16270"/>
                </a:lnTo>
                <a:lnTo>
                  <a:pt x="42740" y="16290"/>
                </a:lnTo>
                <a:lnTo>
                  <a:pt x="42890" y="16380"/>
                </a:lnTo>
                <a:lnTo>
                  <a:pt x="42960" y="16450"/>
                </a:lnTo>
                <a:lnTo>
                  <a:pt x="42970" y="16460"/>
                </a:lnTo>
                <a:lnTo>
                  <a:pt x="43020" y="16500"/>
                </a:lnTo>
                <a:lnTo>
                  <a:pt x="43080" y="16540"/>
                </a:lnTo>
                <a:lnTo>
                  <a:pt x="43180" y="16620"/>
                </a:lnTo>
                <a:lnTo>
                  <a:pt x="43250" y="16660"/>
                </a:lnTo>
                <a:lnTo>
                  <a:pt x="43410" y="16740"/>
                </a:lnTo>
                <a:lnTo>
                  <a:pt x="43450" y="16760"/>
                </a:lnTo>
                <a:lnTo>
                  <a:pt x="43460" y="16780"/>
                </a:lnTo>
                <a:lnTo>
                  <a:pt x="43520" y="16730"/>
                </a:lnTo>
                <a:lnTo>
                  <a:pt x="43600" y="16630"/>
                </a:lnTo>
                <a:lnTo>
                  <a:pt x="43760" y="16460"/>
                </a:lnTo>
                <a:lnTo>
                  <a:pt x="43970" y="16220"/>
                </a:lnTo>
                <a:lnTo>
                  <a:pt x="44270" y="15910"/>
                </a:lnTo>
                <a:lnTo>
                  <a:pt x="44280" y="15900"/>
                </a:lnTo>
                <a:lnTo>
                  <a:pt x="44370" y="15800"/>
                </a:lnTo>
                <a:lnTo>
                  <a:pt x="44400" y="15770"/>
                </a:lnTo>
                <a:lnTo>
                  <a:pt x="44470" y="15690"/>
                </a:lnTo>
                <a:lnTo>
                  <a:pt x="44530" y="15610"/>
                </a:lnTo>
                <a:lnTo>
                  <a:pt x="44600" y="15520"/>
                </a:lnTo>
                <a:lnTo>
                  <a:pt x="44640" y="15460"/>
                </a:lnTo>
                <a:lnTo>
                  <a:pt x="44720" y="15370"/>
                </a:lnTo>
                <a:lnTo>
                  <a:pt x="44810" y="15290"/>
                </a:lnTo>
                <a:lnTo>
                  <a:pt x="44870" y="15240"/>
                </a:lnTo>
                <a:lnTo>
                  <a:pt x="44950" y="15160"/>
                </a:lnTo>
                <a:lnTo>
                  <a:pt x="44980" y="15120"/>
                </a:lnTo>
                <a:lnTo>
                  <a:pt x="45010" y="15100"/>
                </a:lnTo>
                <a:lnTo>
                  <a:pt x="45140" y="15010"/>
                </a:lnTo>
                <a:lnTo>
                  <a:pt x="45130" y="15080"/>
                </a:lnTo>
                <a:lnTo>
                  <a:pt x="45110" y="15120"/>
                </a:lnTo>
                <a:lnTo>
                  <a:pt x="45090" y="15150"/>
                </a:lnTo>
                <a:lnTo>
                  <a:pt x="45090" y="15160"/>
                </a:lnTo>
                <a:lnTo>
                  <a:pt x="45090" y="15180"/>
                </a:lnTo>
                <a:lnTo>
                  <a:pt x="45110" y="15210"/>
                </a:lnTo>
                <a:lnTo>
                  <a:pt x="45110" y="15230"/>
                </a:lnTo>
                <a:lnTo>
                  <a:pt x="45100" y="15250"/>
                </a:lnTo>
                <a:lnTo>
                  <a:pt x="45100" y="15260"/>
                </a:lnTo>
                <a:lnTo>
                  <a:pt x="45090" y="15290"/>
                </a:lnTo>
                <a:lnTo>
                  <a:pt x="45080" y="15300"/>
                </a:lnTo>
                <a:lnTo>
                  <a:pt x="45070" y="15300"/>
                </a:lnTo>
                <a:lnTo>
                  <a:pt x="45070" y="15310"/>
                </a:lnTo>
                <a:lnTo>
                  <a:pt x="45110" y="15350"/>
                </a:lnTo>
                <a:lnTo>
                  <a:pt x="45110" y="15370"/>
                </a:lnTo>
                <a:lnTo>
                  <a:pt x="45100" y="15400"/>
                </a:lnTo>
                <a:lnTo>
                  <a:pt x="45080" y="15440"/>
                </a:lnTo>
                <a:lnTo>
                  <a:pt x="45070" y="15480"/>
                </a:lnTo>
                <a:lnTo>
                  <a:pt x="45040" y="15510"/>
                </a:lnTo>
                <a:lnTo>
                  <a:pt x="45040" y="15520"/>
                </a:lnTo>
                <a:lnTo>
                  <a:pt x="45070" y="15560"/>
                </a:lnTo>
                <a:lnTo>
                  <a:pt x="45070" y="15580"/>
                </a:lnTo>
                <a:lnTo>
                  <a:pt x="45080" y="15580"/>
                </a:lnTo>
                <a:lnTo>
                  <a:pt x="45060" y="15610"/>
                </a:lnTo>
                <a:lnTo>
                  <a:pt x="45050" y="15610"/>
                </a:lnTo>
                <a:lnTo>
                  <a:pt x="45010" y="15570"/>
                </a:lnTo>
                <a:lnTo>
                  <a:pt x="45010" y="15560"/>
                </a:lnTo>
                <a:lnTo>
                  <a:pt x="45000" y="15560"/>
                </a:lnTo>
                <a:lnTo>
                  <a:pt x="44990" y="15580"/>
                </a:lnTo>
                <a:lnTo>
                  <a:pt x="44990" y="15600"/>
                </a:lnTo>
                <a:lnTo>
                  <a:pt x="45010" y="15620"/>
                </a:lnTo>
                <a:lnTo>
                  <a:pt x="45060" y="15700"/>
                </a:lnTo>
                <a:lnTo>
                  <a:pt x="45080" y="15730"/>
                </a:lnTo>
                <a:lnTo>
                  <a:pt x="45070" y="15760"/>
                </a:lnTo>
                <a:lnTo>
                  <a:pt x="45060" y="15790"/>
                </a:lnTo>
                <a:lnTo>
                  <a:pt x="45070" y="15800"/>
                </a:lnTo>
                <a:lnTo>
                  <a:pt x="45080" y="15800"/>
                </a:lnTo>
                <a:lnTo>
                  <a:pt x="45100" y="15800"/>
                </a:lnTo>
                <a:lnTo>
                  <a:pt x="45110" y="15820"/>
                </a:lnTo>
                <a:lnTo>
                  <a:pt x="45110" y="15850"/>
                </a:lnTo>
                <a:lnTo>
                  <a:pt x="45110" y="15880"/>
                </a:lnTo>
                <a:lnTo>
                  <a:pt x="45130" y="15900"/>
                </a:lnTo>
                <a:lnTo>
                  <a:pt x="45140" y="15910"/>
                </a:lnTo>
                <a:lnTo>
                  <a:pt x="45130" y="15920"/>
                </a:lnTo>
                <a:lnTo>
                  <a:pt x="45120" y="15930"/>
                </a:lnTo>
                <a:lnTo>
                  <a:pt x="45110" y="15930"/>
                </a:lnTo>
                <a:lnTo>
                  <a:pt x="45060" y="15930"/>
                </a:lnTo>
                <a:lnTo>
                  <a:pt x="45060" y="15960"/>
                </a:lnTo>
                <a:lnTo>
                  <a:pt x="45080" y="15980"/>
                </a:lnTo>
                <a:lnTo>
                  <a:pt x="45080" y="15990"/>
                </a:lnTo>
                <a:lnTo>
                  <a:pt x="45070" y="16020"/>
                </a:lnTo>
                <a:lnTo>
                  <a:pt x="45070" y="16040"/>
                </a:lnTo>
                <a:lnTo>
                  <a:pt x="45080" y="16050"/>
                </a:lnTo>
                <a:lnTo>
                  <a:pt x="45090" y="16070"/>
                </a:lnTo>
                <a:lnTo>
                  <a:pt x="45090" y="16090"/>
                </a:lnTo>
                <a:lnTo>
                  <a:pt x="45080" y="16110"/>
                </a:lnTo>
                <a:lnTo>
                  <a:pt x="45070" y="16150"/>
                </a:lnTo>
                <a:lnTo>
                  <a:pt x="45050" y="16170"/>
                </a:lnTo>
                <a:lnTo>
                  <a:pt x="45090" y="16170"/>
                </a:lnTo>
                <a:lnTo>
                  <a:pt x="45100" y="16180"/>
                </a:lnTo>
                <a:lnTo>
                  <a:pt x="45110" y="16190"/>
                </a:lnTo>
                <a:lnTo>
                  <a:pt x="45160" y="16190"/>
                </a:lnTo>
                <a:lnTo>
                  <a:pt x="45170" y="16200"/>
                </a:lnTo>
                <a:lnTo>
                  <a:pt x="45170" y="16210"/>
                </a:lnTo>
                <a:lnTo>
                  <a:pt x="45170" y="16220"/>
                </a:lnTo>
                <a:lnTo>
                  <a:pt x="45160" y="16230"/>
                </a:lnTo>
                <a:lnTo>
                  <a:pt x="45140" y="16250"/>
                </a:lnTo>
                <a:lnTo>
                  <a:pt x="45110" y="16290"/>
                </a:lnTo>
                <a:lnTo>
                  <a:pt x="45110" y="16320"/>
                </a:lnTo>
                <a:lnTo>
                  <a:pt x="45150" y="16350"/>
                </a:lnTo>
                <a:lnTo>
                  <a:pt x="45180" y="16350"/>
                </a:lnTo>
                <a:lnTo>
                  <a:pt x="45180" y="16360"/>
                </a:lnTo>
                <a:lnTo>
                  <a:pt x="45190" y="16380"/>
                </a:lnTo>
                <a:lnTo>
                  <a:pt x="45190" y="16390"/>
                </a:lnTo>
                <a:lnTo>
                  <a:pt x="45180" y="16420"/>
                </a:lnTo>
                <a:lnTo>
                  <a:pt x="45150" y="16440"/>
                </a:lnTo>
                <a:lnTo>
                  <a:pt x="45150" y="16450"/>
                </a:lnTo>
                <a:lnTo>
                  <a:pt x="45140" y="16460"/>
                </a:lnTo>
                <a:lnTo>
                  <a:pt x="45150" y="16490"/>
                </a:lnTo>
                <a:lnTo>
                  <a:pt x="45200" y="16490"/>
                </a:lnTo>
                <a:lnTo>
                  <a:pt x="45230" y="16490"/>
                </a:lnTo>
                <a:lnTo>
                  <a:pt x="45250" y="16500"/>
                </a:lnTo>
                <a:lnTo>
                  <a:pt x="45260" y="16520"/>
                </a:lnTo>
                <a:lnTo>
                  <a:pt x="45250" y="16520"/>
                </a:lnTo>
                <a:lnTo>
                  <a:pt x="45230" y="16580"/>
                </a:lnTo>
                <a:lnTo>
                  <a:pt x="45240" y="16600"/>
                </a:lnTo>
                <a:lnTo>
                  <a:pt x="45280" y="16610"/>
                </a:lnTo>
                <a:lnTo>
                  <a:pt x="45300" y="16630"/>
                </a:lnTo>
                <a:lnTo>
                  <a:pt x="45300" y="16650"/>
                </a:lnTo>
                <a:lnTo>
                  <a:pt x="45280" y="16670"/>
                </a:lnTo>
                <a:lnTo>
                  <a:pt x="45270" y="16670"/>
                </a:lnTo>
                <a:lnTo>
                  <a:pt x="45270" y="16690"/>
                </a:lnTo>
                <a:lnTo>
                  <a:pt x="45290" y="16730"/>
                </a:lnTo>
                <a:lnTo>
                  <a:pt x="45300" y="16730"/>
                </a:lnTo>
                <a:lnTo>
                  <a:pt x="45320" y="16730"/>
                </a:lnTo>
                <a:lnTo>
                  <a:pt x="45360" y="16730"/>
                </a:lnTo>
                <a:lnTo>
                  <a:pt x="45380" y="16730"/>
                </a:lnTo>
                <a:lnTo>
                  <a:pt x="45390" y="16720"/>
                </a:lnTo>
                <a:lnTo>
                  <a:pt x="45420" y="16720"/>
                </a:lnTo>
                <a:lnTo>
                  <a:pt x="45430" y="16730"/>
                </a:lnTo>
                <a:lnTo>
                  <a:pt x="45440" y="16740"/>
                </a:lnTo>
                <a:lnTo>
                  <a:pt x="45440" y="16750"/>
                </a:lnTo>
                <a:lnTo>
                  <a:pt x="45440" y="16780"/>
                </a:lnTo>
                <a:lnTo>
                  <a:pt x="45440" y="16820"/>
                </a:lnTo>
                <a:lnTo>
                  <a:pt x="45450" y="16870"/>
                </a:lnTo>
                <a:lnTo>
                  <a:pt x="45440" y="16950"/>
                </a:lnTo>
                <a:lnTo>
                  <a:pt x="45440" y="16970"/>
                </a:lnTo>
                <a:lnTo>
                  <a:pt x="45440" y="16980"/>
                </a:lnTo>
                <a:lnTo>
                  <a:pt x="45460" y="17030"/>
                </a:lnTo>
                <a:lnTo>
                  <a:pt x="45460" y="17080"/>
                </a:lnTo>
                <a:lnTo>
                  <a:pt x="45470" y="17120"/>
                </a:lnTo>
                <a:lnTo>
                  <a:pt x="45480" y="17130"/>
                </a:lnTo>
                <a:lnTo>
                  <a:pt x="45520" y="17160"/>
                </a:lnTo>
                <a:lnTo>
                  <a:pt x="45550" y="17180"/>
                </a:lnTo>
                <a:lnTo>
                  <a:pt x="45570" y="17200"/>
                </a:lnTo>
                <a:lnTo>
                  <a:pt x="45560" y="17220"/>
                </a:lnTo>
                <a:lnTo>
                  <a:pt x="45580" y="17280"/>
                </a:lnTo>
                <a:lnTo>
                  <a:pt x="45590" y="17290"/>
                </a:lnTo>
                <a:lnTo>
                  <a:pt x="45600" y="17300"/>
                </a:lnTo>
                <a:lnTo>
                  <a:pt x="45610" y="17320"/>
                </a:lnTo>
                <a:lnTo>
                  <a:pt x="45610" y="17350"/>
                </a:lnTo>
                <a:lnTo>
                  <a:pt x="45650" y="17370"/>
                </a:lnTo>
                <a:lnTo>
                  <a:pt x="45690" y="17400"/>
                </a:lnTo>
                <a:lnTo>
                  <a:pt x="45700" y="17420"/>
                </a:lnTo>
                <a:lnTo>
                  <a:pt x="45720" y="17440"/>
                </a:lnTo>
                <a:lnTo>
                  <a:pt x="45730" y="17460"/>
                </a:lnTo>
                <a:lnTo>
                  <a:pt x="45750" y="17480"/>
                </a:lnTo>
                <a:lnTo>
                  <a:pt x="45800" y="17520"/>
                </a:lnTo>
                <a:lnTo>
                  <a:pt x="45840" y="17610"/>
                </a:lnTo>
                <a:lnTo>
                  <a:pt x="45890" y="17660"/>
                </a:lnTo>
                <a:lnTo>
                  <a:pt x="45900" y="17690"/>
                </a:lnTo>
                <a:lnTo>
                  <a:pt x="45910" y="17710"/>
                </a:lnTo>
                <a:lnTo>
                  <a:pt x="45930" y="17740"/>
                </a:lnTo>
                <a:lnTo>
                  <a:pt x="45940" y="17750"/>
                </a:lnTo>
                <a:lnTo>
                  <a:pt x="45960" y="17760"/>
                </a:lnTo>
                <a:lnTo>
                  <a:pt x="45970" y="17770"/>
                </a:lnTo>
                <a:lnTo>
                  <a:pt x="45970" y="17780"/>
                </a:lnTo>
                <a:lnTo>
                  <a:pt x="45980" y="17840"/>
                </a:lnTo>
                <a:lnTo>
                  <a:pt x="45980" y="17850"/>
                </a:lnTo>
                <a:lnTo>
                  <a:pt x="46000" y="17910"/>
                </a:lnTo>
                <a:lnTo>
                  <a:pt x="46010" y="17920"/>
                </a:lnTo>
                <a:lnTo>
                  <a:pt x="45990" y="17950"/>
                </a:lnTo>
                <a:lnTo>
                  <a:pt x="45980" y="17960"/>
                </a:lnTo>
                <a:lnTo>
                  <a:pt x="45950" y="18000"/>
                </a:lnTo>
                <a:lnTo>
                  <a:pt x="45890" y="18100"/>
                </a:lnTo>
                <a:lnTo>
                  <a:pt x="45880" y="18120"/>
                </a:lnTo>
                <a:lnTo>
                  <a:pt x="45870" y="18140"/>
                </a:lnTo>
                <a:lnTo>
                  <a:pt x="45850" y="18160"/>
                </a:lnTo>
                <a:lnTo>
                  <a:pt x="45830" y="18220"/>
                </a:lnTo>
                <a:lnTo>
                  <a:pt x="45800" y="18260"/>
                </a:lnTo>
                <a:lnTo>
                  <a:pt x="45770" y="18300"/>
                </a:lnTo>
                <a:lnTo>
                  <a:pt x="45760" y="18300"/>
                </a:lnTo>
                <a:lnTo>
                  <a:pt x="45740" y="18310"/>
                </a:lnTo>
                <a:lnTo>
                  <a:pt x="45710" y="18310"/>
                </a:lnTo>
                <a:lnTo>
                  <a:pt x="45670" y="18310"/>
                </a:lnTo>
                <a:lnTo>
                  <a:pt x="45650" y="18320"/>
                </a:lnTo>
                <a:lnTo>
                  <a:pt x="45560" y="18400"/>
                </a:lnTo>
                <a:lnTo>
                  <a:pt x="45540" y="18410"/>
                </a:lnTo>
                <a:lnTo>
                  <a:pt x="45510" y="18450"/>
                </a:lnTo>
                <a:lnTo>
                  <a:pt x="45490" y="18510"/>
                </a:lnTo>
                <a:lnTo>
                  <a:pt x="45480" y="18530"/>
                </a:lnTo>
                <a:lnTo>
                  <a:pt x="45480" y="18540"/>
                </a:lnTo>
                <a:lnTo>
                  <a:pt x="45470" y="18580"/>
                </a:lnTo>
                <a:lnTo>
                  <a:pt x="45460" y="18600"/>
                </a:lnTo>
                <a:lnTo>
                  <a:pt x="45430" y="18600"/>
                </a:lnTo>
                <a:lnTo>
                  <a:pt x="45410" y="18590"/>
                </a:lnTo>
                <a:lnTo>
                  <a:pt x="45380" y="18570"/>
                </a:lnTo>
                <a:lnTo>
                  <a:pt x="45350" y="18580"/>
                </a:lnTo>
                <a:lnTo>
                  <a:pt x="45340" y="18590"/>
                </a:lnTo>
                <a:lnTo>
                  <a:pt x="45350" y="18630"/>
                </a:lnTo>
                <a:lnTo>
                  <a:pt x="45350" y="18650"/>
                </a:lnTo>
                <a:lnTo>
                  <a:pt x="45350" y="18670"/>
                </a:lnTo>
                <a:lnTo>
                  <a:pt x="45340" y="18670"/>
                </a:lnTo>
                <a:lnTo>
                  <a:pt x="45330" y="18690"/>
                </a:lnTo>
                <a:lnTo>
                  <a:pt x="45300" y="18690"/>
                </a:lnTo>
                <a:lnTo>
                  <a:pt x="45280" y="18680"/>
                </a:lnTo>
                <a:lnTo>
                  <a:pt x="45250" y="18680"/>
                </a:lnTo>
                <a:lnTo>
                  <a:pt x="45250" y="18690"/>
                </a:lnTo>
                <a:lnTo>
                  <a:pt x="45230" y="18690"/>
                </a:lnTo>
                <a:lnTo>
                  <a:pt x="45210" y="18700"/>
                </a:lnTo>
                <a:lnTo>
                  <a:pt x="45190" y="18700"/>
                </a:lnTo>
                <a:lnTo>
                  <a:pt x="45170" y="18670"/>
                </a:lnTo>
                <a:lnTo>
                  <a:pt x="45150" y="18630"/>
                </a:lnTo>
                <a:lnTo>
                  <a:pt x="45160" y="18610"/>
                </a:lnTo>
                <a:lnTo>
                  <a:pt x="45160" y="18580"/>
                </a:lnTo>
                <a:lnTo>
                  <a:pt x="45160" y="18570"/>
                </a:lnTo>
                <a:lnTo>
                  <a:pt x="45160" y="18560"/>
                </a:lnTo>
                <a:lnTo>
                  <a:pt x="45140" y="18550"/>
                </a:lnTo>
                <a:lnTo>
                  <a:pt x="45110" y="18560"/>
                </a:lnTo>
                <a:lnTo>
                  <a:pt x="45090" y="18570"/>
                </a:lnTo>
                <a:lnTo>
                  <a:pt x="45080" y="18570"/>
                </a:lnTo>
                <a:lnTo>
                  <a:pt x="45040" y="18570"/>
                </a:lnTo>
                <a:lnTo>
                  <a:pt x="45030" y="18570"/>
                </a:lnTo>
                <a:lnTo>
                  <a:pt x="45020" y="18580"/>
                </a:lnTo>
                <a:lnTo>
                  <a:pt x="45010" y="18610"/>
                </a:lnTo>
                <a:lnTo>
                  <a:pt x="44990" y="18650"/>
                </a:lnTo>
                <a:lnTo>
                  <a:pt x="44980" y="18660"/>
                </a:lnTo>
                <a:lnTo>
                  <a:pt x="44970" y="18660"/>
                </a:lnTo>
                <a:lnTo>
                  <a:pt x="44930" y="18670"/>
                </a:lnTo>
                <a:lnTo>
                  <a:pt x="44880" y="18690"/>
                </a:lnTo>
                <a:lnTo>
                  <a:pt x="44860" y="18700"/>
                </a:lnTo>
                <a:lnTo>
                  <a:pt x="44840" y="18700"/>
                </a:lnTo>
                <a:lnTo>
                  <a:pt x="44830" y="18690"/>
                </a:lnTo>
                <a:lnTo>
                  <a:pt x="44820" y="18670"/>
                </a:lnTo>
                <a:lnTo>
                  <a:pt x="44820" y="18660"/>
                </a:lnTo>
                <a:lnTo>
                  <a:pt x="44820" y="18640"/>
                </a:lnTo>
                <a:lnTo>
                  <a:pt x="44840" y="18620"/>
                </a:lnTo>
                <a:lnTo>
                  <a:pt x="44840" y="18600"/>
                </a:lnTo>
                <a:lnTo>
                  <a:pt x="44830" y="18590"/>
                </a:lnTo>
                <a:lnTo>
                  <a:pt x="44830" y="18580"/>
                </a:lnTo>
                <a:lnTo>
                  <a:pt x="44820" y="18580"/>
                </a:lnTo>
                <a:lnTo>
                  <a:pt x="44810" y="18570"/>
                </a:lnTo>
                <a:lnTo>
                  <a:pt x="44780" y="18570"/>
                </a:lnTo>
                <a:lnTo>
                  <a:pt x="44740" y="18590"/>
                </a:lnTo>
                <a:lnTo>
                  <a:pt x="44690" y="18590"/>
                </a:lnTo>
                <a:lnTo>
                  <a:pt x="44680" y="18600"/>
                </a:lnTo>
                <a:lnTo>
                  <a:pt x="44690" y="18610"/>
                </a:lnTo>
                <a:lnTo>
                  <a:pt x="44690" y="18630"/>
                </a:lnTo>
                <a:lnTo>
                  <a:pt x="44680" y="18640"/>
                </a:lnTo>
                <a:lnTo>
                  <a:pt x="44620" y="18630"/>
                </a:lnTo>
                <a:lnTo>
                  <a:pt x="44610" y="18630"/>
                </a:lnTo>
                <a:lnTo>
                  <a:pt x="44580" y="18650"/>
                </a:lnTo>
                <a:lnTo>
                  <a:pt x="44530" y="18680"/>
                </a:lnTo>
                <a:lnTo>
                  <a:pt x="44480" y="18690"/>
                </a:lnTo>
                <a:lnTo>
                  <a:pt x="44440" y="18710"/>
                </a:lnTo>
                <a:lnTo>
                  <a:pt x="44410" y="18710"/>
                </a:lnTo>
                <a:lnTo>
                  <a:pt x="44370" y="18660"/>
                </a:lnTo>
                <a:lnTo>
                  <a:pt x="44350" y="18660"/>
                </a:lnTo>
                <a:lnTo>
                  <a:pt x="44340" y="18660"/>
                </a:lnTo>
                <a:lnTo>
                  <a:pt x="44340" y="18680"/>
                </a:lnTo>
                <a:lnTo>
                  <a:pt x="44320" y="18710"/>
                </a:lnTo>
                <a:lnTo>
                  <a:pt x="44290" y="18740"/>
                </a:lnTo>
                <a:lnTo>
                  <a:pt x="44280" y="18740"/>
                </a:lnTo>
                <a:lnTo>
                  <a:pt x="44250" y="18700"/>
                </a:lnTo>
                <a:lnTo>
                  <a:pt x="44230" y="18690"/>
                </a:lnTo>
                <a:lnTo>
                  <a:pt x="44190" y="18690"/>
                </a:lnTo>
                <a:lnTo>
                  <a:pt x="44150" y="18720"/>
                </a:lnTo>
                <a:lnTo>
                  <a:pt x="44120" y="18770"/>
                </a:lnTo>
                <a:lnTo>
                  <a:pt x="44100" y="18780"/>
                </a:lnTo>
                <a:lnTo>
                  <a:pt x="44080" y="18790"/>
                </a:lnTo>
                <a:lnTo>
                  <a:pt x="44060" y="18770"/>
                </a:lnTo>
                <a:lnTo>
                  <a:pt x="44050" y="18740"/>
                </a:lnTo>
                <a:lnTo>
                  <a:pt x="44060" y="18720"/>
                </a:lnTo>
                <a:lnTo>
                  <a:pt x="44070" y="18690"/>
                </a:lnTo>
                <a:lnTo>
                  <a:pt x="44070" y="18680"/>
                </a:lnTo>
                <a:lnTo>
                  <a:pt x="44070" y="18670"/>
                </a:lnTo>
                <a:lnTo>
                  <a:pt x="44020" y="18650"/>
                </a:lnTo>
                <a:lnTo>
                  <a:pt x="44010" y="18610"/>
                </a:lnTo>
                <a:lnTo>
                  <a:pt x="44000" y="18600"/>
                </a:lnTo>
                <a:lnTo>
                  <a:pt x="43970" y="18610"/>
                </a:lnTo>
                <a:lnTo>
                  <a:pt x="43960" y="18620"/>
                </a:lnTo>
                <a:lnTo>
                  <a:pt x="43930" y="18640"/>
                </a:lnTo>
                <a:lnTo>
                  <a:pt x="43920" y="18640"/>
                </a:lnTo>
                <a:lnTo>
                  <a:pt x="43880" y="18640"/>
                </a:lnTo>
                <a:lnTo>
                  <a:pt x="43820" y="18620"/>
                </a:lnTo>
                <a:lnTo>
                  <a:pt x="43790" y="18610"/>
                </a:lnTo>
                <a:lnTo>
                  <a:pt x="43770" y="18600"/>
                </a:lnTo>
                <a:lnTo>
                  <a:pt x="43750" y="18630"/>
                </a:lnTo>
                <a:lnTo>
                  <a:pt x="43740" y="18630"/>
                </a:lnTo>
                <a:lnTo>
                  <a:pt x="43730" y="18640"/>
                </a:lnTo>
                <a:lnTo>
                  <a:pt x="43710" y="18660"/>
                </a:lnTo>
                <a:lnTo>
                  <a:pt x="43680" y="18660"/>
                </a:lnTo>
                <a:lnTo>
                  <a:pt x="43650" y="18650"/>
                </a:lnTo>
                <a:lnTo>
                  <a:pt x="43630" y="18630"/>
                </a:lnTo>
                <a:lnTo>
                  <a:pt x="43580" y="18620"/>
                </a:lnTo>
                <a:lnTo>
                  <a:pt x="43560" y="18620"/>
                </a:lnTo>
                <a:lnTo>
                  <a:pt x="43550" y="18620"/>
                </a:lnTo>
                <a:lnTo>
                  <a:pt x="43510" y="18660"/>
                </a:lnTo>
                <a:lnTo>
                  <a:pt x="43490" y="18660"/>
                </a:lnTo>
                <a:lnTo>
                  <a:pt x="43470" y="18650"/>
                </a:lnTo>
                <a:lnTo>
                  <a:pt x="43430" y="18620"/>
                </a:lnTo>
                <a:lnTo>
                  <a:pt x="43410" y="18610"/>
                </a:lnTo>
                <a:lnTo>
                  <a:pt x="43380" y="18610"/>
                </a:lnTo>
                <a:lnTo>
                  <a:pt x="43360" y="18620"/>
                </a:lnTo>
                <a:lnTo>
                  <a:pt x="43330" y="18650"/>
                </a:lnTo>
                <a:lnTo>
                  <a:pt x="43280" y="18690"/>
                </a:lnTo>
                <a:lnTo>
                  <a:pt x="43250" y="18700"/>
                </a:lnTo>
                <a:lnTo>
                  <a:pt x="43240" y="18690"/>
                </a:lnTo>
                <a:lnTo>
                  <a:pt x="43180" y="18670"/>
                </a:lnTo>
                <a:lnTo>
                  <a:pt x="43140" y="18670"/>
                </a:lnTo>
                <a:lnTo>
                  <a:pt x="43130" y="18670"/>
                </a:lnTo>
                <a:lnTo>
                  <a:pt x="43120" y="18680"/>
                </a:lnTo>
                <a:lnTo>
                  <a:pt x="43080" y="18730"/>
                </a:lnTo>
                <a:lnTo>
                  <a:pt x="43070" y="18740"/>
                </a:lnTo>
                <a:lnTo>
                  <a:pt x="43060" y="18750"/>
                </a:lnTo>
                <a:lnTo>
                  <a:pt x="43040" y="18750"/>
                </a:lnTo>
                <a:lnTo>
                  <a:pt x="43030" y="18740"/>
                </a:lnTo>
                <a:lnTo>
                  <a:pt x="43020" y="18730"/>
                </a:lnTo>
                <a:lnTo>
                  <a:pt x="43000" y="18690"/>
                </a:lnTo>
                <a:lnTo>
                  <a:pt x="42980" y="18670"/>
                </a:lnTo>
                <a:lnTo>
                  <a:pt x="42960" y="18670"/>
                </a:lnTo>
                <a:lnTo>
                  <a:pt x="42940" y="18680"/>
                </a:lnTo>
                <a:lnTo>
                  <a:pt x="42910" y="18680"/>
                </a:lnTo>
                <a:lnTo>
                  <a:pt x="42870" y="18710"/>
                </a:lnTo>
                <a:lnTo>
                  <a:pt x="42890" y="18770"/>
                </a:lnTo>
                <a:lnTo>
                  <a:pt x="42880" y="18790"/>
                </a:lnTo>
                <a:lnTo>
                  <a:pt x="42860" y="18800"/>
                </a:lnTo>
                <a:lnTo>
                  <a:pt x="42830" y="18790"/>
                </a:lnTo>
                <a:lnTo>
                  <a:pt x="42780" y="18740"/>
                </a:lnTo>
                <a:lnTo>
                  <a:pt x="42770" y="18740"/>
                </a:lnTo>
                <a:lnTo>
                  <a:pt x="42760" y="18740"/>
                </a:lnTo>
                <a:lnTo>
                  <a:pt x="42750" y="18740"/>
                </a:lnTo>
                <a:lnTo>
                  <a:pt x="42700" y="18790"/>
                </a:lnTo>
                <a:lnTo>
                  <a:pt x="42640" y="18810"/>
                </a:lnTo>
                <a:lnTo>
                  <a:pt x="42580" y="18840"/>
                </a:lnTo>
                <a:lnTo>
                  <a:pt x="42570" y="18880"/>
                </a:lnTo>
                <a:lnTo>
                  <a:pt x="42560" y="18890"/>
                </a:lnTo>
                <a:lnTo>
                  <a:pt x="42540" y="18910"/>
                </a:lnTo>
                <a:lnTo>
                  <a:pt x="42530" y="18920"/>
                </a:lnTo>
                <a:lnTo>
                  <a:pt x="42520" y="18930"/>
                </a:lnTo>
                <a:lnTo>
                  <a:pt x="42480" y="18940"/>
                </a:lnTo>
                <a:lnTo>
                  <a:pt x="42470" y="18950"/>
                </a:lnTo>
                <a:lnTo>
                  <a:pt x="42460" y="18960"/>
                </a:lnTo>
                <a:lnTo>
                  <a:pt x="42420" y="19000"/>
                </a:lnTo>
                <a:lnTo>
                  <a:pt x="42410" y="19010"/>
                </a:lnTo>
                <a:lnTo>
                  <a:pt x="42400" y="19010"/>
                </a:lnTo>
                <a:lnTo>
                  <a:pt x="42350" y="19010"/>
                </a:lnTo>
                <a:lnTo>
                  <a:pt x="42320" y="19010"/>
                </a:lnTo>
                <a:lnTo>
                  <a:pt x="42280" y="19040"/>
                </a:lnTo>
                <a:lnTo>
                  <a:pt x="42160" y="19040"/>
                </a:lnTo>
                <a:lnTo>
                  <a:pt x="42130" y="19040"/>
                </a:lnTo>
                <a:lnTo>
                  <a:pt x="42110" y="19060"/>
                </a:lnTo>
                <a:lnTo>
                  <a:pt x="42110" y="19080"/>
                </a:lnTo>
                <a:lnTo>
                  <a:pt x="42100" y="19080"/>
                </a:lnTo>
                <a:lnTo>
                  <a:pt x="42100" y="19090"/>
                </a:lnTo>
                <a:lnTo>
                  <a:pt x="42110" y="19100"/>
                </a:lnTo>
                <a:lnTo>
                  <a:pt x="42140" y="19120"/>
                </a:lnTo>
                <a:lnTo>
                  <a:pt x="42160" y="19140"/>
                </a:lnTo>
                <a:lnTo>
                  <a:pt x="42170" y="19160"/>
                </a:lnTo>
                <a:lnTo>
                  <a:pt x="42170" y="19170"/>
                </a:lnTo>
                <a:lnTo>
                  <a:pt x="42160" y="19180"/>
                </a:lnTo>
                <a:lnTo>
                  <a:pt x="42150" y="19200"/>
                </a:lnTo>
                <a:lnTo>
                  <a:pt x="42170" y="19230"/>
                </a:lnTo>
                <a:lnTo>
                  <a:pt x="42180" y="19250"/>
                </a:lnTo>
                <a:lnTo>
                  <a:pt x="42170" y="19260"/>
                </a:lnTo>
                <a:lnTo>
                  <a:pt x="42140" y="19270"/>
                </a:lnTo>
                <a:lnTo>
                  <a:pt x="42130" y="19270"/>
                </a:lnTo>
                <a:lnTo>
                  <a:pt x="42120" y="19280"/>
                </a:lnTo>
                <a:lnTo>
                  <a:pt x="42120" y="19290"/>
                </a:lnTo>
                <a:lnTo>
                  <a:pt x="42110" y="19310"/>
                </a:lnTo>
                <a:lnTo>
                  <a:pt x="42130" y="19350"/>
                </a:lnTo>
                <a:lnTo>
                  <a:pt x="42130" y="19360"/>
                </a:lnTo>
                <a:lnTo>
                  <a:pt x="42110" y="19380"/>
                </a:lnTo>
                <a:lnTo>
                  <a:pt x="42060" y="19390"/>
                </a:lnTo>
                <a:lnTo>
                  <a:pt x="42050" y="19400"/>
                </a:lnTo>
                <a:lnTo>
                  <a:pt x="42040" y="19410"/>
                </a:lnTo>
                <a:lnTo>
                  <a:pt x="42010" y="19450"/>
                </a:lnTo>
                <a:lnTo>
                  <a:pt x="41990" y="19480"/>
                </a:lnTo>
                <a:lnTo>
                  <a:pt x="41970" y="19490"/>
                </a:lnTo>
                <a:lnTo>
                  <a:pt x="41950" y="19480"/>
                </a:lnTo>
                <a:lnTo>
                  <a:pt x="41930" y="19470"/>
                </a:lnTo>
                <a:lnTo>
                  <a:pt x="41920" y="19460"/>
                </a:lnTo>
                <a:lnTo>
                  <a:pt x="41920" y="19470"/>
                </a:lnTo>
                <a:lnTo>
                  <a:pt x="41900" y="19470"/>
                </a:lnTo>
                <a:lnTo>
                  <a:pt x="41880" y="19490"/>
                </a:lnTo>
                <a:lnTo>
                  <a:pt x="41860" y="19500"/>
                </a:lnTo>
                <a:lnTo>
                  <a:pt x="41850" y="19520"/>
                </a:lnTo>
                <a:lnTo>
                  <a:pt x="41840" y="19540"/>
                </a:lnTo>
                <a:lnTo>
                  <a:pt x="41830" y="19590"/>
                </a:lnTo>
                <a:lnTo>
                  <a:pt x="41820" y="19600"/>
                </a:lnTo>
                <a:lnTo>
                  <a:pt x="41840" y="19650"/>
                </a:lnTo>
                <a:lnTo>
                  <a:pt x="41840" y="19670"/>
                </a:lnTo>
                <a:lnTo>
                  <a:pt x="41830" y="19680"/>
                </a:lnTo>
                <a:lnTo>
                  <a:pt x="41770" y="19710"/>
                </a:lnTo>
                <a:lnTo>
                  <a:pt x="41750" y="19810"/>
                </a:lnTo>
                <a:lnTo>
                  <a:pt x="41740" y="19820"/>
                </a:lnTo>
                <a:lnTo>
                  <a:pt x="41720" y="19830"/>
                </a:lnTo>
                <a:lnTo>
                  <a:pt x="41680" y="19800"/>
                </a:lnTo>
                <a:lnTo>
                  <a:pt x="41670" y="19790"/>
                </a:lnTo>
                <a:lnTo>
                  <a:pt x="41640" y="19790"/>
                </a:lnTo>
                <a:lnTo>
                  <a:pt x="41640" y="19800"/>
                </a:lnTo>
                <a:lnTo>
                  <a:pt x="41620" y="19800"/>
                </a:lnTo>
                <a:lnTo>
                  <a:pt x="41600" y="19820"/>
                </a:lnTo>
                <a:lnTo>
                  <a:pt x="41580" y="19830"/>
                </a:lnTo>
                <a:lnTo>
                  <a:pt x="41560" y="19850"/>
                </a:lnTo>
                <a:lnTo>
                  <a:pt x="41550" y="19860"/>
                </a:lnTo>
                <a:lnTo>
                  <a:pt x="41530" y="19920"/>
                </a:lnTo>
                <a:lnTo>
                  <a:pt x="41470" y="19940"/>
                </a:lnTo>
                <a:lnTo>
                  <a:pt x="41450" y="19950"/>
                </a:lnTo>
                <a:lnTo>
                  <a:pt x="41430" y="19970"/>
                </a:lnTo>
                <a:lnTo>
                  <a:pt x="41420" y="19980"/>
                </a:lnTo>
                <a:lnTo>
                  <a:pt x="41430" y="20000"/>
                </a:lnTo>
                <a:lnTo>
                  <a:pt x="41440" y="20020"/>
                </a:lnTo>
                <a:lnTo>
                  <a:pt x="41470" y="20040"/>
                </a:lnTo>
                <a:lnTo>
                  <a:pt x="41470" y="20050"/>
                </a:lnTo>
                <a:lnTo>
                  <a:pt x="41470" y="20060"/>
                </a:lnTo>
                <a:lnTo>
                  <a:pt x="41460" y="20080"/>
                </a:lnTo>
                <a:lnTo>
                  <a:pt x="41450" y="20090"/>
                </a:lnTo>
                <a:lnTo>
                  <a:pt x="41430" y="20100"/>
                </a:lnTo>
                <a:lnTo>
                  <a:pt x="41410" y="20130"/>
                </a:lnTo>
                <a:lnTo>
                  <a:pt x="41400" y="20150"/>
                </a:lnTo>
                <a:lnTo>
                  <a:pt x="41390" y="20170"/>
                </a:lnTo>
                <a:lnTo>
                  <a:pt x="41370" y="20220"/>
                </a:lnTo>
                <a:lnTo>
                  <a:pt x="41370" y="20230"/>
                </a:lnTo>
                <a:lnTo>
                  <a:pt x="41350" y="20250"/>
                </a:lnTo>
                <a:lnTo>
                  <a:pt x="41340" y="20260"/>
                </a:lnTo>
                <a:lnTo>
                  <a:pt x="41350" y="20330"/>
                </a:lnTo>
                <a:lnTo>
                  <a:pt x="41360" y="20350"/>
                </a:lnTo>
                <a:lnTo>
                  <a:pt x="41360" y="20360"/>
                </a:lnTo>
                <a:lnTo>
                  <a:pt x="41370" y="20380"/>
                </a:lnTo>
                <a:lnTo>
                  <a:pt x="41360" y="20400"/>
                </a:lnTo>
                <a:lnTo>
                  <a:pt x="41340" y="20400"/>
                </a:lnTo>
                <a:lnTo>
                  <a:pt x="41320" y="20400"/>
                </a:lnTo>
                <a:lnTo>
                  <a:pt x="41310" y="20410"/>
                </a:lnTo>
                <a:lnTo>
                  <a:pt x="41290" y="20420"/>
                </a:lnTo>
                <a:lnTo>
                  <a:pt x="41270" y="20470"/>
                </a:lnTo>
                <a:lnTo>
                  <a:pt x="41280" y="20490"/>
                </a:lnTo>
                <a:lnTo>
                  <a:pt x="41280" y="20500"/>
                </a:lnTo>
                <a:lnTo>
                  <a:pt x="41290" y="20520"/>
                </a:lnTo>
                <a:lnTo>
                  <a:pt x="41330" y="20540"/>
                </a:lnTo>
                <a:lnTo>
                  <a:pt x="41320" y="20560"/>
                </a:lnTo>
                <a:lnTo>
                  <a:pt x="41310" y="20570"/>
                </a:lnTo>
                <a:lnTo>
                  <a:pt x="41290" y="20580"/>
                </a:lnTo>
                <a:lnTo>
                  <a:pt x="41260" y="20580"/>
                </a:lnTo>
                <a:lnTo>
                  <a:pt x="41260" y="20550"/>
                </a:lnTo>
                <a:lnTo>
                  <a:pt x="41250" y="20560"/>
                </a:lnTo>
                <a:lnTo>
                  <a:pt x="41240" y="20570"/>
                </a:lnTo>
                <a:lnTo>
                  <a:pt x="41210" y="20600"/>
                </a:lnTo>
                <a:lnTo>
                  <a:pt x="41200" y="20620"/>
                </a:lnTo>
                <a:lnTo>
                  <a:pt x="41190" y="20640"/>
                </a:lnTo>
                <a:lnTo>
                  <a:pt x="40780" y="20640"/>
                </a:lnTo>
                <a:lnTo>
                  <a:pt x="40320" y="20650"/>
                </a:lnTo>
                <a:lnTo>
                  <a:pt x="40120" y="20650"/>
                </a:lnTo>
                <a:lnTo>
                  <a:pt x="39920" y="20650"/>
                </a:lnTo>
                <a:lnTo>
                  <a:pt x="39740" y="20640"/>
                </a:lnTo>
                <a:lnTo>
                  <a:pt x="39320" y="20560"/>
                </a:lnTo>
                <a:lnTo>
                  <a:pt x="39130" y="20510"/>
                </a:lnTo>
                <a:lnTo>
                  <a:pt x="39030" y="20480"/>
                </a:lnTo>
                <a:lnTo>
                  <a:pt x="38430" y="20310"/>
                </a:lnTo>
                <a:lnTo>
                  <a:pt x="38380" y="20300"/>
                </a:lnTo>
                <a:lnTo>
                  <a:pt x="37480" y="20070"/>
                </a:lnTo>
                <a:lnTo>
                  <a:pt x="37450" y="20080"/>
                </a:lnTo>
                <a:lnTo>
                  <a:pt x="37410" y="20100"/>
                </a:lnTo>
                <a:lnTo>
                  <a:pt x="37360" y="20110"/>
                </a:lnTo>
                <a:lnTo>
                  <a:pt x="37350" y="20110"/>
                </a:lnTo>
                <a:lnTo>
                  <a:pt x="37330" y="20120"/>
                </a:lnTo>
                <a:lnTo>
                  <a:pt x="37270" y="20160"/>
                </a:lnTo>
                <a:lnTo>
                  <a:pt x="37230" y="20190"/>
                </a:lnTo>
                <a:lnTo>
                  <a:pt x="37190" y="20190"/>
                </a:lnTo>
                <a:lnTo>
                  <a:pt x="37170" y="20210"/>
                </a:lnTo>
                <a:lnTo>
                  <a:pt x="37160" y="20250"/>
                </a:lnTo>
                <a:lnTo>
                  <a:pt x="37120" y="20270"/>
                </a:lnTo>
                <a:lnTo>
                  <a:pt x="37100" y="20300"/>
                </a:lnTo>
                <a:lnTo>
                  <a:pt x="37080" y="20310"/>
                </a:lnTo>
                <a:lnTo>
                  <a:pt x="37060" y="20320"/>
                </a:lnTo>
                <a:lnTo>
                  <a:pt x="37050" y="20330"/>
                </a:lnTo>
                <a:lnTo>
                  <a:pt x="37030" y="20350"/>
                </a:lnTo>
                <a:lnTo>
                  <a:pt x="37030" y="20370"/>
                </a:lnTo>
                <a:lnTo>
                  <a:pt x="37020" y="20390"/>
                </a:lnTo>
                <a:lnTo>
                  <a:pt x="37000" y="20410"/>
                </a:lnTo>
                <a:lnTo>
                  <a:pt x="36990" y="20420"/>
                </a:lnTo>
                <a:lnTo>
                  <a:pt x="36940" y="20420"/>
                </a:lnTo>
                <a:lnTo>
                  <a:pt x="36930" y="20430"/>
                </a:lnTo>
                <a:lnTo>
                  <a:pt x="36910" y="20440"/>
                </a:lnTo>
                <a:lnTo>
                  <a:pt x="36850" y="20440"/>
                </a:lnTo>
                <a:lnTo>
                  <a:pt x="36830" y="20470"/>
                </a:lnTo>
                <a:lnTo>
                  <a:pt x="36840" y="20490"/>
                </a:lnTo>
                <a:lnTo>
                  <a:pt x="36840" y="20500"/>
                </a:lnTo>
                <a:lnTo>
                  <a:pt x="36830" y="20510"/>
                </a:lnTo>
                <a:lnTo>
                  <a:pt x="36790" y="20520"/>
                </a:lnTo>
                <a:lnTo>
                  <a:pt x="36750" y="20540"/>
                </a:lnTo>
                <a:lnTo>
                  <a:pt x="36710" y="20570"/>
                </a:lnTo>
                <a:lnTo>
                  <a:pt x="36690" y="20600"/>
                </a:lnTo>
                <a:lnTo>
                  <a:pt x="36650" y="20600"/>
                </a:lnTo>
                <a:lnTo>
                  <a:pt x="36630" y="20620"/>
                </a:lnTo>
                <a:lnTo>
                  <a:pt x="36600" y="20620"/>
                </a:lnTo>
                <a:lnTo>
                  <a:pt x="36600" y="20610"/>
                </a:lnTo>
                <a:lnTo>
                  <a:pt x="36550" y="20640"/>
                </a:lnTo>
                <a:lnTo>
                  <a:pt x="36520" y="20660"/>
                </a:lnTo>
                <a:lnTo>
                  <a:pt x="36500" y="20670"/>
                </a:lnTo>
                <a:lnTo>
                  <a:pt x="36470" y="20670"/>
                </a:lnTo>
                <a:lnTo>
                  <a:pt x="36440" y="20650"/>
                </a:lnTo>
                <a:lnTo>
                  <a:pt x="36420" y="20650"/>
                </a:lnTo>
                <a:lnTo>
                  <a:pt x="36400" y="20670"/>
                </a:lnTo>
                <a:lnTo>
                  <a:pt x="36400" y="20680"/>
                </a:lnTo>
                <a:lnTo>
                  <a:pt x="36400" y="20690"/>
                </a:lnTo>
                <a:lnTo>
                  <a:pt x="36380" y="20700"/>
                </a:lnTo>
                <a:lnTo>
                  <a:pt x="36360" y="20700"/>
                </a:lnTo>
                <a:lnTo>
                  <a:pt x="36350" y="20700"/>
                </a:lnTo>
                <a:lnTo>
                  <a:pt x="36320" y="20710"/>
                </a:lnTo>
                <a:lnTo>
                  <a:pt x="36310" y="20720"/>
                </a:lnTo>
                <a:lnTo>
                  <a:pt x="36270" y="20720"/>
                </a:lnTo>
                <a:lnTo>
                  <a:pt x="36250" y="20750"/>
                </a:lnTo>
                <a:lnTo>
                  <a:pt x="36220" y="20750"/>
                </a:lnTo>
                <a:lnTo>
                  <a:pt x="36200" y="20750"/>
                </a:lnTo>
                <a:lnTo>
                  <a:pt x="36190" y="20760"/>
                </a:lnTo>
                <a:lnTo>
                  <a:pt x="36180" y="20770"/>
                </a:lnTo>
                <a:lnTo>
                  <a:pt x="36180" y="20780"/>
                </a:lnTo>
                <a:lnTo>
                  <a:pt x="36170" y="20780"/>
                </a:lnTo>
                <a:lnTo>
                  <a:pt x="36160" y="20770"/>
                </a:lnTo>
                <a:lnTo>
                  <a:pt x="36140" y="20780"/>
                </a:lnTo>
                <a:lnTo>
                  <a:pt x="36090" y="20780"/>
                </a:lnTo>
                <a:lnTo>
                  <a:pt x="36080" y="20790"/>
                </a:lnTo>
                <a:lnTo>
                  <a:pt x="36050" y="20780"/>
                </a:lnTo>
                <a:lnTo>
                  <a:pt x="36040" y="20800"/>
                </a:lnTo>
                <a:lnTo>
                  <a:pt x="36020" y="20780"/>
                </a:lnTo>
                <a:lnTo>
                  <a:pt x="36010" y="20780"/>
                </a:lnTo>
                <a:lnTo>
                  <a:pt x="36000" y="20780"/>
                </a:lnTo>
                <a:lnTo>
                  <a:pt x="35980" y="20760"/>
                </a:lnTo>
                <a:lnTo>
                  <a:pt x="35970" y="20760"/>
                </a:lnTo>
                <a:lnTo>
                  <a:pt x="35960" y="20770"/>
                </a:lnTo>
                <a:lnTo>
                  <a:pt x="35950" y="20760"/>
                </a:lnTo>
                <a:lnTo>
                  <a:pt x="35930" y="20760"/>
                </a:lnTo>
                <a:lnTo>
                  <a:pt x="35920" y="20770"/>
                </a:lnTo>
                <a:lnTo>
                  <a:pt x="35900" y="20780"/>
                </a:lnTo>
                <a:lnTo>
                  <a:pt x="35850" y="20800"/>
                </a:lnTo>
                <a:lnTo>
                  <a:pt x="35840" y="20790"/>
                </a:lnTo>
                <a:lnTo>
                  <a:pt x="35830" y="20760"/>
                </a:lnTo>
                <a:lnTo>
                  <a:pt x="35800" y="20800"/>
                </a:lnTo>
                <a:lnTo>
                  <a:pt x="35780" y="20800"/>
                </a:lnTo>
                <a:lnTo>
                  <a:pt x="35760" y="20800"/>
                </a:lnTo>
                <a:lnTo>
                  <a:pt x="35730" y="20830"/>
                </a:lnTo>
                <a:lnTo>
                  <a:pt x="35730" y="20840"/>
                </a:lnTo>
                <a:lnTo>
                  <a:pt x="35720" y="20880"/>
                </a:lnTo>
                <a:lnTo>
                  <a:pt x="35710" y="20890"/>
                </a:lnTo>
                <a:lnTo>
                  <a:pt x="35650" y="20950"/>
                </a:lnTo>
                <a:lnTo>
                  <a:pt x="35640" y="20950"/>
                </a:lnTo>
                <a:lnTo>
                  <a:pt x="35640" y="20970"/>
                </a:lnTo>
                <a:lnTo>
                  <a:pt x="35630" y="20970"/>
                </a:lnTo>
                <a:lnTo>
                  <a:pt x="35620" y="20970"/>
                </a:lnTo>
                <a:lnTo>
                  <a:pt x="35620" y="20990"/>
                </a:lnTo>
                <a:lnTo>
                  <a:pt x="35610" y="21020"/>
                </a:lnTo>
                <a:lnTo>
                  <a:pt x="35580" y="21080"/>
                </a:lnTo>
                <a:lnTo>
                  <a:pt x="35550" y="21090"/>
                </a:lnTo>
                <a:lnTo>
                  <a:pt x="35530" y="21110"/>
                </a:lnTo>
                <a:lnTo>
                  <a:pt x="35520" y="21120"/>
                </a:lnTo>
                <a:lnTo>
                  <a:pt x="35500" y="21130"/>
                </a:lnTo>
                <a:lnTo>
                  <a:pt x="35470" y="21110"/>
                </a:lnTo>
                <a:lnTo>
                  <a:pt x="35450" y="21110"/>
                </a:lnTo>
                <a:lnTo>
                  <a:pt x="35440" y="21120"/>
                </a:lnTo>
                <a:lnTo>
                  <a:pt x="35430" y="21120"/>
                </a:lnTo>
                <a:lnTo>
                  <a:pt x="35410" y="21120"/>
                </a:lnTo>
                <a:lnTo>
                  <a:pt x="35400" y="21130"/>
                </a:lnTo>
                <a:lnTo>
                  <a:pt x="35390" y="21130"/>
                </a:lnTo>
                <a:lnTo>
                  <a:pt x="35330" y="21100"/>
                </a:lnTo>
                <a:lnTo>
                  <a:pt x="35310" y="21070"/>
                </a:lnTo>
                <a:lnTo>
                  <a:pt x="35300" y="21060"/>
                </a:lnTo>
                <a:lnTo>
                  <a:pt x="35280" y="21050"/>
                </a:lnTo>
                <a:lnTo>
                  <a:pt x="35230" y="21030"/>
                </a:lnTo>
                <a:lnTo>
                  <a:pt x="35220" y="21030"/>
                </a:lnTo>
                <a:lnTo>
                  <a:pt x="35200" y="20990"/>
                </a:lnTo>
                <a:lnTo>
                  <a:pt x="35180" y="20980"/>
                </a:lnTo>
                <a:lnTo>
                  <a:pt x="35140" y="20980"/>
                </a:lnTo>
                <a:lnTo>
                  <a:pt x="35120" y="20960"/>
                </a:lnTo>
                <a:lnTo>
                  <a:pt x="35110" y="20960"/>
                </a:lnTo>
                <a:lnTo>
                  <a:pt x="35090" y="20960"/>
                </a:lnTo>
                <a:lnTo>
                  <a:pt x="35060" y="20920"/>
                </a:lnTo>
                <a:lnTo>
                  <a:pt x="35050" y="20910"/>
                </a:lnTo>
                <a:lnTo>
                  <a:pt x="35000" y="20910"/>
                </a:lnTo>
                <a:lnTo>
                  <a:pt x="35000" y="20900"/>
                </a:lnTo>
                <a:lnTo>
                  <a:pt x="34990" y="20900"/>
                </a:lnTo>
                <a:lnTo>
                  <a:pt x="34990" y="20890"/>
                </a:lnTo>
                <a:lnTo>
                  <a:pt x="34990" y="20870"/>
                </a:lnTo>
                <a:lnTo>
                  <a:pt x="34990" y="20830"/>
                </a:lnTo>
                <a:lnTo>
                  <a:pt x="34980" y="20820"/>
                </a:lnTo>
                <a:lnTo>
                  <a:pt x="34950" y="20780"/>
                </a:lnTo>
                <a:lnTo>
                  <a:pt x="34940" y="20780"/>
                </a:lnTo>
                <a:lnTo>
                  <a:pt x="34890" y="20780"/>
                </a:lnTo>
                <a:lnTo>
                  <a:pt x="34810" y="20790"/>
                </a:lnTo>
                <a:lnTo>
                  <a:pt x="34700" y="20790"/>
                </a:lnTo>
                <a:lnTo>
                  <a:pt x="34570" y="20790"/>
                </a:lnTo>
                <a:lnTo>
                  <a:pt x="34370" y="20780"/>
                </a:lnTo>
                <a:lnTo>
                  <a:pt x="34340" y="20780"/>
                </a:lnTo>
                <a:lnTo>
                  <a:pt x="34070" y="20780"/>
                </a:lnTo>
                <a:lnTo>
                  <a:pt x="33880" y="20770"/>
                </a:lnTo>
                <a:lnTo>
                  <a:pt x="33640" y="20760"/>
                </a:lnTo>
                <a:lnTo>
                  <a:pt x="33530" y="20750"/>
                </a:lnTo>
                <a:lnTo>
                  <a:pt x="33080" y="20740"/>
                </a:lnTo>
                <a:lnTo>
                  <a:pt x="32910" y="20730"/>
                </a:lnTo>
                <a:lnTo>
                  <a:pt x="32610" y="20730"/>
                </a:lnTo>
                <a:lnTo>
                  <a:pt x="32590" y="20730"/>
                </a:lnTo>
                <a:lnTo>
                  <a:pt x="32580" y="20730"/>
                </a:lnTo>
                <a:lnTo>
                  <a:pt x="32530" y="20750"/>
                </a:lnTo>
                <a:lnTo>
                  <a:pt x="32530" y="20660"/>
                </a:lnTo>
                <a:lnTo>
                  <a:pt x="32520" y="20640"/>
                </a:lnTo>
                <a:lnTo>
                  <a:pt x="32490" y="20610"/>
                </a:lnTo>
                <a:lnTo>
                  <a:pt x="32510" y="20350"/>
                </a:lnTo>
                <a:lnTo>
                  <a:pt x="32510" y="20330"/>
                </a:lnTo>
                <a:lnTo>
                  <a:pt x="32510" y="20320"/>
                </a:lnTo>
                <a:lnTo>
                  <a:pt x="32530" y="20290"/>
                </a:lnTo>
                <a:lnTo>
                  <a:pt x="32550" y="20240"/>
                </a:lnTo>
                <a:lnTo>
                  <a:pt x="32550" y="20210"/>
                </a:lnTo>
                <a:lnTo>
                  <a:pt x="32550" y="20200"/>
                </a:lnTo>
                <a:lnTo>
                  <a:pt x="32550" y="20190"/>
                </a:lnTo>
                <a:lnTo>
                  <a:pt x="32550" y="20170"/>
                </a:lnTo>
                <a:lnTo>
                  <a:pt x="32560" y="20060"/>
                </a:lnTo>
                <a:lnTo>
                  <a:pt x="32560" y="20030"/>
                </a:lnTo>
                <a:lnTo>
                  <a:pt x="32560" y="19960"/>
                </a:lnTo>
                <a:lnTo>
                  <a:pt x="32560" y="19850"/>
                </a:lnTo>
                <a:lnTo>
                  <a:pt x="32560" y="19840"/>
                </a:lnTo>
                <a:lnTo>
                  <a:pt x="32560" y="19790"/>
                </a:lnTo>
                <a:lnTo>
                  <a:pt x="32560" y="19710"/>
                </a:lnTo>
                <a:lnTo>
                  <a:pt x="32560" y="19650"/>
                </a:lnTo>
                <a:lnTo>
                  <a:pt x="32650" y="19410"/>
                </a:lnTo>
                <a:lnTo>
                  <a:pt x="32690" y="19350"/>
                </a:lnTo>
                <a:lnTo>
                  <a:pt x="32720" y="19340"/>
                </a:lnTo>
                <a:lnTo>
                  <a:pt x="32750" y="19310"/>
                </a:lnTo>
                <a:lnTo>
                  <a:pt x="32770" y="19290"/>
                </a:lnTo>
                <a:lnTo>
                  <a:pt x="32810" y="19240"/>
                </a:lnTo>
                <a:lnTo>
                  <a:pt x="32860" y="19220"/>
                </a:lnTo>
                <a:lnTo>
                  <a:pt x="32880" y="19180"/>
                </a:lnTo>
                <a:lnTo>
                  <a:pt x="32900" y="19150"/>
                </a:lnTo>
                <a:lnTo>
                  <a:pt x="32920" y="19120"/>
                </a:lnTo>
                <a:lnTo>
                  <a:pt x="32930" y="19110"/>
                </a:lnTo>
                <a:lnTo>
                  <a:pt x="32990" y="19050"/>
                </a:lnTo>
                <a:lnTo>
                  <a:pt x="33010" y="19030"/>
                </a:lnTo>
                <a:lnTo>
                  <a:pt x="33010" y="19020"/>
                </a:lnTo>
                <a:lnTo>
                  <a:pt x="33030" y="18960"/>
                </a:lnTo>
                <a:lnTo>
                  <a:pt x="33030" y="18910"/>
                </a:lnTo>
                <a:lnTo>
                  <a:pt x="33040" y="18880"/>
                </a:lnTo>
                <a:lnTo>
                  <a:pt x="33090" y="18840"/>
                </a:lnTo>
                <a:lnTo>
                  <a:pt x="33110" y="18810"/>
                </a:lnTo>
                <a:lnTo>
                  <a:pt x="33120" y="18800"/>
                </a:lnTo>
                <a:lnTo>
                  <a:pt x="33130" y="18770"/>
                </a:lnTo>
                <a:lnTo>
                  <a:pt x="33140" y="18760"/>
                </a:lnTo>
                <a:lnTo>
                  <a:pt x="33140" y="18680"/>
                </a:lnTo>
                <a:lnTo>
                  <a:pt x="33170" y="18640"/>
                </a:lnTo>
                <a:lnTo>
                  <a:pt x="33170" y="18630"/>
                </a:lnTo>
                <a:lnTo>
                  <a:pt x="33210" y="18570"/>
                </a:lnTo>
                <a:lnTo>
                  <a:pt x="33220" y="18520"/>
                </a:lnTo>
                <a:lnTo>
                  <a:pt x="33210" y="18470"/>
                </a:lnTo>
                <a:lnTo>
                  <a:pt x="33210" y="18460"/>
                </a:lnTo>
                <a:lnTo>
                  <a:pt x="33230" y="18410"/>
                </a:lnTo>
                <a:lnTo>
                  <a:pt x="33240" y="18360"/>
                </a:lnTo>
                <a:lnTo>
                  <a:pt x="33250" y="18310"/>
                </a:lnTo>
                <a:lnTo>
                  <a:pt x="33260" y="18300"/>
                </a:lnTo>
                <a:lnTo>
                  <a:pt x="33280" y="18250"/>
                </a:lnTo>
                <a:lnTo>
                  <a:pt x="33390" y="18130"/>
                </a:lnTo>
                <a:lnTo>
                  <a:pt x="33390" y="18120"/>
                </a:lnTo>
                <a:lnTo>
                  <a:pt x="33400" y="18110"/>
                </a:lnTo>
                <a:lnTo>
                  <a:pt x="33440" y="18070"/>
                </a:lnTo>
                <a:lnTo>
                  <a:pt x="33530" y="18030"/>
                </a:lnTo>
                <a:lnTo>
                  <a:pt x="33550" y="18000"/>
                </a:lnTo>
                <a:lnTo>
                  <a:pt x="33560" y="17990"/>
                </a:lnTo>
                <a:lnTo>
                  <a:pt x="33610" y="17930"/>
                </a:lnTo>
                <a:lnTo>
                  <a:pt x="33640" y="17910"/>
                </a:lnTo>
                <a:lnTo>
                  <a:pt x="33650" y="17910"/>
                </a:lnTo>
                <a:lnTo>
                  <a:pt x="33700" y="17880"/>
                </a:lnTo>
                <a:lnTo>
                  <a:pt x="33740" y="17820"/>
                </a:lnTo>
                <a:lnTo>
                  <a:pt x="33750" y="17760"/>
                </a:lnTo>
                <a:lnTo>
                  <a:pt x="33760" y="17710"/>
                </a:lnTo>
                <a:lnTo>
                  <a:pt x="33780" y="17670"/>
                </a:lnTo>
                <a:lnTo>
                  <a:pt x="33810" y="17620"/>
                </a:lnTo>
                <a:lnTo>
                  <a:pt x="33810" y="17600"/>
                </a:lnTo>
                <a:lnTo>
                  <a:pt x="33840" y="17560"/>
                </a:lnTo>
                <a:lnTo>
                  <a:pt x="33940" y="17370"/>
                </a:lnTo>
                <a:lnTo>
                  <a:pt x="33960" y="17330"/>
                </a:lnTo>
                <a:lnTo>
                  <a:pt x="34000" y="17290"/>
                </a:lnTo>
                <a:lnTo>
                  <a:pt x="34010" y="17250"/>
                </a:lnTo>
                <a:lnTo>
                  <a:pt x="34020" y="17220"/>
                </a:lnTo>
                <a:lnTo>
                  <a:pt x="34030" y="17180"/>
                </a:lnTo>
                <a:lnTo>
                  <a:pt x="34080" y="17140"/>
                </a:lnTo>
                <a:lnTo>
                  <a:pt x="34130" y="17090"/>
                </a:lnTo>
                <a:lnTo>
                  <a:pt x="34170" y="17010"/>
                </a:lnTo>
                <a:lnTo>
                  <a:pt x="34160" y="16990"/>
                </a:lnTo>
                <a:lnTo>
                  <a:pt x="34160" y="16960"/>
                </a:lnTo>
                <a:lnTo>
                  <a:pt x="34180" y="16890"/>
                </a:lnTo>
                <a:lnTo>
                  <a:pt x="34210" y="16830"/>
                </a:lnTo>
                <a:lnTo>
                  <a:pt x="34240" y="16750"/>
                </a:lnTo>
                <a:lnTo>
                  <a:pt x="34250" y="16680"/>
                </a:lnTo>
                <a:lnTo>
                  <a:pt x="34220" y="16600"/>
                </a:lnTo>
                <a:lnTo>
                  <a:pt x="34260" y="16510"/>
                </a:lnTo>
                <a:lnTo>
                  <a:pt x="34350" y="16390"/>
                </a:lnTo>
                <a:lnTo>
                  <a:pt x="34370" y="16340"/>
                </a:lnTo>
                <a:lnTo>
                  <a:pt x="34390" y="16230"/>
                </a:lnTo>
                <a:lnTo>
                  <a:pt x="34410" y="16180"/>
                </a:lnTo>
                <a:lnTo>
                  <a:pt x="34480" y="16070"/>
                </a:lnTo>
                <a:lnTo>
                  <a:pt x="34530" y="15920"/>
                </a:lnTo>
                <a:lnTo>
                  <a:pt x="34560" y="15870"/>
                </a:lnTo>
                <a:lnTo>
                  <a:pt x="34590" y="15840"/>
                </a:lnTo>
                <a:lnTo>
                  <a:pt x="34610" y="15790"/>
                </a:lnTo>
                <a:lnTo>
                  <a:pt x="34620" y="15730"/>
                </a:lnTo>
                <a:lnTo>
                  <a:pt x="34630" y="15680"/>
                </a:lnTo>
                <a:lnTo>
                  <a:pt x="34640" y="15630"/>
                </a:lnTo>
                <a:lnTo>
                  <a:pt x="34640" y="15610"/>
                </a:lnTo>
                <a:lnTo>
                  <a:pt x="34650" y="15590"/>
                </a:lnTo>
                <a:lnTo>
                  <a:pt x="34660" y="15570"/>
                </a:lnTo>
                <a:lnTo>
                  <a:pt x="34710" y="15520"/>
                </a:lnTo>
                <a:lnTo>
                  <a:pt x="34840" y="15460"/>
                </a:lnTo>
                <a:lnTo>
                  <a:pt x="34870" y="15450"/>
                </a:lnTo>
                <a:lnTo>
                  <a:pt x="34910" y="15440"/>
                </a:lnTo>
                <a:lnTo>
                  <a:pt x="34960" y="15400"/>
                </a:lnTo>
                <a:lnTo>
                  <a:pt x="34990" y="15360"/>
                </a:lnTo>
                <a:lnTo>
                  <a:pt x="35000" y="15330"/>
                </a:lnTo>
                <a:lnTo>
                  <a:pt x="35040" y="15290"/>
                </a:lnTo>
                <a:lnTo>
                  <a:pt x="35070" y="15210"/>
                </a:lnTo>
                <a:lnTo>
                  <a:pt x="35080" y="15200"/>
                </a:lnTo>
                <a:lnTo>
                  <a:pt x="35080" y="15160"/>
                </a:lnTo>
                <a:lnTo>
                  <a:pt x="35130" y="15050"/>
                </a:lnTo>
                <a:lnTo>
                  <a:pt x="35160" y="14710"/>
                </a:lnTo>
                <a:lnTo>
                  <a:pt x="35170" y="14500"/>
                </a:lnTo>
                <a:lnTo>
                  <a:pt x="35200" y="14450"/>
                </a:lnTo>
                <a:lnTo>
                  <a:pt x="35210" y="14390"/>
                </a:lnTo>
                <a:lnTo>
                  <a:pt x="35220" y="14330"/>
                </a:lnTo>
                <a:lnTo>
                  <a:pt x="35210" y="14260"/>
                </a:lnTo>
                <a:lnTo>
                  <a:pt x="35200" y="14190"/>
                </a:lnTo>
                <a:lnTo>
                  <a:pt x="35170" y="14130"/>
                </a:lnTo>
                <a:lnTo>
                  <a:pt x="35160" y="13940"/>
                </a:lnTo>
                <a:lnTo>
                  <a:pt x="35150" y="13760"/>
                </a:lnTo>
                <a:lnTo>
                  <a:pt x="35110" y="13630"/>
                </a:lnTo>
                <a:lnTo>
                  <a:pt x="35070" y="13390"/>
                </a:lnTo>
                <a:lnTo>
                  <a:pt x="35070" y="13360"/>
                </a:lnTo>
                <a:lnTo>
                  <a:pt x="35060" y="13330"/>
                </a:lnTo>
                <a:lnTo>
                  <a:pt x="35060" y="13320"/>
                </a:lnTo>
                <a:lnTo>
                  <a:pt x="35070" y="13260"/>
                </a:lnTo>
                <a:lnTo>
                  <a:pt x="35060" y="13100"/>
                </a:lnTo>
                <a:lnTo>
                  <a:pt x="35040" y="12970"/>
                </a:lnTo>
                <a:lnTo>
                  <a:pt x="35030" y="12890"/>
                </a:lnTo>
                <a:lnTo>
                  <a:pt x="35020" y="12840"/>
                </a:lnTo>
                <a:lnTo>
                  <a:pt x="35010" y="12760"/>
                </a:lnTo>
                <a:lnTo>
                  <a:pt x="34990" y="12680"/>
                </a:lnTo>
                <a:lnTo>
                  <a:pt x="34960" y="12630"/>
                </a:lnTo>
                <a:lnTo>
                  <a:pt x="34960" y="12610"/>
                </a:lnTo>
                <a:lnTo>
                  <a:pt x="34950" y="12590"/>
                </a:lnTo>
                <a:lnTo>
                  <a:pt x="34940" y="12550"/>
                </a:lnTo>
                <a:lnTo>
                  <a:pt x="34930" y="12430"/>
                </a:lnTo>
                <a:lnTo>
                  <a:pt x="34930" y="12410"/>
                </a:lnTo>
                <a:lnTo>
                  <a:pt x="34920" y="12370"/>
                </a:lnTo>
                <a:lnTo>
                  <a:pt x="34920" y="12360"/>
                </a:lnTo>
                <a:lnTo>
                  <a:pt x="34920" y="12340"/>
                </a:lnTo>
                <a:lnTo>
                  <a:pt x="34920" y="12320"/>
                </a:lnTo>
                <a:lnTo>
                  <a:pt x="34930" y="12260"/>
                </a:lnTo>
                <a:lnTo>
                  <a:pt x="34970" y="12080"/>
                </a:lnTo>
                <a:lnTo>
                  <a:pt x="34970" y="12070"/>
                </a:lnTo>
                <a:lnTo>
                  <a:pt x="34970" y="12020"/>
                </a:lnTo>
                <a:lnTo>
                  <a:pt x="34970" y="11970"/>
                </a:lnTo>
                <a:lnTo>
                  <a:pt x="34960" y="11890"/>
                </a:lnTo>
                <a:lnTo>
                  <a:pt x="34960" y="11850"/>
                </a:lnTo>
                <a:lnTo>
                  <a:pt x="34960" y="11830"/>
                </a:lnTo>
                <a:lnTo>
                  <a:pt x="34970" y="11790"/>
                </a:lnTo>
                <a:lnTo>
                  <a:pt x="34980" y="11760"/>
                </a:lnTo>
                <a:lnTo>
                  <a:pt x="34980" y="11750"/>
                </a:lnTo>
                <a:lnTo>
                  <a:pt x="34980" y="11730"/>
                </a:lnTo>
                <a:lnTo>
                  <a:pt x="34980" y="11680"/>
                </a:lnTo>
                <a:lnTo>
                  <a:pt x="34990" y="11630"/>
                </a:lnTo>
                <a:lnTo>
                  <a:pt x="35020" y="11570"/>
                </a:lnTo>
                <a:lnTo>
                  <a:pt x="35030" y="11560"/>
                </a:lnTo>
                <a:lnTo>
                  <a:pt x="35080" y="11500"/>
                </a:lnTo>
                <a:lnTo>
                  <a:pt x="35150" y="11430"/>
                </a:lnTo>
                <a:lnTo>
                  <a:pt x="35190" y="11360"/>
                </a:lnTo>
                <a:lnTo>
                  <a:pt x="35210" y="11320"/>
                </a:lnTo>
                <a:lnTo>
                  <a:pt x="35230" y="11240"/>
                </a:lnTo>
                <a:lnTo>
                  <a:pt x="35230" y="11090"/>
                </a:lnTo>
                <a:lnTo>
                  <a:pt x="35210" y="10930"/>
                </a:lnTo>
                <a:lnTo>
                  <a:pt x="35210" y="10860"/>
                </a:lnTo>
                <a:lnTo>
                  <a:pt x="35210" y="10770"/>
                </a:lnTo>
                <a:lnTo>
                  <a:pt x="35200" y="10700"/>
                </a:lnTo>
                <a:lnTo>
                  <a:pt x="35180" y="10620"/>
                </a:lnTo>
                <a:lnTo>
                  <a:pt x="35140" y="10510"/>
                </a:lnTo>
                <a:lnTo>
                  <a:pt x="35130" y="10510"/>
                </a:lnTo>
                <a:lnTo>
                  <a:pt x="35110" y="10460"/>
                </a:lnTo>
                <a:lnTo>
                  <a:pt x="35080" y="10370"/>
                </a:lnTo>
                <a:lnTo>
                  <a:pt x="35070" y="10340"/>
                </a:lnTo>
                <a:lnTo>
                  <a:pt x="34960" y="10160"/>
                </a:lnTo>
                <a:lnTo>
                  <a:pt x="34900" y="10050"/>
                </a:lnTo>
                <a:lnTo>
                  <a:pt x="34880" y="10000"/>
                </a:lnTo>
                <a:lnTo>
                  <a:pt x="34840" y="9960"/>
                </a:lnTo>
                <a:lnTo>
                  <a:pt x="34810" y="9890"/>
                </a:lnTo>
                <a:lnTo>
                  <a:pt x="34770" y="9800"/>
                </a:lnTo>
                <a:lnTo>
                  <a:pt x="34750" y="9760"/>
                </a:lnTo>
                <a:lnTo>
                  <a:pt x="34720" y="9690"/>
                </a:lnTo>
                <a:lnTo>
                  <a:pt x="34720" y="9670"/>
                </a:lnTo>
                <a:lnTo>
                  <a:pt x="34740" y="9630"/>
                </a:lnTo>
                <a:lnTo>
                  <a:pt x="34800" y="9570"/>
                </a:lnTo>
                <a:lnTo>
                  <a:pt x="34880" y="9490"/>
                </a:lnTo>
                <a:lnTo>
                  <a:pt x="34980" y="9450"/>
                </a:lnTo>
                <a:lnTo>
                  <a:pt x="35010" y="9430"/>
                </a:lnTo>
                <a:lnTo>
                  <a:pt x="35040" y="9440"/>
                </a:lnTo>
                <a:lnTo>
                  <a:pt x="35110" y="9430"/>
                </a:lnTo>
                <a:lnTo>
                  <a:pt x="35170" y="9430"/>
                </a:lnTo>
                <a:lnTo>
                  <a:pt x="35210" y="9470"/>
                </a:lnTo>
                <a:lnTo>
                  <a:pt x="35290" y="9460"/>
                </a:lnTo>
                <a:lnTo>
                  <a:pt x="35340" y="9450"/>
                </a:lnTo>
                <a:lnTo>
                  <a:pt x="35450" y="9370"/>
                </a:lnTo>
                <a:lnTo>
                  <a:pt x="35520" y="9340"/>
                </a:lnTo>
                <a:lnTo>
                  <a:pt x="35610" y="9290"/>
                </a:lnTo>
                <a:lnTo>
                  <a:pt x="35620" y="9290"/>
                </a:lnTo>
                <a:lnTo>
                  <a:pt x="35660" y="9310"/>
                </a:lnTo>
                <a:lnTo>
                  <a:pt x="35690" y="9320"/>
                </a:lnTo>
                <a:lnTo>
                  <a:pt x="35710" y="9320"/>
                </a:lnTo>
                <a:lnTo>
                  <a:pt x="35710" y="9330"/>
                </a:lnTo>
                <a:lnTo>
                  <a:pt x="35760" y="9290"/>
                </a:lnTo>
                <a:lnTo>
                  <a:pt x="35770" y="9270"/>
                </a:lnTo>
                <a:lnTo>
                  <a:pt x="35810" y="9240"/>
                </a:lnTo>
                <a:lnTo>
                  <a:pt x="35810" y="9220"/>
                </a:lnTo>
                <a:lnTo>
                  <a:pt x="35840" y="9130"/>
                </a:lnTo>
                <a:lnTo>
                  <a:pt x="35890" y="9120"/>
                </a:lnTo>
                <a:lnTo>
                  <a:pt x="35900" y="9120"/>
                </a:lnTo>
                <a:lnTo>
                  <a:pt x="35930" y="9040"/>
                </a:lnTo>
                <a:lnTo>
                  <a:pt x="35940" y="9030"/>
                </a:lnTo>
                <a:lnTo>
                  <a:pt x="35960" y="8980"/>
                </a:lnTo>
                <a:lnTo>
                  <a:pt x="35990" y="8940"/>
                </a:lnTo>
                <a:lnTo>
                  <a:pt x="36010" y="8820"/>
                </a:lnTo>
                <a:lnTo>
                  <a:pt x="36010" y="8810"/>
                </a:lnTo>
                <a:lnTo>
                  <a:pt x="36020" y="8780"/>
                </a:lnTo>
                <a:lnTo>
                  <a:pt x="36020" y="8700"/>
                </a:lnTo>
                <a:lnTo>
                  <a:pt x="36020" y="8690"/>
                </a:lnTo>
                <a:lnTo>
                  <a:pt x="36030" y="8660"/>
                </a:lnTo>
                <a:lnTo>
                  <a:pt x="36040" y="8610"/>
                </a:lnTo>
                <a:lnTo>
                  <a:pt x="36040" y="8600"/>
                </a:lnTo>
                <a:lnTo>
                  <a:pt x="36060" y="8550"/>
                </a:lnTo>
                <a:lnTo>
                  <a:pt x="36090" y="8470"/>
                </a:lnTo>
                <a:lnTo>
                  <a:pt x="36120" y="8410"/>
                </a:lnTo>
                <a:lnTo>
                  <a:pt x="36140" y="8390"/>
                </a:lnTo>
                <a:lnTo>
                  <a:pt x="36200" y="8320"/>
                </a:lnTo>
                <a:lnTo>
                  <a:pt x="36290" y="8260"/>
                </a:lnTo>
                <a:lnTo>
                  <a:pt x="36330" y="8200"/>
                </a:lnTo>
                <a:lnTo>
                  <a:pt x="36360" y="8150"/>
                </a:lnTo>
                <a:lnTo>
                  <a:pt x="36370" y="8120"/>
                </a:lnTo>
                <a:lnTo>
                  <a:pt x="36370" y="8110"/>
                </a:lnTo>
                <a:lnTo>
                  <a:pt x="36370" y="8100"/>
                </a:lnTo>
                <a:lnTo>
                  <a:pt x="36380" y="8080"/>
                </a:lnTo>
                <a:lnTo>
                  <a:pt x="36390" y="8080"/>
                </a:lnTo>
                <a:lnTo>
                  <a:pt x="36420" y="8060"/>
                </a:lnTo>
                <a:lnTo>
                  <a:pt x="36430" y="8040"/>
                </a:lnTo>
                <a:lnTo>
                  <a:pt x="36440" y="8000"/>
                </a:lnTo>
                <a:lnTo>
                  <a:pt x="36490" y="7990"/>
                </a:lnTo>
                <a:lnTo>
                  <a:pt x="36560" y="7960"/>
                </a:lnTo>
                <a:lnTo>
                  <a:pt x="36590" y="7920"/>
                </a:lnTo>
                <a:lnTo>
                  <a:pt x="36630" y="7810"/>
                </a:lnTo>
                <a:lnTo>
                  <a:pt x="36810" y="7630"/>
                </a:lnTo>
                <a:lnTo>
                  <a:pt x="36860" y="7610"/>
                </a:lnTo>
                <a:lnTo>
                  <a:pt x="36900" y="7570"/>
                </a:lnTo>
                <a:lnTo>
                  <a:pt x="36910" y="7560"/>
                </a:lnTo>
                <a:lnTo>
                  <a:pt x="36920" y="7560"/>
                </a:lnTo>
                <a:lnTo>
                  <a:pt x="36920" y="7550"/>
                </a:lnTo>
                <a:lnTo>
                  <a:pt x="36930" y="7540"/>
                </a:lnTo>
                <a:lnTo>
                  <a:pt x="36950" y="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