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Sud-Kivu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Sud-Kivu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85640" y="38280"/>
                </a:moveTo>
                <a:lnTo>
                  <a:pt x="85640" y="38300"/>
                </a:lnTo>
                <a:lnTo>
                  <a:pt x="85500" y="38560"/>
                </a:lnTo>
                <a:lnTo>
                  <a:pt x="85410" y="38730"/>
                </a:lnTo>
                <a:lnTo>
                  <a:pt x="85370" y="38820"/>
                </a:lnTo>
                <a:lnTo>
                  <a:pt x="85330" y="38960"/>
                </a:lnTo>
                <a:lnTo>
                  <a:pt x="85300" y="39070"/>
                </a:lnTo>
                <a:lnTo>
                  <a:pt x="85280" y="39170"/>
                </a:lnTo>
                <a:lnTo>
                  <a:pt x="85270" y="39250"/>
                </a:lnTo>
                <a:lnTo>
                  <a:pt x="85270" y="39370"/>
                </a:lnTo>
                <a:lnTo>
                  <a:pt x="85280" y="39440"/>
                </a:lnTo>
                <a:lnTo>
                  <a:pt x="85290" y="39510"/>
                </a:lnTo>
                <a:lnTo>
                  <a:pt x="85290" y="39600"/>
                </a:lnTo>
                <a:lnTo>
                  <a:pt x="85290" y="39770"/>
                </a:lnTo>
                <a:lnTo>
                  <a:pt x="85310" y="39880"/>
                </a:lnTo>
                <a:lnTo>
                  <a:pt x="85310" y="40130"/>
                </a:lnTo>
                <a:lnTo>
                  <a:pt x="85310" y="40220"/>
                </a:lnTo>
                <a:lnTo>
                  <a:pt x="85270" y="40380"/>
                </a:lnTo>
                <a:lnTo>
                  <a:pt x="85250" y="40480"/>
                </a:lnTo>
                <a:lnTo>
                  <a:pt x="85190" y="40650"/>
                </a:lnTo>
                <a:lnTo>
                  <a:pt x="85140" y="40740"/>
                </a:lnTo>
                <a:lnTo>
                  <a:pt x="85060" y="40900"/>
                </a:lnTo>
                <a:lnTo>
                  <a:pt x="85000" y="41000"/>
                </a:lnTo>
                <a:lnTo>
                  <a:pt x="84960" y="41060"/>
                </a:lnTo>
                <a:lnTo>
                  <a:pt x="84860" y="41110"/>
                </a:lnTo>
                <a:lnTo>
                  <a:pt x="84770" y="41130"/>
                </a:lnTo>
                <a:lnTo>
                  <a:pt x="84690" y="41090"/>
                </a:lnTo>
                <a:lnTo>
                  <a:pt x="84610" y="41080"/>
                </a:lnTo>
                <a:lnTo>
                  <a:pt x="84560" y="41100"/>
                </a:lnTo>
                <a:lnTo>
                  <a:pt x="84540" y="41130"/>
                </a:lnTo>
                <a:lnTo>
                  <a:pt x="84540" y="41160"/>
                </a:lnTo>
                <a:lnTo>
                  <a:pt x="84510" y="41220"/>
                </a:lnTo>
                <a:lnTo>
                  <a:pt x="84440" y="41350"/>
                </a:lnTo>
                <a:lnTo>
                  <a:pt x="84350" y="41440"/>
                </a:lnTo>
                <a:lnTo>
                  <a:pt x="84290" y="41500"/>
                </a:lnTo>
                <a:lnTo>
                  <a:pt x="84230" y="41530"/>
                </a:lnTo>
                <a:lnTo>
                  <a:pt x="84200" y="41560"/>
                </a:lnTo>
                <a:lnTo>
                  <a:pt x="84170" y="41590"/>
                </a:lnTo>
                <a:lnTo>
                  <a:pt x="84160" y="41600"/>
                </a:lnTo>
                <a:lnTo>
                  <a:pt x="84150" y="41600"/>
                </a:lnTo>
                <a:lnTo>
                  <a:pt x="84140" y="41600"/>
                </a:lnTo>
                <a:lnTo>
                  <a:pt x="84140" y="41590"/>
                </a:lnTo>
                <a:lnTo>
                  <a:pt x="84130" y="41580"/>
                </a:lnTo>
                <a:lnTo>
                  <a:pt x="84140" y="41560"/>
                </a:lnTo>
                <a:lnTo>
                  <a:pt x="84140" y="41550"/>
                </a:lnTo>
                <a:lnTo>
                  <a:pt x="84150" y="41530"/>
                </a:lnTo>
                <a:lnTo>
                  <a:pt x="84160" y="41520"/>
                </a:lnTo>
                <a:lnTo>
                  <a:pt x="84180" y="41520"/>
                </a:lnTo>
                <a:lnTo>
                  <a:pt x="84190" y="41510"/>
                </a:lnTo>
                <a:lnTo>
                  <a:pt x="84190" y="41500"/>
                </a:lnTo>
                <a:lnTo>
                  <a:pt x="84190" y="41490"/>
                </a:lnTo>
                <a:lnTo>
                  <a:pt x="84180" y="41480"/>
                </a:lnTo>
                <a:lnTo>
                  <a:pt x="84150" y="41480"/>
                </a:lnTo>
                <a:lnTo>
                  <a:pt x="84110" y="41480"/>
                </a:lnTo>
                <a:lnTo>
                  <a:pt x="84070" y="41480"/>
                </a:lnTo>
                <a:lnTo>
                  <a:pt x="84040" y="41490"/>
                </a:lnTo>
                <a:lnTo>
                  <a:pt x="83970" y="41530"/>
                </a:lnTo>
                <a:lnTo>
                  <a:pt x="83920" y="41600"/>
                </a:lnTo>
                <a:lnTo>
                  <a:pt x="83870" y="41740"/>
                </a:lnTo>
                <a:lnTo>
                  <a:pt x="83870" y="41830"/>
                </a:lnTo>
                <a:lnTo>
                  <a:pt x="83880" y="41900"/>
                </a:lnTo>
                <a:lnTo>
                  <a:pt x="83940" y="41960"/>
                </a:lnTo>
                <a:lnTo>
                  <a:pt x="83960" y="41990"/>
                </a:lnTo>
                <a:lnTo>
                  <a:pt x="83970" y="42020"/>
                </a:lnTo>
                <a:lnTo>
                  <a:pt x="83970" y="42040"/>
                </a:lnTo>
                <a:lnTo>
                  <a:pt x="83970" y="42050"/>
                </a:lnTo>
                <a:lnTo>
                  <a:pt x="83970" y="42060"/>
                </a:lnTo>
                <a:lnTo>
                  <a:pt x="83970" y="42070"/>
                </a:lnTo>
                <a:lnTo>
                  <a:pt x="83960" y="42070"/>
                </a:lnTo>
                <a:lnTo>
                  <a:pt x="83960" y="42080"/>
                </a:lnTo>
                <a:lnTo>
                  <a:pt x="83960" y="42090"/>
                </a:lnTo>
                <a:lnTo>
                  <a:pt x="83960" y="42100"/>
                </a:lnTo>
                <a:lnTo>
                  <a:pt x="83950" y="42100"/>
                </a:lnTo>
                <a:lnTo>
                  <a:pt x="83960" y="42100"/>
                </a:lnTo>
                <a:lnTo>
                  <a:pt x="83950" y="42100"/>
                </a:lnTo>
                <a:lnTo>
                  <a:pt x="83950" y="42110"/>
                </a:lnTo>
                <a:lnTo>
                  <a:pt x="83950" y="42120"/>
                </a:lnTo>
                <a:lnTo>
                  <a:pt x="83940" y="42120"/>
                </a:lnTo>
                <a:lnTo>
                  <a:pt x="83930" y="42120"/>
                </a:lnTo>
                <a:lnTo>
                  <a:pt x="83920" y="42120"/>
                </a:lnTo>
                <a:lnTo>
                  <a:pt x="83920" y="42130"/>
                </a:lnTo>
                <a:lnTo>
                  <a:pt x="83910" y="42130"/>
                </a:lnTo>
                <a:lnTo>
                  <a:pt x="83900" y="42130"/>
                </a:lnTo>
                <a:lnTo>
                  <a:pt x="83890" y="42130"/>
                </a:lnTo>
                <a:lnTo>
                  <a:pt x="83890" y="42140"/>
                </a:lnTo>
                <a:lnTo>
                  <a:pt x="83880" y="42140"/>
                </a:lnTo>
                <a:lnTo>
                  <a:pt x="83880" y="42150"/>
                </a:lnTo>
                <a:lnTo>
                  <a:pt x="83870" y="42150"/>
                </a:lnTo>
                <a:lnTo>
                  <a:pt x="83870" y="42160"/>
                </a:lnTo>
                <a:lnTo>
                  <a:pt x="83860" y="42160"/>
                </a:lnTo>
                <a:lnTo>
                  <a:pt x="83850" y="42170"/>
                </a:lnTo>
                <a:lnTo>
                  <a:pt x="83840" y="42170"/>
                </a:lnTo>
                <a:lnTo>
                  <a:pt x="83840" y="42180"/>
                </a:lnTo>
                <a:lnTo>
                  <a:pt x="83830" y="42190"/>
                </a:lnTo>
                <a:lnTo>
                  <a:pt x="83830" y="42200"/>
                </a:lnTo>
                <a:lnTo>
                  <a:pt x="83820" y="42200"/>
                </a:lnTo>
                <a:lnTo>
                  <a:pt x="83820" y="42210"/>
                </a:lnTo>
                <a:lnTo>
                  <a:pt x="83820" y="42220"/>
                </a:lnTo>
                <a:lnTo>
                  <a:pt x="83820" y="42230"/>
                </a:lnTo>
                <a:lnTo>
                  <a:pt x="83820" y="42240"/>
                </a:lnTo>
                <a:lnTo>
                  <a:pt x="83860" y="42270"/>
                </a:lnTo>
                <a:lnTo>
                  <a:pt x="83920" y="42300"/>
                </a:lnTo>
                <a:lnTo>
                  <a:pt x="83970" y="42350"/>
                </a:lnTo>
                <a:lnTo>
                  <a:pt x="84000" y="42460"/>
                </a:lnTo>
                <a:lnTo>
                  <a:pt x="84000" y="42480"/>
                </a:lnTo>
                <a:lnTo>
                  <a:pt x="84000" y="42490"/>
                </a:lnTo>
                <a:lnTo>
                  <a:pt x="84010" y="42500"/>
                </a:lnTo>
                <a:lnTo>
                  <a:pt x="84000" y="42500"/>
                </a:lnTo>
                <a:lnTo>
                  <a:pt x="84000" y="42510"/>
                </a:lnTo>
                <a:lnTo>
                  <a:pt x="84010" y="42510"/>
                </a:lnTo>
                <a:lnTo>
                  <a:pt x="84000" y="42510"/>
                </a:lnTo>
                <a:lnTo>
                  <a:pt x="84000" y="42520"/>
                </a:lnTo>
                <a:lnTo>
                  <a:pt x="84000" y="42530"/>
                </a:lnTo>
                <a:lnTo>
                  <a:pt x="84000" y="42540"/>
                </a:lnTo>
                <a:lnTo>
                  <a:pt x="83990" y="42540"/>
                </a:lnTo>
                <a:lnTo>
                  <a:pt x="83990" y="42550"/>
                </a:lnTo>
                <a:lnTo>
                  <a:pt x="83990" y="42560"/>
                </a:lnTo>
                <a:lnTo>
                  <a:pt x="84000" y="42560"/>
                </a:lnTo>
                <a:lnTo>
                  <a:pt x="83990" y="42560"/>
                </a:lnTo>
                <a:lnTo>
                  <a:pt x="83990" y="42570"/>
                </a:lnTo>
                <a:lnTo>
                  <a:pt x="84000" y="42570"/>
                </a:lnTo>
                <a:lnTo>
                  <a:pt x="84000" y="42580"/>
                </a:lnTo>
                <a:lnTo>
                  <a:pt x="84010" y="42580"/>
                </a:lnTo>
                <a:lnTo>
                  <a:pt x="84010" y="42590"/>
                </a:lnTo>
                <a:lnTo>
                  <a:pt x="84010" y="42600"/>
                </a:lnTo>
                <a:lnTo>
                  <a:pt x="84020" y="42600"/>
                </a:lnTo>
                <a:lnTo>
                  <a:pt x="84020" y="42610"/>
                </a:lnTo>
                <a:lnTo>
                  <a:pt x="84010" y="42610"/>
                </a:lnTo>
                <a:lnTo>
                  <a:pt x="84010" y="42620"/>
                </a:lnTo>
                <a:lnTo>
                  <a:pt x="84010" y="42630"/>
                </a:lnTo>
                <a:lnTo>
                  <a:pt x="84010" y="42640"/>
                </a:lnTo>
                <a:lnTo>
                  <a:pt x="84010" y="42650"/>
                </a:lnTo>
                <a:lnTo>
                  <a:pt x="84010" y="42660"/>
                </a:lnTo>
                <a:lnTo>
                  <a:pt x="84000" y="42660"/>
                </a:lnTo>
                <a:lnTo>
                  <a:pt x="84000" y="42670"/>
                </a:lnTo>
                <a:lnTo>
                  <a:pt x="84000" y="42680"/>
                </a:lnTo>
                <a:lnTo>
                  <a:pt x="84000" y="42690"/>
                </a:lnTo>
                <a:lnTo>
                  <a:pt x="84010" y="42690"/>
                </a:lnTo>
                <a:lnTo>
                  <a:pt x="84010" y="42700"/>
                </a:lnTo>
                <a:lnTo>
                  <a:pt x="84020" y="42700"/>
                </a:lnTo>
                <a:lnTo>
                  <a:pt x="84020" y="42690"/>
                </a:lnTo>
                <a:lnTo>
                  <a:pt x="84030" y="42700"/>
                </a:lnTo>
                <a:lnTo>
                  <a:pt x="84020" y="42710"/>
                </a:lnTo>
                <a:lnTo>
                  <a:pt x="84020" y="42720"/>
                </a:lnTo>
                <a:lnTo>
                  <a:pt x="84030" y="42720"/>
                </a:lnTo>
                <a:lnTo>
                  <a:pt x="84030" y="42730"/>
                </a:lnTo>
                <a:lnTo>
                  <a:pt x="84020" y="42730"/>
                </a:lnTo>
                <a:lnTo>
                  <a:pt x="84030" y="42730"/>
                </a:lnTo>
                <a:lnTo>
                  <a:pt x="84030" y="42740"/>
                </a:lnTo>
                <a:lnTo>
                  <a:pt x="84020" y="42740"/>
                </a:lnTo>
                <a:lnTo>
                  <a:pt x="84020" y="42730"/>
                </a:lnTo>
                <a:lnTo>
                  <a:pt x="84020" y="42740"/>
                </a:lnTo>
                <a:lnTo>
                  <a:pt x="84020" y="42750"/>
                </a:lnTo>
                <a:lnTo>
                  <a:pt x="84030" y="42750"/>
                </a:lnTo>
                <a:lnTo>
                  <a:pt x="84030" y="42760"/>
                </a:lnTo>
                <a:lnTo>
                  <a:pt x="84030" y="42770"/>
                </a:lnTo>
                <a:lnTo>
                  <a:pt x="84030" y="42780"/>
                </a:lnTo>
                <a:lnTo>
                  <a:pt x="84030" y="42790"/>
                </a:lnTo>
                <a:lnTo>
                  <a:pt x="84030" y="42800"/>
                </a:lnTo>
                <a:lnTo>
                  <a:pt x="84030" y="42810"/>
                </a:lnTo>
                <a:lnTo>
                  <a:pt x="84020" y="42810"/>
                </a:lnTo>
                <a:lnTo>
                  <a:pt x="84010" y="42810"/>
                </a:lnTo>
                <a:lnTo>
                  <a:pt x="84000" y="42820"/>
                </a:lnTo>
                <a:lnTo>
                  <a:pt x="83990" y="42820"/>
                </a:lnTo>
                <a:lnTo>
                  <a:pt x="83980" y="42820"/>
                </a:lnTo>
                <a:lnTo>
                  <a:pt x="83980" y="42830"/>
                </a:lnTo>
                <a:lnTo>
                  <a:pt x="83980" y="42840"/>
                </a:lnTo>
                <a:lnTo>
                  <a:pt x="83990" y="42840"/>
                </a:lnTo>
                <a:lnTo>
                  <a:pt x="84000" y="42860"/>
                </a:lnTo>
                <a:lnTo>
                  <a:pt x="84010" y="42870"/>
                </a:lnTo>
                <a:lnTo>
                  <a:pt x="84020" y="42870"/>
                </a:lnTo>
                <a:lnTo>
                  <a:pt x="84030" y="42880"/>
                </a:lnTo>
                <a:lnTo>
                  <a:pt x="84040" y="42880"/>
                </a:lnTo>
                <a:lnTo>
                  <a:pt x="84050" y="42880"/>
                </a:lnTo>
                <a:lnTo>
                  <a:pt x="84060" y="42890"/>
                </a:lnTo>
                <a:lnTo>
                  <a:pt x="84050" y="42890"/>
                </a:lnTo>
                <a:lnTo>
                  <a:pt x="84160" y="42960"/>
                </a:lnTo>
                <a:lnTo>
                  <a:pt x="84170" y="42960"/>
                </a:lnTo>
                <a:lnTo>
                  <a:pt x="84180" y="42960"/>
                </a:lnTo>
                <a:lnTo>
                  <a:pt x="84190" y="42960"/>
                </a:lnTo>
                <a:lnTo>
                  <a:pt x="84190" y="42970"/>
                </a:lnTo>
                <a:lnTo>
                  <a:pt x="84200" y="42970"/>
                </a:lnTo>
                <a:lnTo>
                  <a:pt x="84200" y="42980"/>
                </a:lnTo>
                <a:lnTo>
                  <a:pt x="84240" y="43000"/>
                </a:lnTo>
                <a:lnTo>
                  <a:pt x="84390" y="43020"/>
                </a:lnTo>
                <a:lnTo>
                  <a:pt x="84400" y="43020"/>
                </a:lnTo>
                <a:lnTo>
                  <a:pt x="84410" y="43020"/>
                </a:lnTo>
                <a:lnTo>
                  <a:pt x="84410" y="43030"/>
                </a:lnTo>
                <a:lnTo>
                  <a:pt x="84440" y="43040"/>
                </a:lnTo>
                <a:lnTo>
                  <a:pt x="84450" y="43040"/>
                </a:lnTo>
                <a:lnTo>
                  <a:pt x="84460" y="43040"/>
                </a:lnTo>
                <a:lnTo>
                  <a:pt x="84460" y="43050"/>
                </a:lnTo>
                <a:lnTo>
                  <a:pt x="84470" y="43050"/>
                </a:lnTo>
                <a:lnTo>
                  <a:pt x="84470" y="43060"/>
                </a:lnTo>
                <a:lnTo>
                  <a:pt x="84480" y="43060"/>
                </a:lnTo>
                <a:lnTo>
                  <a:pt x="84490" y="43070"/>
                </a:lnTo>
                <a:lnTo>
                  <a:pt x="84500" y="43070"/>
                </a:lnTo>
                <a:lnTo>
                  <a:pt x="84510" y="43070"/>
                </a:lnTo>
                <a:lnTo>
                  <a:pt x="84510" y="43080"/>
                </a:lnTo>
                <a:lnTo>
                  <a:pt x="84520" y="43080"/>
                </a:lnTo>
                <a:lnTo>
                  <a:pt x="84520" y="43090"/>
                </a:lnTo>
                <a:lnTo>
                  <a:pt x="84530" y="43090"/>
                </a:lnTo>
                <a:lnTo>
                  <a:pt x="84530" y="43100"/>
                </a:lnTo>
                <a:lnTo>
                  <a:pt x="84530" y="43110"/>
                </a:lnTo>
                <a:lnTo>
                  <a:pt x="84540" y="43110"/>
                </a:lnTo>
                <a:lnTo>
                  <a:pt x="84550" y="43120"/>
                </a:lnTo>
                <a:lnTo>
                  <a:pt x="84550" y="43130"/>
                </a:lnTo>
                <a:lnTo>
                  <a:pt x="84560" y="43130"/>
                </a:lnTo>
                <a:lnTo>
                  <a:pt x="84570" y="43130"/>
                </a:lnTo>
                <a:lnTo>
                  <a:pt x="84570" y="43140"/>
                </a:lnTo>
                <a:lnTo>
                  <a:pt x="84580" y="43140"/>
                </a:lnTo>
                <a:lnTo>
                  <a:pt x="84590" y="43150"/>
                </a:lnTo>
                <a:lnTo>
                  <a:pt x="84590" y="43160"/>
                </a:lnTo>
                <a:lnTo>
                  <a:pt x="84600" y="43170"/>
                </a:lnTo>
                <a:lnTo>
                  <a:pt x="84610" y="43170"/>
                </a:lnTo>
                <a:lnTo>
                  <a:pt x="84610" y="43180"/>
                </a:lnTo>
                <a:lnTo>
                  <a:pt x="84620" y="43190"/>
                </a:lnTo>
                <a:lnTo>
                  <a:pt x="84620" y="43200"/>
                </a:lnTo>
                <a:lnTo>
                  <a:pt x="84630" y="43200"/>
                </a:lnTo>
                <a:lnTo>
                  <a:pt x="84640" y="43210"/>
                </a:lnTo>
                <a:lnTo>
                  <a:pt x="84650" y="43210"/>
                </a:lnTo>
                <a:lnTo>
                  <a:pt x="84650" y="43220"/>
                </a:lnTo>
                <a:lnTo>
                  <a:pt x="84650" y="43230"/>
                </a:lnTo>
                <a:lnTo>
                  <a:pt x="84660" y="43230"/>
                </a:lnTo>
                <a:lnTo>
                  <a:pt x="84660" y="43240"/>
                </a:lnTo>
                <a:lnTo>
                  <a:pt x="84660" y="43250"/>
                </a:lnTo>
                <a:lnTo>
                  <a:pt x="84670" y="43250"/>
                </a:lnTo>
                <a:lnTo>
                  <a:pt x="84670" y="43260"/>
                </a:lnTo>
                <a:lnTo>
                  <a:pt x="84680" y="43260"/>
                </a:lnTo>
                <a:lnTo>
                  <a:pt x="84680" y="43270"/>
                </a:lnTo>
                <a:lnTo>
                  <a:pt x="84670" y="43270"/>
                </a:lnTo>
                <a:lnTo>
                  <a:pt x="84670" y="43280"/>
                </a:lnTo>
                <a:lnTo>
                  <a:pt x="84670" y="43290"/>
                </a:lnTo>
                <a:lnTo>
                  <a:pt x="84670" y="43300"/>
                </a:lnTo>
                <a:lnTo>
                  <a:pt x="84670" y="43310"/>
                </a:lnTo>
                <a:lnTo>
                  <a:pt x="84660" y="43320"/>
                </a:lnTo>
                <a:lnTo>
                  <a:pt x="84670" y="43320"/>
                </a:lnTo>
                <a:lnTo>
                  <a:pt x="84670" y="43330"/>
                </a:lnTo>
                <a:lnTo>
                  <a:pt x="84660" y="43340"/>
                </a:lnTo>
                <a:lnTo>
                  <a:pt x="84650" y="43330"/>
                </a:lnTo>
                <a:lnTo>
                  <a:pt x="84640" y="43330"/>
                </a:lnTo>
                <a:lnTo>
                  <a:pt x="84630" y="43330"/>
                </a:lnTo>
                <a:lnTo>
                  <a:pt x="84620" y="43330"/>
                </a:lnTo>
                <a:lnTo>
                  <a:pt x="84610" y="43330"/>
                </a:lnTo>
                <a:lnTo>
                  <a:pt x="84610" y="43340"/>
                </a:lnTo>
                <a:lnTo>
                  <a:pt x="84600" y="43340"/>
                </a:lnTo>
                <a:lnTo>
                  <a:pt x="84590" y="43350"/>
                </a:lnTo>
                <a:lnTo>
                  <a:pt x="84590" y="43360"/>
                </a:lnTo>
                <a:lnTo>
                  <a:pt x="84580" y="43360"/>
                </a:lnTo>
                <a:lnTo>
                  <a:pt x="84580" y="43370"/>
                </a:lnTo>
                <a:lnTo>
                  <a:pt x="84570" y="43380"/>
                </a:lnTo>
                <a:lnTo>
                  <a:pt x="84560" y="43390"/>
                </a:lnTo>
                <a:lnTo>
                  <a:pt x="84550" y="43390"/>
                </a:lnTo>
                <a:lnTo>
                  <a:pt x="84540" y="43400"/>
                </a:lnTo>
                <a:lnTo>
                  <a:pt x="84530" y="43400"/>
                </a:lnTo>
                <a:lnTo>
                  <a:pt x="84530" y="43410"/>
                </a:lnTo>
                <a:lnTo>
                  <a:pt x="84520" y="43410"/>
                </a:lnTo>
                <a:lnTo>
                  <a:pt x="84520" y="43420"/>
                </a:lnTo>
                <a:lnTo>
                  <a:pt x="84510" y="43430"/>
                </a:lnTo>
                <a:lnTo>
                  <a:pt x="84500" y="43430"/>
                </a:lnTo>
                <a:lnTo>
                  <a:pt x="84500" y="43440"/>
                </a:lnTo>
                <a:lnTo>
                  <a:pt x="84490" y="43440"/>
                </a:lnTo>
                <a:lnTo>
                  <a:pt x="84490" y="43450"/>
                </a:lnTo>
                <a:lnTo>
                  <a:pt x="84490" y="43460"/>
                </a:lnTo>
                <a:lnTo>
                  <a:pt x="84490" y="43470"/>
                </a:lnTo>
                <a:lnTo>
                  <a:pt x="84490" y="43480"/>
                </a:lnTo>
                <a:lnTo>
                  <a:pt x="84490" y="43490"/>
                </a:lnTo>
                <a:lnTo>
                  <a:pt x="84490" y="43500"/>
                </a:lnTo>
                <a:lnTo>
                  <a:pt x="84490" y="43520"/>
                </a:lnTo>
                <a:lnTo>
                  <a:pt x="84490" y="43530"/>
                </a:lnTo>
                <a:lnTo>
                  <a:pt x="84490" y="43540"/>
                </a:lnTo>
                <a:lnTo>
                  <a:pt x="84490" y="43550"/>
                </a:lnTo>
                <a:lnTo>
                  <a:pt x="84490" y="43560"/>
                </a:lnTo>
                <a:lnTo>
                  <a:pt x="84490" y="43570"/>
                </a:lnTo>
                <a:lnTo>
                  <a:pt x="84500" y="43580"/>
                </a:lnTo>
                <a:lnTo>
                  <a:pt x="84500" y="43590"/>
                </a:lnTo>
                <a:lnTo>
                  <a:pt x="84510" y="43590"/>
                </a:lnTo>
                <a:lnTo>
                  <a:pt x="84510" y="43600"/>
                </a:lnTo>
                <a:lnTo>
                  <a:pt x="84520" y="43610"/>
                </a:lnTo>
                <a:lnTo>
                  <a:pt x="84530" y="43610"/>
                </a:lnTo>
                <a:lnTo>
                  <a:pt x="84540" y="43620"/>
                </a:lnTo>
                <a:lnTo>
                  <a:pt x="84550" y="43620"/>
                </a:lnTo>
                <a:lnTo>
                  <a:pt x="84560" y="43620"/>
                </a:lnTo>
                <a:lnTo>
                  <a:pt x="84560" y="43630"/>
                </a:lnTo>
                <a:lnTo>
                  <a:pt x="84570" y="43630"/>
                </a:lnTo>
                <a:lnTo>
                  <a:pt x="84570" y="43620"/>
                </a:lnTo>
                <a:lnTo>
                  <a:pt x="84580" y="43620"/>
                </a:lnTo>
                <a:lnTo>
                  <a:pt x="84590" y="43620"/>
                </a:lnTo>
                <a:lnTo>
                  <a:pt x="84590" y="43630"/>
                </a:lnTo>
                <a:lnTo>
                  <a:pt x="84600" y="43630"/>
                </a:lnTo>
                <a:lnTo>
                  <a:pt x="84610" y="43640"/>
                </a:lnTo>
                <a:lnTo>
                  <a:pt x="84610" y="43650"/>
                </a:lnTo>
                <a:lnTo>
                  <a:pt x="84620" y="43650"/>
                </a:lnTo>
                <a:lnTo>
                  <a:pt x="84630" y="43650"/>
                </a:lnTo>
                <a:lnTo>
                  <a:pt x="84640" y="43650"/>
                </a:lnTo>
                <a:lnTo>
                  <a:pt x="84640" y="43640"/>
                </a:lnTo>
                <a:lnTo>
                  <a:pt x="84650" y="43640"/>
                </a:lnTo>
                <a:lnTo>
                  <a:pt x="84660" y="43640"/>
                </a:lnTo>
                <a:lnTo>
                  <a:pt x="84670" y="43640"/>
                </a:lnTo>
                <a:lnTo>
                  <a:pt x="84670" y="43630"/>
                </a:lnTo>
                <a:lnTo>
                  <a:pt x="84680" y="43630"/>
                </a:lnTo>
                <a:lnTo>
                  <a:pt x="84690" y="43630"/>
                </a:lnTo>
                <a:lnTo>
                  <a:pt x="84690" y="43620"/>
                </a:lnTo>
                <a:lnTo>
                  <a:pt x="84700" y="43620"/>
                </a:lnTo>
                <a:lnTo>
                  <a:pt x="84700" y="43610"/>
                </a:lnTo>
                <a:lnTo>
                  <a:pt x="84710" y="43620"/>
                </a:lnTo>
                <a:lnTo>
                  <a:pt x="84720" y="43620"/>
                </a:lnTo>
                <a:lnTo>
                  <a:pt x="84730" y="43620"/>
                </a:lnTo>
                <a:lnTo>
                  <a:pt x="84730" y="43630"/>
                </a:lnTo>
                <a:lnTo>
                  <a:pt x="84730" y="43640"/>
                </a:lnTo>
                <a:lnTo>
                  <a:pt x="84730" y="43650"/>
                </a:lnTo>
                <a:lnTo>
                  <a:pt x="84740" y="43650"/>
                </a:lnTo>
                <a:lnTo>
                  <a:pt x="84740" y="43660"/>
                </a:lnTo>
                <a:lnTo>
                  <a:pt x="84750" y="43660"/>
                </a:lnTo>
                <a:lnTo>
                  <a:pt x="84760" y="43670"/>
                </a:lnTo>
                <a:lnTo>
                  <a:pt x="84760" y="43680"/>
                </a:lnTo>
                <a:lnTo>
                  <a:pt x="84770" y="43690"/>
                </a:lnTo>
                <a:lnTo>
                  <a:pt x="84770" y="43700"/>
                </a:lnTo>
                <a:lnTo>
                  <a:pt x="84780" y="43710"/>
                </a:lnTo>
                <a:lnTo>
                  <a:pt x="84780" y="43720"/>
                </a:lnTo>
                <a:lnTo>
                  <a:pt x="84770" y="43720"/>
                </a:lnTo>
                <a:lnTo>
                  <a:pt x="84770" y="43730"/>
                </a:lnTo>
                <a:lnTo>
                  <a:pt x="84780" y="43730"/>
                </a:lnTo>
                <a:lnTo>
                  <a:pt x="84780" y="43740"/>
                </a:lnTo>
                <a:lnTo>
                  <a:pt x="84790" y="43740"/>
                </a:lnTo>
                <a:lnTo>
                  <a:pt x="84800" y="43740"/>
                </a:lnTo>
                <a:lnTo>
                  <a:pt x="84810" y="43750"/>
                </a:lnTo>
                <a:lnTo>
                  <a:pt x="84810" y="43760"/>
                </a:lnTo>
                <a:lnTo>
                  <a:pt x="84810" y="43770"/>
                </a:lnTo>
                <a:lnTo>
                  <a:pt x="84800" y="43770"/>
                </a:lnTo>
                <a:lnTo>
                  <a:pt x="84800" y="43780"/>
                </a:lnTo>
                <a:lnTo>
                  <a:pt x="84800" y="43790"/>
                </a:lnTo>
                <a:lnTo>
                  <a:pt x="84810" y="43790"/>
                </a:lnTo>
                <a:lnTo>
                  <a:pt x="84820" y="43790"/>
                </a:lnTo>
                <a:lnTo>
                  <a:pt x="84820" y="43800"/>
                </a:lnTo>
                <a:lnTo>
                  <a:pt x="84810" y="43810"/>
                </a:lnTo>
                <a:lnTo>
                  <a:pt x="84810" y="43820"/>
                </a:lnTo>
                <a:lnTo>
                  <a:pt x="84810" y="43830"/>
                </a:lnTo>
                <a:lnTo>
                  <a:pt x="84820" y="43830"/>
                </a:lnTo>
                <a:lnTo>
                  <a:pt x="84830" y="43830"/>
                </a:lnTo>
                <a:lnTo>
                  <a:pt x="84840" y="43830"/>
                </a:lnTo>
                <a:lnTo>
                  <a:pt x="84850" y="43830"/>
                </a:lnTo>
                <a:lnTo>
                  <a:pt x="84850" y="43840"/>
                </a:lnTo>
                <a:lnTo>
                  <a:pt x="84860" y="43840"/>
                </a:lnTo>
                <a:lnTo>
                  <a:pt x="84860" y="43850"/>
                </a:lnTo>
                <a:lnTo>
                  <a:pt x="84870" y="43850"/>
                </a:lnTo>
                <a:lnTo>
                  <a:pt x="84880" y="43850"/>
                </a:lnTo>
                <a:lnTo>
                  <a:pt x="84890" y="43870"/>
                </a:lnTo>
                <a:lnTo>
                  <a:pt x="84900" y="43870"/>
                </a:lnTo>
                <a:lnTo>
                  <a:pt x="84900" y="43860"/>
                </a:lnTo>
                <a:lnTo>
                  <a:pt x="84910" y="43860"/>
                </a:lnTo>
                <a:lnTo>
                  <a:pt x="84920" y="43870"/>
                </a:lnTo>
                <a:lnTo>
                  <a:pt x="84920" y="43880"/>
                </a:lnTo>
                <a:lnTo>
                  <a:pt x="84930" y="43890"/>
                </a:lnTo>
                <a:lnTo>
                  <a:pt x="84920" y="43890"/>
                </a:lnTo>
                <a:lnTo>
                  <a:pt x="84920" y="43900"/>
                </a:lnTo>
                <a:lnTo>
                  <a:pt x="84930" y="43900"/>
                </a:lnTo>
                <a:lnTo>
                  <a:pt x="84930" y="43910"/>
                </a:lnTo>
                <a:lnTo>
                  <a:pt x="84930" y="43920"/>
                </a:lnTo>
                <a:lnTo>
                  <a:pt x="84920" y="43930"/>
                </a:lnTo>
                <a:lnTo>
                  <a:pt x="84920" y="43940"/>
                </a:lnTo>
                <a:lnTo>
                  <a:pt x="84910" y="43940"/>
                </a:lnTo>
                <a:lnTo>
                  <a:pt x="84910" y="43950"/>
                </a:lnTo>
                <a:lnTo>
                  <a:pt x="84910" y="43960"/>
                </a:lnTo>
                <a:lnTo>
                  <a:pt x="84910" y="43970"/>
                </a:lnTo>
                <a:lnTo>
                  <a:pt x="84910" y="43980"/>
                </a:lnTo>
                <a:lnTo>
                  <a:pt x="84910" y="43990"/>
                </a:lnTo>
                <a:lnTo>
                  <a:pt x="84910" y="44000"/>
                </a:lnTo>
                <a:lnTo>
                  <a:pt x="84910" y="44010"/>
                </a:lnTo>
                <a:lnTo>
                  <a:pt x="84920" y="44030"/>
                </a:lnTo>
                <a:lnTo>
                  <a:pt x="84920" y="44040"/>
                </a:lnTo>
                <a:lnTo>
                  <a:pt x="84920" y="44050"/>
                </a:lnTo>
                <a:lnTo>
                  <a:pt x="84930" y="44060"/>
                </a:lnTo>
                <a:lnTo>
                  <a:pt x="84940" y="44070"/>
                </a:lnTo>
                <a:lnTo>
                  <a:pt x="84940" y="44080"/>
                </a:lnTo>
                <a:lnTo>
                  <a:pt x="84940" y="44090"/>
                </a:lnTo>
                <a:lnTo>
                  <a:pt x="84950" y="44090"/>
                </a:lnTo>
                <a:lnTo>
                  <a:pt x="84950" y="44100"/>
                </a:lnTo>
                <a:lnTo>
                  <a:pt x="84960" y="44100"/>
                </a:lnTo>
                <a:lnTo>
                  <a:pt x="84960" y="44110"/>
                </a:lnTo>
                <a:lnTo>
                  <a:pt x="84970" y="44110"/>
                </a:lnTo>
                <a:lnTo>
                  <a:pt x="84970" y="44120"/>
                </a:lnTo>
                <a:lnTo>
                  <a:pt x="84980" y="44120"/>
                </a:lnTo>
                <a:lnTo>
                  <a:pt x="84990" y="44110"/>
                </a:lnTo>
                <a:lnTo>
                  <a:pt x="85000" y="44110"/>
                </a:lnTo>
                <a:lnTo>
                  <a:pt x="85010" y="44110"/>
                </a:lnTo>
                <a:lnTo>
                  <a:pt x="85020" y="44120"/>
                </a:lnTo>
                <a:lnTo>
                  <a:pt x="85030" y="44120"/>
                </a:lnTo>
                <a:lnTo>
                  <a:pt x="85030" y="44130"/>
                </a:lnTo>
                <a:lnTo>
                  <a:pt x="85040" y="44130"/>
                </a:lnTo>
                <a:lnTo>
                  <a:pt x="85050" y="44130"/>
                </a:lnTo>
                <a:lnTo>
                  <a:pt x="85050" y="44140"/>
                </a:lnTo>
                <a:lnTo>
                  <a:pt x="85060" y="44140"/>
                </a:lnTo>
                <a:lnTo>
                  <a:pt x="85070" y="44150"/>
                </a:lnTo>
                <a:lnTo>
                  <a:pt x="85080" y="44150"/>
                </a:lnTo>
                <a:lnTo>
                  <a:pt x="85080" y="44140"/>
                </a:lnTo>
                <a:lnTo>
                  <a:pt x="85090" y="44140"/>
                </a:lnTo>
                <a:lnTo>
                  <a:pt x="85100" y="44140"/>
                </a:lnTo>
                <a:lnTo>
                  <a:pt x="85100" y="44150"/>
                </a:lnTo>
                <a:lnTo>
                  <a:pt x="85110" y="44150"/>
                </a:lnTo>
                <a:lnTo>
                  <a:pt x="85110" y="44160"/>
                </a:lnTo>
                <a:lnTo>
                  <a:pt x="85110" y="44170"/>
                </a:lnTo>
                <a:lnTo>
                  <a:pt x="85120" y="44170"/>
                </a:lnTo>
                <a:lnTo>
                  <a:pt x="85120" y="44180"/>
                </a:lnTo>
                <a:lnTo>
                  <a:pt x="85120" y="44170"/>
                </a:lnTo>
                <a:lnTo>
                  <a:pt x="85130" y="44180"/>
                </a:lnTo>
                <a:lnTo>
                  <a:pt x="85140" y="44180"/>
                </a:lnTo>
                <a:lnTo>
                  <a:pt x="85140" y="44190"/>
                </a:lnTo>
                <a:lnTo>
                  <a:pt x="85150" y="44190"/>
                </a:lnTo>
                <a:lnTo>
                  <a:pt x="85150" y="44200"/>
                </a:lnTo>
                <a:lnTo>
                  <a:pt x="85160" y="44220"/>
                </a:lnTo>
                <a:lnTo>
                  <a:pt x="85190" y="44230"/>
                </a:lnTo>
                <a:lnTo>
                  <a:pt x="85200" y="44230"/>
                </a:lnTo>
                <a:lnTo>
                  <a:pt x="85200" y="44220"/>
                </a:lnTo>
                <a:lnTo>
                  <a:pt x="85210" y="44220"/>
                </a:lnTo>
                <a:lnTo>
                  <a:pt x="85220" y="44220"/>
                </a:lnTo>
                <a:lnTo>
                  <a:pt x="85220" y="44230"/>
                </a:lnTo>
                <a:lnTo>
                  <a:pt x="85230" y="44230"/>
                </a:lnTo>
                <a:lnTo>
                  <a:pt x="85240" y="44240"/>
                </a:lnTo>
                <a:lnTo>
                  <a:pt x="85240" y="44250"/>
                </a:lnTo>
                <a:lnTo>
                  <a:pt x="85250" y="44250"/>
                </a:lnTo>
                <a:lnTo>
                  <a:pt x="85250" y="44260"/>
                </a:lnTo>
                <a:lnTo>
                  <a:pt x="85250" y="44270"/>
                </a:lnTo>
                <a:lnTo>
                  <a:pt x="85260" y="44280"/>
                </a:lnTo>
                <a:lnTo>
                  <a:pt x="85270" y="44280"/>
                </a:lnTo>
                <a:lnTo>
                  <a:pt x="85280" y="44280"/>
                </a:lnTo>
                <a:lnTo>
                  <a:pt x="85280" y="44290"/>
                </a:lnTo>
                <a:lnTo>
                  <a:pt x="85280" y="44300"/>
                </a:lnTo>
                <a:lnTo>
                  <a:pt x="85270" y="44300"/>
                </a:lnTo>
                <a:lnTo>
                  <a:pt x="85270" y="44310"/>
                </a:lnTo>
                <a:lnTo>
                  <a:pt x="85270" y="44320"/>
                </a:lnTo>
                <a:lnTo>
                  <a:pt x="85280" y="44320"/>
                </a:lnTo>
                <a:lnTo>
                  <a:pt x="85280" y="44330"/>
                </a:lnTo>
                <a:lnTo>
                  <a:pt x="85290" y="44330"/>
                </a:lnTo>
                <a:lnTo>
                  <a:pt x="85290" y="44340"/>
                </a:lnTo>
                <a:lnTo>
                  <a:pt x="85280" y="44340"/>
                </a:lnTo>
                <a:lnTo>
                  <a:pt x="85270" y="44340"/>
                </a:lnTo>
                <a:lnTo>
                  <a:pt x="85280" y="44340"/>
                </a:lnTo>
                <a:lnTo>
                  <a:pt x="85280" y="44350"/>
                </a:lnTo>
                <a:lnTo>
                  <a:pt x="85290" y="44360"/>
                </a:lnTo>
                <a:lnTo>
                  <a:pt x="85290" y="44370"/>
                </a:lnTo>
                <a:lnTo>
                  <a:pt x="85290" y="44380"/>
                </a:lnTo>
                <a:lnTo>
                  <a:pt x="85300" y="44380"/>
                </a:lnTo>
                <a:lnTo>
                  <a:pt x="85300" y="44390"/>
                </a:lnTo>
                <a:lnTo>
                  <a:pt x="85300" y="44400"/>
                </a:lnTo>
                <a:lnTo>
                  <a:pt x="85300" y="44410"/>
                </a:lnTo>
                <a:lnTo>
                  <a:pt x="85290" y="44410"/>
                </a:lnTo>
                <a:lnTo>
                  <a:pt x="85290" y="44420"/>
                </a:lnTo>
                <a:lnTo>
                  <a:pt x="85280" y="44420"/>
                </a:lnTo>
                <a:lnTo>
                  <a:pt x="85280" y="44430"/>
                </a:lnTo>
                <a:lnTo>
                  <a:pt x="85280" y="44440"/>
                </a:lnTo>
                <a:lnTo>
                  <a:pt x="85270" y="44440"/>
                </a:lnTo>
                <a:lnTo>
                  <a:pt x="85280" y="44450"/>
                </a:lnTo>
                <a:lnTo>
                  <a:pt x="85280" y="44460"/>
                </a:lnTo>
                <a:lnTo>
                  <a:pt x="85290" y="44460"/>
                </a:lnTo>
                <a:lnTo>
                  <a:pt x="85300" y="44460"/>
                </a:lnTo>
                <a:lnTo>
                  <a:pt x="85300" y="44450"/>
                </a:lnTo>
                <a:lnTo>
                  <a:pt x="85310" y="44450"/>
                </a:lnTo>
                <a:lnTo>
                  <a:pt x="85320" y="44440"/>
                </a:lnTo>
                <a:lnTo>
                  <a:pt x="85330" y="44440"/>
                </a:lnTo>
                <a:lnTo>
                  <a:pt x="85330" y="44450"/>
                </a:lnTo>
                <a:lnTo>
                  <a:pt x="85340" y="44450"/>
                </a:lnTo>
                <a:lnTo>
                  <a:pt x="85340" y="44460"/>
                </a:lnTo>
                <a:lnTo>
                  <a:pt x="85350" y="44460"/>
                </a:lnTo>
                <a:lnTo>
                  <a:pt x="85360" y="44470"/>
                </a:lnTo>
                <a:lnTo>
                  <a:pt x="85360" y="44480"/>
                </a:lnTo>
                <a:lnTo>
                  <a:pt x="85370" y="44480"/>
                </a:lnTo>
                <a:lnTo>
                  <a:pt x="85370" y="44490"/>
                </a:lnTo>
                <a:lnTo>
                  <a:pt x="85360" y="44490"/>
                </a:lnTo>
                <a:lnTo>
                  <a:pt x="85360" y="44500"/>
                </a:lnTo>
                <a:lnTo>
                  <a:pt x="85360" y="44510"/>
                </a:lnTo>
                <a:lnTo>
                  <a:pt x="85360" y="44520"/>
                </a:lnTo>
                <a:lnTo>
                  <a:pt x="85370" y="44520"/>
                </a:lnTo>
                <a:lnTo>
                  <a:pt x="85380" y="44520"/>
                </a:lnTo>
                <a:lnTo>
                  <a:pt x="85390" y="44520"/>
                </a:lnTo>
                <a:lnTo>
                  <a:pt x="85400" y="44520"/>
                </a:lnTo>
                <a:lnTo>
                  <a:pt x="85410" y="44520"/>
                </a:lnTo>
                <a:lnTo>
                  <a:pt x="85410" y="44530"/>
                </a:lnTo>
                <a:lnTo>
                  <a:pt x="85410" y="44540"/>
                </a:lnTo>
                <a:lnTo>
                  <a:pt x="85410" y="44550"/>
                </a:lnTo>
                <a:lnTo>
                  <a:pt x="85420" y="44550"/>
                </a:lnTo>
                <a:lnTo>
                  <a:pt x="85420" y="44560"/>
                </a:lnTo>
                <a:lnTo>
                  <a:pt x="85430" y="44560"/>
                </a:lnTo>
                <a:lnTo>
                  <a:pt x="85430" y="44570"/>
                </a:lnTo>
                <a:lnTo>
                  <a:pt x="85440" y="44570"/>
                </a:lnTo>
                <a:lnTo>
                  <a:pt x="85440" y="44580"/>
                </a:lnTo>
                <a:lnTo>
                  <a:pt x="85450" y="44580"/>
                </a:lnTo>
                <a:lnTo>
                  <a:pt x="85460" y="44580"/>
                </a:lnTo>
                <a:lnTo>
                  <a:pt x="85460" y="44570"/>
                </a:lnTo>
                <a:lnTo>
                  <a:pt x="85460" y="44580"/>
                </a:lnTo>
                <a:lnTo>
                  <a:pt x="85470" y="44580"/>
                </a:lnTo>
                <a:lnTo>
                  <a:pt x="85480" y="44580"/>
                </a:lnTo>
                <a:lnTo>
                  <a:pt x="85490" y="44580"/>
                </a:lnTo>
                <a:lnTo>
                  <a:pt x="85500" y="44580"/>
                </a:lnTo>
                <a:lnTo>
                  <a:pt x="85510" y="44580"/>
                </a:lnTo>
                <a:lnTo>
                  <a:pt x="85520" y="44580"/>
                </a:lnTo>
                <a:lnTo>
                  <a:pt x="85530" y="44580"/>
                </a:lnTo>
                <a:lnTo>
                  <a:pt x="85540" y="44580"/>
                </a:lnTo>
                <a:lnTo>
                  <a:pt x="85550" y="44580"/>
                </a:lnTo>
                <a:lnTo>
                  <a:pt x="85550" y="44570"/>
                </a:lnTo>
                <a:lnTo>
                  <a:pt x="85560" y="44570"/>
                </a:lnTo>
                <a:lnTo>
                  <a:pt x="85560" y="44580"/>
                </a:lnTo>
                <a:lnTo>
                  <a:pt x="85570" y="44580"/>
                </a:lnTo>
                <a:lnTo>
                  <a:pt x="85570" y="44590"/>
                </a:lnTo>
                <a:lnTo>
                  <a:pt x="85570" y="44600"/>
                </a:lnTo>
                <a:lnTo>
                  <a:pt x="85580" y="44600"/>
                </a:lnTo>
                <a:lnTo>
                  <a:pt x="85590" y="44600"/>
                </a:lnTo>
                <a:lnTo>
                  <a:pt x="85600" y="44600"/>
                </a:lnTo>
                <a:lnTo>
                  <a:pt x="85610" y="44600"/>
                </a:lnTo>
                <a:lnTo>
                  <a:pt x="85610" y="44610"/>
                </a:lnTo>
                <a:lnTo>
                  <a:pt x="85610" y="44620"/>
                </a:lnTo>
                <a:lnTo>
                  <a:pt x="85600" y="44620"/>
                </a:lnTo>
                <a:lnTo>
                  <a:pt x="85600" y="44630"/>
                </a:lnTo>
                <a:lnTo>
                  <a:pt x="85590" y="44630"/>
                </a:lnTo>
                <a:lnTo>
                  <a:pt x="85590" y="44640"/>
                </a:lnTo>
                <a:lnTo>
                  <a:pt x="85600" y="44640"/>
                </a:lnTo>
                <a:lnTo>
                  <a:pt x="85600" y="44650"/>
                </a:lnTo>
                <a:lnTo>
                  <a:pt x="85610" y="44650"/>
                </a:lnTo>
                <a:lnTo>
                  <a:pt x="85620" y="44650"/>
                </a:lnTo>
                <a:lnTo>
                  <a:pt x="85630" y="44650"/>
                </a:lnTo>
                <a:lnTo>
                  <a:pt x="85630" y="44660"/>
                </a:lnTo>
                <a:lnTo>
                  <a:pt x="85620" y="44670"/>
                </a:lnTo>
                <a:lnTo>
                  <a:pt x="85630" y="44670"/>
                </a:lnTo>
                <a:lnTo>
                  <a:pt x="85630" y="44680"/>
                </a:lnTo>
                <a:lnTo>
                  <a:pt x="85640" y="44680"/>
                </a:lnTo>
                <a:lnTo>
                  <a:pt x="85650" y="44690"/>
                </a:lnTo>
                <a:lnTo>
                  <a:pt x="85650" y="44700"/>
                </a:lnTo>
                <a:lnTo>
                  <a:pt x="85660" y="44700"/>
                </a:lnTo>
                <a:lnTo>
                  <a:pt x="85670" y="44700"/>
                </a:lnTo>
                <a:lnTo>
                  <a:pt x="85670" y="44710"/>
                </a:lnTo>
                <a:lnTo>
                  <a:pt x="85680" y="44710"/>
                </a:lnTo>
                <a:lnTo>
                  <a:pt x="85680" y="44720"/>
                </a:lnTo>
                <a:lnTo>
                  <a:pt x="85690" y="44720"/>
                </a:lnTo>
                <a:lnTo>
                  <a:pt x="85690" y="44730"/>
                </a:lnTo>
                <a:lnTo>
                  <a:pt x="85690" y="44740"/>
                </a:lnTo>
                <a:lnTo>
                  <a:pt x="85680" y="44740"/>
                </a:lnTo>
                <a:lnTo>
                  <a:pt x="85680" y="44750"/>
                </a:lnTo>
                <a:lnTo>
                  <a:pt x="85680" y="44760"/>
                </a:lnTo>
                <a:lnTo>
                  <a:pt x="85670" y="44760"/>
                </a:lnTo>
                <a:lnTo>
                  <a:pt x="85670" y="44770"/>
                </a:lnTo>
                <a:lnTo>
                  <a:pt x="85670" y="44780"/>
                </a:lnTo>
                <a:lnTo>
                  <a:pt x="85680" y="44780"/>
                </a:lnTo>
                <a:lnTo>
                  <a:pt x="85690" y="44780"/>
                </a:lnTo>
                <a:lnTo>
                  <a:pt x="85700" y="44780"/>
                </a:lnTo>
                <a:lnTo>
                  <a:pt x="85700" y="44790"/>
                </a:lnTo>
                <a:lnTo>
                  <a:pt x="85710" y="44790"/>
                </a:lnTo>
                <a:lnTo>
                  <a:pt x="85710" y="44800"/>
                </a:lnTo>
                <a:lnTo>
                  <a:pt x="85700" y="44800"/>
                </a:lnTo>
                <a:lnTo>
                  <a:pt x="85700" y="44810"/>
                </a:lnTo>
                <a:lnTo>
                  <a:pt x="85710" y="44810"/>
                </a:lnTo>
                <a:lnTo>
                  <a:pt x="85710" y="44820"/>
                </a:lnTo>
                <a:lnTo>
                  <a:pt x="85710" y="44830"/>
                </a:lnTo>
                <a:lnTo>
                  <a:pt x="85700" y="44830"/>
                </a:lnTo>
                <a:lnTo>
                  <a:pt x="85700" y="44840"/>
                </a:lnTo>
                <a:lnTo>
                  <a:pt x="85700" y="44850"/>
                </a:lnTo>
                <a:lnTo>
                  <a:pt x="85700" y="44860"/>
                </a:lnTo>
                <a:lnTo>
                  <a:pt x="85700" y="44870"/>
                </a:lnTo>
                <a:lnTo>
                  <a:pt x="85710" y="44880"/>
                </a:lnTo>
                <a:lnTo>
                  <a:pt x="85720" y="44880"/>
                </a:lnTo>
                <a:lnTo>
                  <a:pt x="85720" y="44890"/>
                </a:lnTo>
                <a:lnTo>
                  <a:pt x="85710" y="44890"/>
                </a:lnTo>
                <a:lnTo>
                  <a:pt x="85710" y="44900"/>
                </a:lnTo>
                <a:lnTo>
                  <a:pt x="85700" y="44900"/>
                </a:lnTo>
                <a:lnTo>
                  <a:pt x="85690" y="44900"/>
                </a:lnTo>
                <a:lnTo>
                  <a:pt x="85680" y="44900"/>
                </a:lnTo>
                <a:lnTo>
                  <a:pt x="85680" y="44910"/>
                </a:lnTo>
                <a:lnTo>
                  <a:pt x="85690" y="44910"/>
                </a:lnTo>
                <a:lnTo>
                  <a:pt x="85690" y="44920"/>
                </a:lnTo>
                <a:lnTo>
                  <a:pt x="85690" y="44930"/>
                </a:lnTo>
                <a:lnTo>
                  <a:pt x="85680" y="44930"/>
                </a:lnTo>
                <a:lnTo>
                  <a:pt x="85670" y="44930"/>
                </a:lnTo>
                <a:lnTo>
                  <a:pt x="85660" y="44930"/>
                </a:lnTo>
                <a:lnTo>
                  <a:pt x="85660" y="44940"/>
                </a:lnTo>
                <a:lnTo>
                  <a:pt x="85670" y="44940"/>
                </a:lnTo>
                <a:lnTo>
                  <a:pt x="85670" y="44950"/>
                </a:lnTo>
                <a:lnTo>
                  <a:pt x="85680" y="44950"/>
                </a:lnTo>
                <a:lnTo>
                  <a:pt x="85690" y="44950"/>
                </a:lnTo>
                <a:lnTo>
                  <a:pt x="85690" y="44960"/>
                </a:lnTo>
                <a:lnTo>
                  <a:pt x="85690" y="44970"/>
                </a:lnTo>
                <a:lnTo>
                  <a:pt x="85680" y="44970"/>
                </a:lnTo>
                <a:lnTo>
                  <a:pt x="85680" y="44980"/>
                </a:lnTo>
                <a:lnTo>
                  <a:pt x="85680" y="44990"/>
                </a:lnTo>
                <a:lnTo>
                  <a:pt x="85690" y="45000"/>
                </a:lnTo>
                <a:lnTo>
                  <a:pt x="85700" y="45010"/>
                </a:lnTo>
                <a:lnTo>
                  <a:pt x="85700" y="45020"/>
                </a:lnTo>
                <a:lnTo>
                  <a:pt x="85710" y="45020"/>
                </a:lnTo>
                <a:lnTo>
                  <a:pt x="85720" y="45020"/>
                </a:lnTo>
                <a:lnTo>
                  <a:pt x="85720" y="45030"/>
                </a:lnTo>
                <a:lnTo>
                  <a:pt x="85720" y="45020"/>
                </a:lnTo>
                <a:lnTo>
                  <a:pt x="85710" y="45030"/>
                </a:lnTo>
                <a:lnTo>
                  <a:pt x="85700" y="45030"/>
                </a:lnTo>
                <a:lnTo>
                  <a:pt x="85700" y="45040"/>
                </a:lnTo>
                <a:lnTo>
                  <a:pt x="85700" y="45050"/>
                </a:lnTo>
                <a:lnTo>
                  <a:pt x="85690" y="45060"/>
                </a:lnTo>
                <a:lnTo>
                  <a:pt x="85690" y="45070"/>
                </a:lnTo>
                <a:lnTo>
                  <a:pt x="85680" y="45070"/>
                </a:lnTo>
                <a:lnTo>
                  <a:pt x="85670" y="45070"/>
                </a:lnTo>
                <a:lnTo>
                  <a:pt x="85660" y="45060"/>
                </a:lnTo>
                <a:lnTo>
                  <a:pt x="85660" y="45070"/>
                </a:lnTo>
                <a:lnTo>
                  <a:pt x="85660" y="45080"/>
                </a:lnTo>
                <a:lnTo>
                  <a:pt x="85670" y="45090"/>
                </a:lnTo>
                <a:lnTo>
                  <a:pt x="85670" y="45100"/>
                </a:lnTo>
                <a:lnTo>
                  <a:pt x="85660" y="45090"/>
                </a:lnTo>
                <a:lnTo>
                  <a:pt x="85650" y="45090"/>
                </a:lnTo>
                <a:lnTo>
                  <a:pt x="85650" y="45100"/>
                </a:lnTo>
                <a:lnTo>
                  <a:pt x="85650" y="45110"/>
                </a:lnTo>
                <a:lnTo>
                  <a:pt x="85640" y="45120"/>
                </a:lnTo>
                <a:lnTo>
                  <a:pt x="85640" y="45130"/>
                </a:lnTo>
                <a:lnTo>
                  <a:pt x="85650" y="45130"/>
                </a:lnTo>
                <a:lnTo>
                  <a:pt x="85650" y="45140"/>
                </a:lnTo>
                <a:lnTo>
                  <a:pt x="85640" y="45140"/>
                </a:lnTo>
                <a:lnTo>
                  <a:pt x="85630" y="45140"/>
                </a:lnTo>
                <a:lnTo>
                  <a:pt x="85630" y="45150"/>
                </a:lnTo>
                <a:lnTo>
                  <a:pt x="85630" y="45160"/>
                </a:lnTo>
                <a:lnTo>
                  <a:pt x="85630" y="45170"/>
                </a:lnTo>
                <a:lnTo>
                  <a:pt x="85620" y="45170"/>
                </a:lnTo>
                <a:lnTo>
                  <a:pt x="85620" y="45180"/>
                </a:lnTo>
                <a:lnTo>
                  <a:pt x="85620" y="45190"/>
                </a:lnTo>
                <a:lnTo>
                  <a:pt x="85610" y="45190"/>
                </a:lnTo>
                <a:lnTo>
                  <a:pt x="85600" y="45190"/>
                </a:lnTo>
                <a:lnTo>
                  <a:pt x="85600" y="45200"/>
                </a:lnTo>
                <a:lnTo>
                  <a:pt x="85600" y="45210"/>
                </a:lnTo>
                <a:lnTo>
                  <a:pt x="85600" y="45220"/>
                </a:lnTo>
                <a:lnTo>
                  <a:pt x="85590" y="45220"/>
                </a:lnTo>
                <a:lnTo>
                  <a:pt x="85580" y="45230"/>
                </a:lnTo>
                <a:lnTo>
                  <a:pt x="85570" y="45230"/>
                </a:lnTo>
                <a:lnTo>
                  <a:pt x="85570" y="45240"/>
                </a:lnTo>
                <a:lnTo>
                  <a:pt x="85570" y="45250"/>
                </a:lnTo>
                <a:lnTo>
                  <a:pt x="85580" y="45260"/>
                </a:lnTo>
                <a:lnTo>
                  <a:pt x="85590" y="45260"/>
                </a:lnTo>
                <a:lnTo>
                  <a:pt x="85590" y="45270"/>
                </a:lnTo>
                <a:lnTo>
                  <a:pt x="85590" y="45280"/>
                </a:lnTo>
                <a:lnTo>
                  <a:pt x="85580" y="45290"/>
                </a:lnTo>
                <a:lnTo>
                  <a:pt x="85580" y="45300"/>
                </a:lnTo>
                <a:lnTo>
                  <a:pt x="85570" y="45300"/>
                </a:lnTo>
                <a:lnTo>
                  <a:pt x="85570" y="45310"/>
                </a:lnTo>
                <a:lnTo>
                  <a:pt x="85560" y="45320"/>
                </a:lnTo>
                <a:lnTo>
                  <a:pt x="85550" y="45320"/>
                </a:lnTo>
                <a:lnTo>
                  <a:pt x="85550" y="45330"/>
                </a:lnTo>
                <a:lnTo>
                  <a:pt x="85550" y="45340"/>
                </a:lnTo>
                <a:lnTo>
                  <a:pt x="85560" y="45340"/>
                </a:lnTo>
                <a:lnTo>
                  <a:pt x="85570" y="45340"/>
                </a:lnTo>
                <a:lnTo>
                  <a:pt x="85580" y="45340"/>
                </a:lnTo>
                <a:lnTo>
                  <a:pt x="85580" y="45350"/>
                </a:lnTo>
                <a:lnTo>
                  <a:pt x="85580" y="45360"/>
                </a:lnTo>
                <a:lnTo>
                  <a:pt x="85580" y="45370"/>
                </a:lnTo>
                <a:lnTo>
                  <a:pt x="85570" y="45370"/>
                </a:lnTo>
                <a:lnTo>
                  <a:pt x="85560" y="45370"/>
                </a:lnTo>
                <a:lnTo>
                  <a:pt x="85550" y="45370"/>
                </a:lnTo>
                <a:lnTo>
                  <a:pt x="85550" y="45390"/>
                </a:lnTo>
                <a:lnTo>
                  <a:pt x="85550" y="45400"/>
                </a:lnTo>
                <a:lnTo>
                  <a:pt x="85550" y="45410"/>
                </a:lnTo>
                <a:lnTo>
                  <a:pt x="85540" y="45420"/>
                </a:lnTo>
                <a:lnTo>
                  <a:pt x="85540" y="45430"/>
                </a:lnTo>
                <a:lnTo>
                  <a:pt x="85550" y="45430"/>
                </a:lnTo>
                <a:lnTo>
                  <a:pt x="85550" y="45440"/>
                </a:lnTo>
                <a:lnTo>
                  <a:pt x="85560" y="45440"/>
                </a:lnTo>
                <a:lnTo>
                  <a:pt x="85560" y="45430"/>
                </a:lnTo>
                <a:lnTo>
                  <a:pt x="85570" y="45430"/>
                </a:lnTo>
                <a:lnTo>
                  <a:pt x="85570" y="45440"/>
                </a:lnTo>
                <a:lnTo>
                  <a:pt x="85570" y="45450"/>
                </a:lnTo>
                <a:lnTo>
                  <a:pt x="85570" y="45460"/>
                </a:lnTo>
                <a:lnTo>
                  <a:pt x="85580" y="45460"/>
                </a:lnTo>
                <a:lnTo>
                  <a:pt x="85580" y="45470"/>
                </a:lnTo>
                <a:lnTo>
                  <a:pt x="85590" y="45470"/>
                </a:lnTo>
                <a:lnTo>
                  <a:pt x="85590" y="45480"/>
                </a:lnTo>
                <a:lnTo>
                  <a:pt x="85600" y="45480"/>
                </a:lnTo>
                <a:lnTo>
                  <a:pt x="85600" y="45490"/>
                </a:lnTo>
                <a:lnTo>
                  <a:pt x="85600" y="45500"/>
                </a:lnTo>
                <a:lnTo>
                  <a:pt x="85590" y="45500"/>
                </a:lnTo>
                <a:lnTo>
                  <a:pt x="85580" y="45510"/>
                </a:lnTo>
                <a:lnTo>
                  <a:pt x="85590" y="45520"/>
                </a:lnTo>
                <a:lnTo>
                  <a:pt x="85590" y="45530"/>
                </a:lnTo>
                <a:lnTo>
                  <a:pt x="85580" y="45530"/>
                </a:lnTo>
                <a:lnTo>
                  <a:pt x="85570" y="45530"/>
                </a:lnTo>
                <a:lnTo>
                  <a:pt x="85570" y="45540"/>
                </a:lnTo>
                <a:lnTo>
                  <a:pt x="85560" y="45540"/>
                </a:lnTo>
                <a:lnTo>
                  <a:pt x="85560" y="45550"/>
                </a:lnTo>
                <a:lnTo>
                  <a:pt x="85560" y="45560"/>
                </a:lnTo>
                <a:lnTo>
                  <a:pt x="85560" y="45570"/>
                </a:lnTo>
                <a:lnTo>
                  <a:pt x="85560" y="45580"/>
                </a:lnTo>
                <a:lnTo>
                  <a:pt x="85560" y="45590"/>
                </a:lnTo>
                <a:lnTo>
                  <a:pt x="85570" y="45590"/>
                </a:lnTo>
                <a:lnTo>
                  <a:pt x="85570" y="45600"/>
                </a:lnTo>
                <a:lnTo>
                  <a:pt x="85570" y="45610"/>
                </a:lnTo>
                <a:lnTo>
                  <a:pt x="85570" y="45620"/>
                </a:lnTo>
                <a:lnTo>
                  <a:pt x="85580" y="45630"/>
                </a:lnTo>
                <a:lnTo>
                  <a:pt x="85580" y="45640"/>
                </a:lnTo>
                <a:lnTo>
                  <a:pt x="85580" y="45650"/>
                </a:lnTo>
                <a:lnTo>
                  <a:pt x="85580" y="45660"/>
                </a:lnTo>
                <a:lnTo>
                  <a:pt x="85580" y="45670"/>
                </a:lnTo>
                <a:lnTo>
                  <a:pt x="85580" y="45680"/>
                </a:lnTo>
                <a:lnTo>
                  <a:pt x="85590" y="45680"/>
                </a:lnTo>
                <a:lnTo>
                  <a:pt x="85590" y="45690"/>
                </a:lnTo>
                <a:lnTo>
                  <a:pt x="85590" y="45700"/>
                </a:lnTo>
                <a:lnTo>
                  <a:pt x="85590" y="45710"/>
                </a:lnTo>
                <a:lnTo>
                  <a:pt x="85590" y="45720"/>
                </a:lnTo>
                <a:lnTo>
                  <a:pt x="85600" y="45720"/>
                </a:lnTo>
                <a:lnTo>
                  <a:pt x="85600" y="45730"/>
                </a:lnTo>
                <a:lnTo>
                  <a:pt x="85610" y="45730"/>
                </a:lnTo>
                <a:lnTo>
                  <a:pt x="85610" y="45740"/>
                </a:lnTo>
                <a:lnTo>
                  <a:pt x="85620" y="45740"/>
                </a:lnTo>
                <a:lnTo>
                  <a:pt x="85620" y="45750"/>
                </a:lnTo>
                <a:lnTo>
                  <a:pt x="85630" y="45760"/>
                </a:lnTo>
                <a:lnTo>
                  <a:pt x="85630" y="45770"/>
                </a:lnTo>
                <a:lnTo>
                  <a:pt x="85620" y="45770"/>
                </a:lnTo>
                <a:lnTo>
                  <a:pt x="85620" y="45780"/>
                </a:lnTo>
                <a:lnTo>
                  <a:pt x="85620" y="45790"/>
                </a:lnTo>
                <a:lnTo>
                  <a:pt x="85630" y="45790"/>
                </a:lnTo>
                <a:lnTo>
                  <a:pt x="85630" y="45800"/>
                </a:lnTo>
                <a:lnTo>
                  <a:pt x="85620" y="45810"/>
                </a:lnTo>
                <a:lnTo>
                  <a:pt x="85610" y="45810"/>
                </a:lnTo>
                <a:lnTo>
                  <a:pt x="85600" y="45810"/>
                </a:lnTo>
                <a:lnTo>
                  <a:pt x="85590" y="45820"/>
                </a:lnTo>
                <a:lnTo>
                  <a:pt x="85590" y="45830"/>
                </a:lnTo>
                <a:lnTo>
                  <a:pt x="85580" y="45830"/>
                </a:lnTo>
                <a:lnTo>
                  <a:pt x="85570" y="45830"/>
                </a:lnTo>
                <a:lnTo>
                  <a:pt x="85570" y="45840"/>
                </a:lnTo>
                <a:lnTo>
                  <a:pt x="85570" y="45850"/>
                </a:lnTo>
                <a:lnTo>
                  <a:pt x="85570" y="45860"/>
                </a:lnTo>
                <a:lnTo>
                  <a:pt x="85580" y="45880"/>
                </a:lnTo>
                <a:lnTo>
                  <a:pt x="85580" y="45890"/>
                </a:lnTo>
                <a:lnTo>
                  <a:pt x="85580" y="45900"/>
                </a:lnTo>
                <a:lnTo>
                  <a:pt x="85580" y="45910"/>
                </a:lnTo>
                <a:lnTo>
                  <a:pt x="85580" y="45920"/>
                </a:lnTo>
                <a:lnTo>
                  <a:pt x="85570" y="45930"/>
                </a:lnTo>
                <a:lnTo>
                  <a:pt x="85570" y="45940"/>
                </a:lnTo>
                <a:lnTo>
                  <a:pt x="85560" y="45940"/>
                </a:lnTo>
                <a:lnTo>
                  <a:pt x="85560" y="45950"/>
                </a:lnTo>
                <a:lnTo>
                  <a:pt x="85560" y="45960"/>
                </a:lnTo>
                <a:lnTo>
                  <a:pt x="85560" y="45970"/>
                </a:lnTo>
                <a:lnTo>
                  <a:pt x="85560" y="45980"/>
                </a:lnTo>
                <a:lnTo>
                  <a:pt x="85550" y="45990"/>
                </a:lnTo>
                <a:lnTo>
                  <a:pt x="85550" y="46000"/>
                </a:lnTo>
                <a:lnTo>
                  <a:pt x="85550" y="46010"/>
                </a:lnTo>
                <a:lnTo>
                  <a:pt x="85550" y="46020"/>
                </a:lnTo>
                <a:lnTo>
                  <a:pt x="85550" y="46030"/>
                </a:lnTo>
                <a:lnTo>
                  <a:pt x="85540" y="46030"/>
                </a:lnTo>
                <a:lnTo>
                  <a:pt x="85530" y="46040"/>
                </a:lnTo>
                <a:lnTo>
                  <a:pt x="85530" y="46050"/>
                </a:lnTo>
                <a:lnTo>
                  <a:pt x="85530" y="46060"/>
                </a:lnTo>
                <a:lnTo>
                  <a:pt x="85530" y="46070"/>
                </a:lnTo>
                <a:lnTo>
                  <a:pt x="85520" y="46070"/>
                </a:lnTo>
                <a:lnTo>
                  <a:pt x="85510" y="46070"/>
                </a:lnTo>
                <a:lnTo>
                  <a:pt x="85510" y="46080"/>
                </a:lnTo>
                <a:lnTo>
                  <a:pt x="85500" y="46090"/>
                </a:lnTo>
                <a:lnTo>
                  <a:pt x="85490" y="46090"/>
                </a:lnTo>
                <a:lnTo>
                  <a:pt x="85490" y="46100"/>
                </a:lnTo>
                <a:lnTo>
                  <a:pt x="85460" y="46120"/>
                </a:lnTo>
                <a:lnTo>
                  <a:pt x="85450" y="46130"/>
                </a:lnTo>
                <a:lnTo>
                  <a:pt x="85430" y="46130"/>
                </a:lnTo>
                <a:lnTo>
                  <a:pt x="85420" y="46130"/>
                </a:lnTo>
                <a:lnTo>
                  <a:pt x="85420" y="46180"/>
                </a:lnTo>
                <a:lnTo>
                  <a:pt x="85420" y="46310"/>
                </a:lnTo>
                <a:lnTo>
                  <a:pt x="85470" y="46520"/>
                </a:lnTo>
                <a:lnTo>
                  <a:pt x="85510" y="46660"/>
                </a:lnTo>
                <a:lnTo>
                  <a:pt x="85570" y="47040"/>
                </a:lnTo>
                <a:lnTo>
                  <a:pt x="85590" y="47090"/>
                </a:lnTo>
                <a:lnTo>
                  <a:pt x="85600" y="47140"/>
                </a:lnTo>
                <a:lnTo>
                  <a:pt x="85600" y="47160"/>
                </a:lnTo>
                <a:lnTo>
                  <a:pt x="85600" y="47360"/>
                </a:lnTo>
                <a:lnTo>
                  <a:pt x="85600" y="47650"/>
                </a:lnTo>
                <a:lnTo>
                  <a:pt x="85580" y="48050"/>
                </a:lnTo>
                <a:lnTo>
                  <a:pt x="85550" y="48440"/>
                </a:lnTo>
                <a:lnTo>
                  <a:pt x="85560" y="48750"/>
                </a:lnTo>
                <a:lnTo>
                  <a:pt x="85580" y="49010"/>
                </a:lnTo>
                <a:lnTo>
                  <a:pt x="85780" y="49120"/>
                </a:lnTo>
                <a:lnTo>
                  <a:pt x="85920" y="49250"/>
                </a:lnTo>
                <a:lnTo>
                  <a:pt x="86050" y="49510"/>
                </a:lnTo>
                <a:lnTo>
                  <a:pt x="86160" y="49780"/>
                </a:lnTo>
                <a:lnTo>
                  <a:pt x="86290" y="50210"/>
                </a:lnTo>
                <a:lnTo>
                  <a:pt x="86320" y="50520"/>
                </a:lnTo>
                <a:lnTo>
                  <a:pt x="86310" y="50790"/>
                </a:lnTo>
                <a:lnTo>
                  <a:pt x="86330" y="51050"/>
                </a:lnTo>
                <a:lnTo>
                  <a:pt x="86310" y="51310"/>
                </a:lnTo>
                <a:lnTo>
                  <a:pt x="86310" y="51360"/>
                </a:lnTo>
                <a:lnTo>
                  <a:pt x="86310" y="51370"/>
                </a:lnTo>
                <a:lnTo>
                  <a:pt x="86300" y="51380"/>
                </a:lnTo>
                <a:lnTo>
                  <a:pt x="86300" y="51430"/>
                </a:lnTo>
                <a:lnTo>
                  <a:pt x="86290" y="51500"/>
                </a:lnTo>
                <a:lnTo>
                  <a:pt x="86290" y="51540"/>
                </a:lnTo>
                <a:lnTo>
                  <a:pt x="86280" y="51640"/>
                </a:lnTo>
                <a:lnTo>
                  <a:pt x="86250" y="52020"/>
                </a:lnTo>
                <a:lnTo>
                  <a:pt x="86230" y="52100"/>
                </a:lnTo>
                <a:lnTo>
                  <a:pt x="86190" y="52360"/>
                </a:lnTo>
                <a:lnTo>
                  <a:pt x="86160" y="52780"/>
                </a:lnTo>
                <a:lnTo>
                  <a:pt x="86160" y="53060"/>
                </a:lnTo>
                <a:lnTo>
                  <a:pt x="86170" y="53340"/>
                </a:lnTo>
                <a:lnTo>
                  <a:pt x="86230" y="53840"/>
                </a:lnTo>
                <a:lnTo>
                  <a:pt x="86250" y="54060"/>
                </a:lnTo>
                <a:lnTo>
                  <a:pt x="85070" y="54060"/>
                </a:lnTo>
                <a:lnTo>
                  <a:pt x="85050" y="54060"/>
                </a:lnTo>
                <a:lnTo>
                  <a:pt x="85030" y="54060"/>
                </a:lnTo>
                <a:lnTo>
                  <a:pt x="84950" y="54060"/>
                </a:lnTo>
                <a:lnTo>
                  <a:pt x="84610" y="54060"/>
                </a:lnTo>
                <a:lnTo>
                  <a:pt x="84350" y="54060"/>
                </a:lnTo>
                <a:lnTo>
                  <a:pt x="83550" y="54070"/>
                </a:lnTo>
                <a:lnTo>
                  <a:pt x="83540" y="54060"/>
                </a:lnTo>
                <a:lnTo>
                  <a:pt x="83540" y="54030"/>
                </a:lnTo>
                <a:lnTo>
                  <a:pt x="83540" y="54020"/>
                </a:lnTo>
                <a:lnTo>
                  <a:pt x="83530" y="54020"/>
                </a:lnTo>
                <a:lnTo>
                  <a:pt x="83530" y="54010"/>
                </a:lnTo>
                <a:lnTo>
                  <a:pt x="83520" y="54010"/>
                </a:lnTo>
                <a:lnTo>
                  <a:pt x="83520" y="54000"/>
                </a:lnTo>
                <a:lnTo>
                  <a:pt x="83510" y="53990"/>
                </a:lnTo>
                <a:lnTo>
                  <a:pt x="83500" y="53980"/>
                </a:lnTo>
                <a:lnTo>
                  <a:pt x="83490" y="53980"/>
                </a:lnTo>
                <a:lnTo>
                  <a:pt x="83480" y="53980"/>
                </a:lnTo>
                <a:lnTo>
                  <a:pt x="83470" y="53980"/>
                </a:lnTo>
                <a:lnTo>
                  <a:pt x="83460" y="53990"/>
                </a:lnTo>
                <a:lnTo>
                  <a:pt x="83450" y="53980"/>
                </a:lnTo>
                <a:lnTo>
                  <a:pt x="83440" y="53970"/>
                </a:lnTo>
                <a:lnTo>
                  <a:pt x="83430" y="53960"/>
                </a:lnTo>
                <a:lnTo>
                  <a:pt x="83430" y="53950"/>
                </a:lnTo>
                <a:lnTo>
                  <a:pt x="83420" y="53950"/>
                </a:lnTo>
                <a:lnTo>
                  <a:pt x="83420" y="53940"/>
                </a:lnTo>
                <a:lnTo>
                  <a:pt x="83410" y="53930"/>
                </a:lnTo>
                <a:lnTo>
                  <a:pt x="83410" y="53920"/>
                </a:lnTo>
                <a:lnTo>
                  <a:pt x="83400" y="53910"/>
                </a:lnTo>
                <a:lnTo>
                  <a:pt x="83390" y="53900"/>
                </a:lnTo>
                <a:lnTo>
                  <a:pt x="83390" y="53890"/>
                </a:lnTo>
                <a:lnTo>
                  <a:pt x="83400" y="53890"/>
                </a:lnTo>
                <a:lnTo>
                  <a:pt x="83410" y="53890"/>
                </a:lnTo>
                <a:lnTo>
                  <a:pt x="83410" y="53880"/>
                </a:lnTo>
                <a:lnTo>
                  <a:pt x="83410" y="53870"/>
                </a:lnTo>
                <a:lnTo>
                  <a:pt x="83420" y="53860"/>
                </a:lnTo>
                <a:lnTo>
                  <a:pt x="83410" y="53860"/>
                </a:lnTo>
                <a:lnTo>
                  <a:pt x="83400" y="53860"/>
                </a:lnTo>
                <a:lnTo>
                  <a:pt x="83400" y="53850"/>
                </a:lnTo>
                <a:lnTo>
                  <a:pt x="83400" y="53860"/>
                </a:lnTo>
                <a:lnTo>
                  <a:pt x="83390" y="53860"/>
                </a:lnTo>
                <a:lnTo>
                  <a:pt x="83380" y="53860"/>
                </a:lnTo>
                <a:lnTo>
                  <a:pt x="83370" y="53860"/>
                </a:lnTo>
                <a:lnTo>
                  <a:pt x="83360" y="53850"/>
                </a:lnTo>
                <a:lnTo>
                  <a:pt x="83350" y="53840"/>
                </a:lnTo>
                <a:lnTo>
                  <a:pt x="83350" y="53830"/>
                </a:lnTo>
                <a:lnTo>
                  <a:pt x="83340" y="53830"/>
                </a:lnTo>
                <a:lnTo>
                  <a:pt x="83330" y="53840"/>
                </a:lnTo>
                <a:lnTo>
                  <a:pt x="83330" y="53830"/>
                </a:lnTo>
                <a:lnTo>
                  <a:pt x="83320" y="53830"/>
                </a:lnTo>
                <a:lnTo>
                  <a:pt x="83310" y="53830"/>
                </a:lnTo>
                <a:lnTo>
                  <a:pt x="83320" y="53830"/>
                </a:lnTo>
                <a:lnTo>
                  <a:pt x="83310" y="53820"/>
                </a:lnTo>
                <a:lnTo>
                  <a:pt x="83310" y="53810"/>
                </a:lnTo>
                <a:lnTo>
                  <a:pt x="83300" y="53800"/>
                </a:lnTo>
                <a:lnTo>
                  <a:pt x="83300" y="53790"/>
                </a:lnTo>
                <a:lnTo>
                  <a:pt x="83300" y="53780"/>
                </a:lnTo>
                <a:lnTo>
                  <a:pt x="83290" y="53770"/>
                </a:lnTo>
                <a:lnTo>
                  <a:pt x="83290" y="53760"/>
                </a:lnTo>
                <a:lnTo>
                  <a:pt x="83290" y="53750"/>
                </a:lnTo>
                <a:lnTo>
                  <a:pt x="83300" y="53760"/>
                </a:lnTo>
                <a:lnTo>
                  <a:pt x="83300" y="53750"/>
                </a:lnTo>
                <a:lnTo>
                  <a:pt x="83300" y="53740"/>
                </a:lnTo>
                <a:lnTo>
                  <a:pt x="83310" y="53740"/>
                </a:lnTo>
                <a:lnTo>
                  <a:pt x="83310" y="53750"/>
                </a:lnTo>
                <a:lnTo>
                  <a:pt x="83310" y="53740"/>
                </a:lnTo>
                <a:lnTo>
                  <a:pt x="83320" y="53740"/>
                </a:lnTo>
                <a:lnTo>
                  <a:pt x="83320" y="53730"/>
                </a:lnTo>
                <a:lnTo>
                  <a:pt x="83330" y="53730"/>
                </a:lnTo>
                <a:lnTo>
                  <a:pt x="83340" y="53730"/>
                </a:lnTo>
                <a:lnTo>
                  <a:pt x="83340" y="53720"/>
                </a:lnTo>
                <a:lnTo>
                  <a:pt x="83330" y="53720"/>
                </a:lnTo>
                <a:lnTo>
                  <a:pt x="83330" y="53710"/>
                </a:lnTo>
                <a:lnTo>
                  <a:pt x="83330" y="53700"/>
                </a:lnTo>
                <a:lnTo>
                  <a:pt x="83330" y="53690"/>
                </a:lnTo>
                <a:lnTo>
                  <a:pt x="83320" y="53680"/>
                </a:lnTo>
                <a:lnTo>
                  <a:pt x="83330" y="53680"/>
                </a:lnTo>
                <a:lnTo>
                  <a:pt x="83330" y="53670"/>
                </a:lnTo>
                <a:lnTo>
                  <a:pt x="83320" y="53660"/>
                </a:lnTo>
                <a:lnTo>
                  <a:pt x="83320" y="53650"/>
                </a:lnTo>
                <a:lnTo>
                  <a:pt x="83330" y="53650"/>
                </a:lnTo>
                <a:lnTo>
                  <a:pt x="83340" y="53640"/>
                </a:lnTo>
                <a:lnTo>
                  <a:pt x="83350" y="53640"/>
                </a:lnTo>
                <a:lnTo>
                  <a:pt x="83360" y="53640"/>
                </a:lnTo>
                <a:lnTo>
                  <a:pt x="83360" y="53630"/>
                </a:lnTo>
                <a:lnTo>
                  <a:pt x="83370" y="53630"/>
                </a:lnTo>
                <a:lnTo>
                  <a:pt x="83380" y="53630"/>
                </a:lnTo>
                <a:lnTo>
                  <a:pt x="83380" y="53620"/>
                </a:lnTo>
                <a:lnTo>
                  <a:pt x="83380" y="53610"/>
                </a:lnTo>
                <a:lnTo>
                  <a:pt x="83370" y="53610"/>
                </a:lnTo>
                <a:lnTo>
                  <a:pt x="83370" y="53600"/>
                </a:lnTo>
                <a:lnTo>
                  <a:pt x="83360" y="53600"/>
                </a:lnTo>
                <a:lnTo>
                  <a:pt x="83360" y="53590"/>
                </a:lnTo>
                <a:lnTo>
                  <a:pt x="83350" y="53590"/>
                </a:lnTo>
                <a:lnTo>
                  <a:pt x="83350" y="53580"/>
                </a:lnTo>
                <a:lnTo>
                  <a:pt x="83340" y="53580"/>
                </a:lnTo>
                <a:lnTo>
                  <a:pt x="83330" y="53570"/>
                </a:lnTo>
                <a:lnTo>
                  <a:pt x="83320" y="53570"/>
                </a:lnTo>
                <a:lnTo>
                  <a:pt x="83310" y="53570"/>
                </a:lnTo>
                <a:lnTo>
                  <a:pt x="83310" y="53560"/>
                </a:lnTo>
                <a:lnTo>
                  <a:pt x="83300" y="53560"/>
                </a:lnTo>
                <a:lnTo>
                  <a:pt x="83310" y="53560"/>
                </a:lnTo>
                <a:lnTo>
                  <a:pt x="83300" y="53550"/>
                </a:lnTo>
                <a:lnTo>
                  <a:pt x="83290" y="53550"/>
                </a:lnTo>
                <a:lnTo>
                  <a:pt x="83290" y="53540"/>
                </a:lnTo>
                <a:lnTo>
                  <a:pt x="83290" y="53530"/>
                </a:lnTo>
                <a:lnTo>
                  <a:pt x="83300" y="53530"/>
                </a:lnTo>
                <a:lnTo>
                  <a:pt x="83290" y="53530"/>
                </a:lnTo>
                <a:lnTo>
                  <a:pt x="83290" y="53520"/>
                </a:lnTo>
                <a:lnTo>
                  <a:pt x="83280" y="53520"/>
                </a:lnTo>
                <a:lnTo>
                  <a:pt x="83280" y="53510"/>
                </a:lnTo>
                <a:lnTo>
                  <a:pt x="83280" y="53500"/>
                </a:lnTo>
                <a:lnTo>
                  <a:pt x="83270" y="53490"/>
                </a:lnTo>
                <a:lnTo>
                  <a:pt x="83280" y="53490"/>
                </a:lnTo>
                <a:lnTo>
                  <a:pt x="83280" y="53480"/>
                </a:lnTo>
                <a:lnTo>
                  <a:pt x="83270" y="53470"/>
                </a:lnTo>
                <a:lnTo>
                  <a:pt x="83270" y="53460"/>
                </a:lnTo>
                <a:lnTo>
                  <a:pt x="83270" y="53450"/>
                </a:lnTo>
                <a:lnTo>
                  <a:pt x="83260" y="53450"/>
                </a:lnTo>
                <a:lnTo>
                  <a:pt x="83260" y="53440"/>
                </a:lnTo>
                <a:lnTo>
                  <a:pt x="83250" y="53430"/>
                </a:lnTo>
                <a:lnTo>
                  <a:pt x="83250" y="53420"/>
                </a:lnTo>
                <a:lnTo>
                  <a:pt x="83260" y="53420"/>
                </a:lnTo>
                <a:lnTo>
                  <a:pt x="83260" y="53410"/>
                </a:lnTo>
                <a:lnTo>
                  <a:pt x="83250" y="53410"/>
                </a:lnTo>
                <a:lnTo>
                  <a:pt x="83250" y="53400"/>
                </a:lnTo>
                <a:lnTo>
                  <a:pt x="83250" y="53390"/>
                </a:lnTo>
                <a:lnTo>
                  <a:pt x="83240" y="53390"/>
                </a:lnTo>
                <a:lnTo>
                  <a:pt x="83240" y="53380"/>
                </a:lnTo>
                <a:lnTo>
                  <a:pt x="83240" y="53370"/>
                </a:lnTo>
                <a:lnTo>
                  <a:pt x="83250" y="53370"/>
                </a:lnTo>
                <a:lnTo>
                  <a:pt x="83250" y="53360"/>
                </a:lnTo>
                <a:lnTo>
                  <a:pt x="83240" y="53360"/>
                </a:lnTo>
                <a:lnTo>
                  <a:pt x="83240" y="53350"/>
                </a:lnTo>
                <a:lnTo>
                  <a:pt x="83230" y="53340"/>
                </a:lnTo>
                <a:lnTo>
                  <a:pt x="83230" y="53330"/>
                </a:lnTo>
                <a:lnTo>
                  <a:pt x="83230" y="53320"/>
                </a:lnTo>
                <a:lnTo>
                  <a:pt x="83230" y="53310"/>
                </a:lnTo>
                <a:lnTo>
                  <a:pt x="83220" y="53310"/>
                </a:lnTo>
                <a:lnTo>
                  <a:pt x="83220" y="53300"/>
                </a:lnTo>
                <a:lnTo>
                  <a:pt x="83210" y="53300"/>
                </a:lnTo>
                <a:lnTo>
                  <a:pt x="83200" y="53300"/>
                </a:lnTo>
                <a:lnTo>
                  <a:pt x="83200" y="53290"/>
                </a:lnTo>
                <a:lnTo>
                  <a:pt x="83190" y="53290"/>
                </a:lnTo>
                <a:lnTo>
                  <a:pt x="83190" y="53300"/>
                </a:lnTo>
                <a:lnTo>
                  <a:pt x="83180" y="53290"/>
                </a:lnTo>
                <a:lnTo>
                  <a:pt x="83190" y="53280"/>
                </a:lnTo>
                <a:lnTo>
                  <a:pt x="83180" y="53280"/>
                </a:lnTo>
                <a:lnTo>
                  <a:pt x="83180" y="53270"/>
                </a:lnTo>
                <a:lnTo>
                  <a:pt x="83170" y="53270"/>
                </a:lnTo>
                <a:lnTo>
                  <a:pt x="83170" y="53260"/>
                </a:lnTo>
                <a:lnTo>
                  <a:pt x="83160" y="53260"/>
                </a:lnTo>
                <a:lnTo>
                  <a:pt x="83150" y="53260"/>
                </a:lnTo>
                <a:lnTo>
                  <a:pt x="83150" y="53250"/>
                </a:lnTo>
                <a:lnTo>
                  <a:pt x="83140" y="53250"/>
                </a:lnTo>
                <a:lnTo>
                  <a:pt x="83130" y="53240"/>
                </a:lnTo>
                <a:lnTo>
                  <a:pt x="83120" y="53230"/>
                </a:lnTo>
                <a:lnTo>
                  <a:pt x="83120" y="53220"/>
                </a:lnTo>
                <a:lnTo>
                  <a:pt x="83110" y="53220"/>
                </a:lnTo>
                <a:lnTo>
                  <a:pt x="83110" y="53210"/>
                </a:lnTo>
                <a:lnTo>
                  <a:pt x="83110" y="53200"/>
                </a:lnTo>
                <a:lnTo>
                  <a:pt x="83120" y="53200"/>
                </a:lnTo>
                <a:lnTo>
                  <a:pt x="83120" y="53190"/>
                </a:lnTo>
                <a:lnTo>
                  <a:pt x="83130" y="53190"/>
                </a:lnTo>
                <a:lnTo>
                  <a:pt x="83140" y="53180"/>
                </a:lnTo>
                <a:lnTo>
                  <a:pt x="83130" y="53170"/>
                </a:lnTo>
                <a:lnTo>
                  <a:pt x="83130" y="53160"/>
                </a:lnTo>
                <a:lnTo>
                  <a:pt x="83130" y="53150"/>
                </a:lnTo>
                <a:lnTo>
                  <a:pt x="83120" y="53150"/>
                </a:lnTo>
                <a:lnTo>
                  <a:pt x="83110" y="53140"/>
                </a:lnTo>
                <a:lnTo>
                  <a:pt x="83100" y="53140"/>
                </a:lnTo>
                <a:lnTo>
                  <a:pt x="83090" y="53130"/>
                </a:lnTo>
                <a:lnTo>
                  <a:pt x="83090" y="53120"/>
                </a:lnTo>
                <a:lnTo>
                  <a:pt x="83080" y="53120"/>
                </a:lnTo>
                <a:lnTo>
                  <a:pt x="83070" y="53120"/>
                </a:lnTo>
                <a:lnTo>
                  <a:pt x="83070" y="53110"/>
                </a:lnTo>
                <a:lnTo>
                  <a:pt x="83060" y="53120"/>
                </a:lnTo>
                <a:lnTo>
                  <a:pt x="83060" y="53110"/>
                </a:lnTo>
                <a:lnTo>
                  <a:pt x="83050" y="53110"/>
                </a:lnTo>
                <a:lnTo>
                  <a:pt x="83040" y="53110"/>
                </a:lnTo>
                <a:lnTo>
                  <a:pt x="83030" y="53110"/>
                </a:lnTo>
                <a:lnTo>
                  <a:pt x="83030" y="53100"/>
                </a:lnTo>
                <a:lnTo>
                  <a:pt x="83040" y="53100"/>
                </a:lnTo>
                <a:lnTo>
                  <a:pt x="83030" y="53090"/>
                </a:lnTo>
                <a:lnTo>
                  <a:pt x="83040" y="53090"/>
                </a:lnTo>
                <a:lnTo>
                  <a:pt x="83040" y="53080"/>
                </a:lnTo>
                <a:lnTo>
                  <a:pt x="83040" y="53070"/>
                </a:lnTo>
                <a:lnTo>
                  <a:pt x="83030" y="53070"/>
                </a:lnTo>
                <a:lnTo>
                  <a:pt x="83020" y="53070"/>
                </a:lnTo>
                <a:lnTo>
                  <a:pt x="83020" y="53060"/>
                </a:lnTo>
                <a:lnTo>
                  <a:pt x="83010" y="53070"/>
                </a:lnTo>
                <a:lnTo>
                  <a:pt x="83010" y="53060"/>
                </a:lnTo>
                <a:lnTo>
                  <a:pt x="83010" y="53050"/>
                </a:lnTo>
                <a:lnTo>
                  <a:pt x="83010" y="53040"/>
                </a:lnTo>
                <a:lnTo>
                  <a:pt x="83000" y="53040"/>
                </a:lnTo>
                <a:lnTo>
                  <a:pt x="83000" y="53030"/>
                </a:lnTo>
                <a:lnTo>
                  <a:pt x="83000" y="53020"/>
                </a:lnTo>
                <a:lnTo>
                  <a:pt x="83000" y="53010"/>
                </a:lnTo>
                <a:lnTo>
                  <a:pt x="83000" y="53000"/>
                </a:lnTo>
                <a:lnTo>
                  <a:pt x="82990" y="52990"/>
                </a:lnTo>
                <a:lnTo>
                  <a:pt x="82990" y="52980"/>
                </a:lnTo>
                <a:lnTo>
                  <a:pt x="82990" y="52970"/>
                </a:lnTo>
                <a:lnTo>
                  <a:pt x="82980" y="52970"/>
                </a:lnTo>
                <a:lnTo>
                  <a:pt x="82990" y="52970"/>
                </a:lnTo>
                <a:lnTo>
                  <a:pt x="82990" y="52960"/>
                </a:lnTo>
                <a:lnTo>
                  <a:pt x="82980" y="52960"/>
                </a:lnTo>
                <a:lnTo>
                  <a:pt x="82990" y="52950"/>
                </a:lnTo>
                <a:lnTo>
                  <a:pt x="82990" y="52960"/>
                </a:lnTo>
                <a:lnTo>
                  <a:pt x="82990" y="52950"/>
                </a:lnTo>
                <a:lnTo>
                  <a:pt x="83000" y="52940"/>
                </a:lnTo>
                <a:lnTo>
                  <a:pt x="82990" y="52940"/>
                </a:lnTo>
                <a:lnTo>
                  <a:pt x="82990" y="52930"/>
                </a:lnTo>
                <a:lnTo>
                  <a:pt x="82980" y="52920"/>
                </a:lnTo>
                <a:lnTo>
                  <a:pt x="82980" y="52910"/>
                </a:lnTo>
                <a:lnTo>
                  <a:pt x="82980" y="52900"/>
                </a:lnTo>
                <a:lnTo>
                  <a:pt x="82990" y="52880"/>
                </a:lnTo>
                <a:lnTo>
                  <a:pt x="82990" y="52870"/>
                </a:lnTo>
                <a:lnTo>
                  <a:pt x="83000" y="52870"/>
                </a:lnTo>
                <a:lnTo>
                  <a:pt x="83000" y="52860"/>
                </a:lnTo>
                <a:lnTo>
                  <a:pt x="83000" y="52850"/>
                </a:lnTo>
                <a:lnTo>
                  <a:pt x="82990" y="52850"/>
                </a:lnTo>
                <a:lnTo>
                  <a:pt x="82990" y="52840"/>
                </a:lnTo>
                <a:lnTo>
                  <a:pt x="82980" y="52840"/>
                </a:lnTo>
                <a:lnTo>
                  <a:pt x="82970" y="52840"/>
                </a:lnTo>
                <a:lnTo>
                  <a:pt x="82960" y="52830"/>
                </a:lnTo>
                <a:lnTo>
                  <a:pt x="82960" y="52820"/>
                </a:lnTo>
                <a:lnTo>
                  <a:pt x="82960" y="52810"/>
                </a:lnTo>
                <a:lnTo>
                  <a:pt x="82970" y="52810"/>
                </a:lnTo>
                <a:lnTo>
                  <a:pt x="82970" y="52800"/>
                </a:lnTo>
                <a:lnTo>
                  <a:pt x="82970" y="52790"/>
                </a:lnTo>
                <a:lnTo>
                  <a:pt x="82980" y="52780"/>
                </a:lnTo>
                <a:lnTo>
                  <a:pt x="82970" y="52780"/>
                </a:lnTo>
                <a:lnTo>
                  <a:pt x="82970" y="52770"/>
                </a:lnTo>
                <a:lnTo>
                  <a:pt x="82960" y="52770"/>
                </a:lnTo>
                <a:lnTo>
                  <a:pt x="82960" y="52760"/>
                </a:lnTo>
                <a:lnTo>
                  <a:pt x="82960" y="52770"/>
                </a:lnTo>
                <a:lnTo>
                  <a:pt x="82960" y="52760"/>
                </a:lnTo>
                <a:lnTo>
                  <a:pt x="82950" y="52760"/>
                </a:lnTo>
                <a:lnTo>
                  <a:pt x="82950" y="52750"/>
                </a:lnTo>
                <a:lnTo>
                  <a:pt x="82950" y="52740"/>
                </a:lnTo>
                <a:lnTo>
                  <a:pt x="82940" y="52730"/>
                </a:lnTo>
                <a:lnTo>
                  <a:pt x="82930" y="52730"/>
                </a:lnTo>
                <a:lnTo>
                  <a:pt x="82930" y="52720"/>
                </a:lnTo>
                <a:lnTo>
                  <a:pt x="82940" y="52720"/>
                </a:lnTo>
                <a:lnTo>
                  <a:pt x="82930" y="52710"/>
                </a:lnTo>
                <a:lnTo>
                  <a:pt x="82920" y="52700"/>
                </a:lnTo>
                <a:lnTo>
                  <a:pt x="82910" y="52700"/>
                </a:lnTo>
                <a:lnTo>
                  <a:pt x="82900" y="52700"/>
                </a:lnTo>
                <a:lnTo>
                  <a:pt x="82900" y="52690"/>
                </a:lnTo>
                <a:lnTo>
                  <a:pt x="82890" y="52680"/>
                </a:lnTo>
                <a:lnTo>
                  <a:pt x="82880" y="52680"/>
                </a:lnTo>
                <a:lnTo>
                  <a:pt x="82890" y="52670"/>
                </a:lnTo>
                <a:lnTo>
                  <a:pt x="82880" y="52660"/>
                </a:lnTo>
                <a:lnTo>
                  <a:pt x="82880" y="52650"/>
                </a:lnTo>
                <a:lnTo>
                  <a:pt x="82880" y="52640"/>
                </a:lnTo>
                <a:lnTo>
                  <a:pt x="82880" y="52630"/>
                </a:lnTo>
                <a:lnTo>
                  <a:pt x="82870" y="52630"/>
                </a:lnTo>
                <a:lnTo>
                  <a:pt x="82860" y="52610"/>
                </a:lnTo>
                <a:lnTo>
                  <a:pt x="82850" y="52610"/>
                </a:lnTo>
                <a:lnTo>
                  <a:pt x="82840" y="52600"/>
                </a:lnTo>
                <a:lnTo>
                  <a:pt x="82830" y="52600"/>
                </a:lnTo>
                <a:lnTo>
                  <a:pt x="82820" y="52610"/>
                </a:lnTo>
                <a:lnTo>
                  <a:pt x="82820" y="52600"/>
                </a:lnTo>
                <a:lnTo>
                  <a:pt x="82810" y="52600"/>
                </a:lnTo>
                <a:lnTo>
                  <a:pt x="82800" y="52600"/>
                </a:lnTo>
                <a:lnTo>
                  <a:pt x="82800" y="52590"/>
                </a:lnTo>
                <a:lnTo>
                  <a:pt x="82790" y="52590"/>
                </a:lnTo>
                <a:lnTo>
                  <a:pt x="82780" y="52590"/>
                </a:lnTo>
                <a:lnTo>
                  <a:pt x="82770" y="52590"/>
                </a:lnTo>
                <a:lnTo>
                  <a:pt x="82760" y="52590"/>
                </a:lnTo>
                <a:lnTo>
                  <a:pt x="82750" y="52590"/>
                </a:lnTo>
                <a:lnTo>
                  <a:pt x="82740" y="52590"/>
                </a:lnTo>
                <a:lnTo>
                  <a:pt x="82740" y="52580"/>
                </a:lnTo>
                <a:lnTo>
                  <a:pt x="82740" y="52570"/>
                </a:lnTo>
                <a:lnTo>
                  <a:pt x="82730" y="52570"/>
                </a:lnTo>
                <a:lnTo>
                  <a:pt x="82730" y="52580"/>
                </a:lnTo>
                <a:lnTo>
                  <a:pt x="82720" y="52580"/>
                </a:lnTo>
                <a:lnTo>
                  <a:pt x="82670" y="52540"/>
                </a:lnTo>
                <a:lnTo>
                  <a:pt x="82640" y="52520"/>
                </a:lnTo>
                <a:lnTo>
                  <a:pt x="82610" y="52470"/>
                </a:lnTo>
                <a:lnTo>
                  <a:pt x="82570" y="52350"/>
                </a:lnTo>
                <a:lnTo>
                  <a:pt x="82570" y="52340"/>
                </a:lnTo>
                <a:lnTo>
                  <a:pt x="82550" y="52280"/>
                </a:lnTo>
                <a:lnTo>
                  <a:pt x="82520" y="52160"/>
                </a:lnTo>
                <a:lnTo>
                  <a:pt x="82500" y="52080"/>
                </a:lnTo>
                <a:lnTo>
                  <a:pt x="82470" y="51990"/>
                </a:lnTo>
                <a:lnTo>
                  <a:pt x="82440" y="51910"/>
                </a:lnTo>
                <a:lnTo>
                  <a:pt x="82420" y="51830"/>
                </a:lnTo>
                <a:lnTo>
                  <a:pt x="82380" y="51770"/>
                </a:lnTo>
                <a:lnTo>
                  <a:pt x="82350" y="51740"/>
                </a:lnTo>
                <a:lnTo>
                  <a:pt x="82350" y="51710"/>
                </a:lnTo>
                <a:lnTo>
                  <a:pt x="82360" y="51530"/>
                </a:lnTo>
                <a:lnTo>
                  <a:pt x="82360" y="51460"/>
                </a:lnTo>
                <a:lnTo>
                  <a:pt x="82360" y="51440"/>
                </a:lnTo>
                <a:lnTo>
                  <a:pt x="82340" y="51440"/>
                </a:lnTo>
                <a:lnTo>
                  <a:pt x="82270" y="51440"/>
                </a:lnTo>
                <a:lnTo>
                  <a:pt x="82230" y="51440"/>
                </a:lnTo>
                <a:lnTo>
                  <a:pt x="82160" y="51440"/>
                </a:lnTo>
                <a:lnTo>
                  <a:pt x="82120" y="51450"/>
                </a:lnTo>
                <a:lnTo>
                  <a:pt x="82070" y="51410"/>
                </a:lnTo>
                <a:lnTo>
                  <a:pt x="82060" y="51280"/>
                </a:lnTo>
                <a:lnTo>
                  <a:pt x="82060" y="51190"/>
                </a:lnTo>
                <a:lnTo>
                  <a:pt x="82010" y="51140"/>
                </a:lnTo>
                <a:lnTo>
                  <a:pt x="82000" y="51130"/>
                </a:lnTo>
                <a:lnTo>
                  <a:pt x="81840" y="51090"/>
                </a:lnTo>
                <a:lnTo>
                  <a:pt x="81710" y="51040"/>
                </a:lnTo>
                <a:lnTo>
                  <a:pt x="81660" y="51000"/>
                </a:lnTo>
                <a:lnTo>
                  <a:pt x="81640" y="50980"/>
                </a:lnTo>
                <a:lnTo>
                  <a:pt x="81640" y="50960"/>
                </a:lnTo>
                <a:lnTo>
                  <a:pt x="81620" y="50880"/>
                </a:lnTo>
                <a:lnTo>
                  <a:pt x="81610" y="50840"/>
                </a:lnTo>
                <a:lnTo>
                  <a:pt x="81630" y="50810"/>
                </a:lnTo>
                <a:lnTo>
                  <a:pt x="81610" y="50780"/>
                </a:lnTo>
                <a:lnTo>
                  <a:pt x="81630" y="50760"/>
                </a:lnTo>
                <a:lnTo>
                  <a:pt x="81610" y="50710"/>
                </a:lnTo>
                <a:lnTo>
                  <a:pt x="81600" y="50690"/>
                </a:lnTo>
                <a:lnTo>
                  <a:pt x="81550" y="50610"/>
                </a:lnTo>
                <a:lnTo>
                  <a:pt x="81530" y="50550"/>
                </a:lnTo>
                <a:lnTo>
                  <a:pt x="81500" y="50550"/>
                </a:lnTo>
                <a:lnTo>
                  <a:pt x="81480" y="50560"/>
                </a:lnTo>
                <a:lnTo>
                  <a:pt x="81430" y="50590"/>
                </a:lnTo>
                <a:lnTo>
                  <a:pt x="81390" y="50570"/>
                </a:lnTo>
                <a:lnTo>
                  <a:pt x="81190" y="50400"/>
                </a:lnTo>
                <a:lnTo>
                  <a:pt x="81110" y="50360"/>
                </a:lnTo>
                <a:lnTo>
                  <a:pt x="80980" y="50270"/>
                </a:lnTo>
                <a:lnTo>
                  <a:pt x="80880" y="50200"/>
                </a:lnTo>
                <a:lnTo>
                  <a:pt x="80790" y="50090"/>
                </a:lnTo>
                <a:lnTo>
                  <a:pt x="80760" y="50010"/>
                </a:lnTo>
                <a:lnTo>
                  <a:pt x="80750" y="49970"/>
                </a:lnTo>
                <a:lnTo>
                  <a:pt x="80740" y="49940"/>
                </a:lnTo>
                <a:lnTo>
                  <a:pt x="80720" y="49900"/>
                </a:lnTo>
                <a:lnTo>
                  <a:pt x="80700" y="49850"/>
                </a:lnTo>
                <a:lnTo>
                  <a:pt x="80670" y="49820"/>
                </a:lnTo>
                <a:lnTo>
                  <a:pt x="80630" y="49810"/>
                </a:lnTo>
                <a:lnTo>
                  <a:pt x="80610" y="49810"/>
                </a:lnTo>
                <a:lnTo>
                  <a:pt x="80580" y="49830"/>
                </a:lnTo>
                <a:lnTo>
                  <a:pt x="80550" y="49900"/>
                </a:lnTo>
                <a:lnTo>
                  <a:pt x="80600" y="50000"/>
                </a:lnTo>
                <a:lnTo>
                  <a:pt x="80590" y="50000"/>
                </a:lnTo>
                <a:lnTo>
                  <a:pt x="80590" y="50010"/>
                </a:lnTo>
                <a:lnTo>
                  <a:pt x="80580" y="50010"/>
                </a:lnTo>
                <a:lnTo>
                  <a:pt x="80580" y="50020"/>
                </a:lnTo>
                <a:lnTo>
                  <a:pt x="80580" y="50030"/>
                </a:lnTo>
                <a:lnTo>
                  <a:pt x="80570" y="50030"/>
                </a:lnTo>
                <a:lnTo>
                  <a:pt x="80580" y="50040"/>
                </a:lnTo>
                <a:lnTo>
                  <a:pt x="80590" y="50040"/>
                </a:lnTo>
                <a:lnTo>
                  <a:pt x="80590" y="50050"/>
                </a:lnTo>
                <a:lnTo>
                  <a:pt x="80580" y="50060"/>
                </a:lnTo>
                <a:lnTo>
                  <a:pt x="80580" y="50070"/>
                </a:lnTo>
                <a:lnTo>
                  <a:pt x="80580" y="50080"/>
                </a:lnTo>
                <a:lnTo>
                  <a:pt x="80570" y="50080"/>
                </a:lnTo>
                <a:lnTo>
                  <a:pt x="80570" y="50090"/>
                </a:lnTo>
                <a:lnTo>
                  <a:pt x="80560" y="50100"/>
                </a:lnTo>
                <a:lnTo>
                  <a:pt x="80560" y="50090"/>
                </a:lnTo>
                <a:lnTo>
                  <a:pt x="80560" y="50100"/>
                </a:lnTo>
                <a:lnTo>
                  <a:pt x="80550" y="50110"/>
                </a:lnTo>
                <a:lnTo>
                  <a:pt x="80560" y="50110"/>
                </a:lnTo>
                <a:lnTo>
                  <a:pt x="80570" y="50130"/>
                </a:lnTo>
                <a:lnTo>
                  <a:pt x="80560" y="50130"/>
                </a:lnTo>
                <a:lnTo>
                  <a:pt x="80550" y="50130"/>
                </a:lnTo>
                <a:lnTo>
                  <a:pt x="80560" y="50130"/>
                </a:lnTo>
                <a:lnTo>
                  <a:pt x="80560" y="50140"/>
                </a:lnTo>
                <a:lnTo>
                  <a:pt x="80560" y="50150"/>
                </a:lnTo>
                <a:lnTo>
                  <a:pt x="80560" y="50160"/>
                </a:lnTo>
                <a:lnTo>
                  <a:pt x="80550" y="50160"/>
                </a:lnTo>
                <a:lnTo>
                  <a:pt x="80550" y="50170"/>
                </a:lnTo>
                <a:lnTo>
                  <a:pt x="80540" y="50170"/>
                </a:lnTo>
                <a:lnTo>
                  <a:pt x="80540" y="50180"/>
                </a:lnTo>
                <a:lnTo>
                  <a:pt x="80530" y="50180"/>
                </a:lnTo>
                <a:lnTo>
                  <a:pt x="80530" y="50190"/>
                </a:lnTo>
                <a:lnTo>
                  <a:pt x="80530" y="50200"/>
                </a:lnTo>
                <a:lnTo>
                  <a:pt x="80530" y="50210"/>
                </a:lnTo>
                <a:lnTo>
                  <a:pt x="80530" y="50220"/>
                </a:lnTo>
                <a:lnTo>
                  <a:pt x="80530" y="50230"/>
                </a:lnTo>
                <a:lnTo>
                  <a:pt x="80520" y="50230"/>
                </a:lnTo>
                <a:lnTo>
                  <a:pt x="80520" y="50240"/>
                </a:lnTo>
                <a:lnTo>
                  <a:pt x="80510" y="50250"/>
                </a:lnTo>
                <a:lnTo>
                  <a:pt x="80510" y="50260"/>
                </a:lnTo>
                <a:lnTo>
                  <a:pt x="80500" y="50260"/>
                </a:lnTo>
                <a:lnTo>
                  <a:pt x="80490" y="50260"/>
                </a:lnTo>
                <a:lnTo>
                  <a:pt x="80490" y="50270"/>
                </a:lnTo>
                <a:lnTo>
                  <a:pt x="80480" y="50270"/>
                </a:lnTo>
                <a:lnTo>
                  <a:pt x="80490" y="50260"/>
                </a:lnTo>
                <a:lnTo>
                  <a:pt x="80480" y="50260"/>
                </a:lnTo>
                <a:lnTo>
                  <a:pt x="80480" y="50270"/>
                </a:lnTo>
                <a:lnTo>
                  <a:pt x="80470" y="50270"/>
                </a:lnTo>
                <a:lnTo>
                  <a:pt x="80470" y="50280"/>
                </a:lnTo>
                <a:lnTo>
                  <a:pt x="80460" y="50280"/>
                </a:lnTo>
                <a:lnTo>
                  <a:pt x="80460" y="50290"/>
                </a:lnTo>
                <a:lnTo>
                  <a:pt x="80450" y="50290"/>
                </a:lnTo>
                <a:lnTo>
                  <a:pt x="80440" y="50290"/>
                </a:lnTo>
                <a:lnTo>
                  <a:pt x="80440" y="50300"/>
                </a:lnTo>
                <a:lnTo>
                  <a:pt x="80430" y="50300"/>
                </a:lnTo>
                <a:lnTo>
                  <a:pt x="80420" y="50310"/>
                </a:lnTo>
                <a:lnTo>
                  <a:pt x="80410" y="50310"/>
                </a:lnTo>
                <a:lnTo>
                  <a:pt x="80400" y="50310"/>
                </a:lnTo>
                <a:lnTo>
                  <a:pt x="80390" y="50310"/>
                </a:lnTo>
                <a:lnTo>
                  <a:pt x="80380" y="50310"/>
                </a:lnTo>
                <a:lnTo>
                  <a:pt x="80370" y="50310"/>
                </a:lnTo>
                <a:lnTo>
                  <a:pt x="80360" y="50310"/>
                </a:lnTo>
                <a:lnTo>
                  <a:pt x="80360" y="50300"/>
                </a:lnTo>
                <a:lnTo>
                  <a:pt x="80350" y="50300"/>
                </a:lnTo>
                <a:lnTo>
                  <a:pt x="80350" y="50290"/>
                </a:lnTo>
                <a:lnTo>
                  <a:pt x="80340" y="50280"/>
                </a:lnTo>
                <a:lnTo>
                  <a:pt x="80330" y="50270"/>
                </a:lnTo>
                <a:lnTo>
                  <a:pt x="80320" y="50270"/>
                </a:lnTo>
                <a:lnTo>
                  <a:pt x="80320" y="50280"/>
                </a:lnTo>
                <a:lnTo>
                  <a:pt x="80310" y="50290"/>
                </a:lnTo>
                <a:lnTo>
                  <a:pt x="80310" y="50300"/>
                </a:lnTo>
                <a:lnTo>
                  <a:pt x="80310" y="50310"/>
                </a:lnTo>
                <a:lnTo>
                  <a:pt x="80300" y="50320"/>
                </a:lnTo>
                <a:lnTo>
                  <a:pt x="80300" y="50330"/>
                </a:lnTo>
                <a:lnTo>
                  <a:pt x="80290" y="50330"/>
                </a:lnTo>
                <a:lnTo>
                  <a:pt x="80280" y="50330"/>
                </a:lnTo>
                <a:lnTo>
                  <a:pt x="80280" y="50320"/>
                </a:lnTo>
                <a:lnTo>
                  <a:pt x="80270" y="50310"/>
                </a:lnTo>
                <a:lnTo>
                  <a:pt x="80270" y="50300"/>
                </a:lnTo>
                <a:lnTo>
                  <a:pt x="80270" y="50290"/>
                </a:lnTo>
                <a:lnTo>
                  <a:pt x="80260" y="50290"/>
                </a:lnTo>
                <a:lnTo>
                  <a:pt x="80260" y="50280"/>
                </a:lnTo>
                <a:lnTo>
                  <a:pt x="80250" y="50280"/>
                </a:lnTo>
                <a:lnTo>
                  <a:pt x="80250" y="50270"/>
                </a:lnTo>
                <a:lnTo>
                  <a:pt x="80240" y="50270"/>
                </a:lnTo>
                <a:lnTo>
                  <a:pt x="80240" y="50260"/>
                </a:lnTo>
                <a:lnTo>
                  <a:pt x="80230" y="50260"/>
                </a:lnTo>
                <a:lnTo>
                  <a:pt x="80230" y="50250"/>
                </a:lnTo>
                <a:lnTo>
                  <a:pt x="80220" y="50250"/>
                </a:lnTo>
                <a:lnTo>
                  <a:pt x="80210" y="50250"/>
                </a:lnTo>
                <a:lnTo>
                  <a:pt x="80210" y="50260"/>
                </a:lnTo>
                <a:lnTo>
                  <a:pt x="80200" y="50260"/>
                </a:lnTo>
                <a:lnTo>
                  <a:pt x="80190" y="50250"/>
                </a:lnTo>
                <a:lnTo>
                  <a:pt x="80180" y="50250"/>
                </a:lnTo>
                <a:lnTo>
                  <a:pt x="80170" y="50240"/>
                </a:lnTo>
                <a:lnTo>
                  <a:pt x="80160" y="50240"/>
                </a:lnTo>
                <a:lnTo>
                  <a:pt x="80160" y="50230"/>
                </a:lnTo>
                <a:lnTo>
                  <a:pt x="80150" y="50230"/>
                </a:lnTo>
                <a:lnTo>
                  <a:pt x="80150" y="50220"/>
                </a:lnTo>
                <a:lnTo>
                  <a:pt x="80140" y="50210"/>
                </a:lnTo>
                <a:lnTo>
                  <a:pt x="80130" y="50200"/>
                </a:lnTo>
                <a:lnTo>
                  <a:pt x="80130" y="50190"/>
                </a:lnTo>
                <a:lnTo>
                  <a:pt x="80120" y="50190"/>
                </a:lnTo>
                <a:lnTo>
                  <a:pt x="80120" y="50180"/>
                </a:lnTo>
                <a:lnTo>
                  <a:pt x="80110" y="50180"/>
                </a:lnTo>
                <a:lnTo>
                  <a:pt x="80100" y="50180"/>
                </a:lnTo>
                <a:lnTo>
                  <a:pt x="80090" y="50180"/>
                </a:lnTo>
                <a:lnTo>
                  <a:pt x="80080" y="50180"/>
                </a:lnTo>
                <a:lnTo>
                  <a:pt x="80070" y="50180"/>
                </a:lnTo>
                <a:lnTo>
                  <a:pt x="80060" y="50180"/>
                </a:lnTo>
                <a:lnTo>
                  <a:pt x="80070" y="50170"/>
                </a:lnTo>
                <a:lnTo>
                  <a:pt x="80070" y="50160"/>
                </a:lnTo>
                <a:lnTo>
                  <a:pt x="80080" y="50160"/>
                </a:lnTo>
                <a:lnTo>
                  <a:pt x="80080" y="50150"/>
                </a:lnTo>
                <a:lnTo>
                  <a:pt x="80070" y="50150"/>
                </a:lnTo>
                <a:lnTo>
                  <a:pt x="80070" y="50140"/>
                </a:lnTo>
                <a:lnTo>
                  <a:pt x="80060" y="50140"/>
                </a:lnTo>
                <a:lnTo>
                  <a:pt x="80050" y="50140"/>
                </a:lnTo>
                <a:lnTo>
                  <a:pt x="80040" y="50140"/>
                </a:lnTo>
                <a:lnTo>
                  <a:pt x="80030" y="50140"/>
                </a:lnTo>
                <a:lnTo>
                  <a:pt x="80030" y="50130"/>
                </a:lnTo>
                <a:lnTo>
                  <a:pt x="80020" y="50130"/>
                </a:lnTo>
                <a:lnTo>
                  <a:pt x="80020" y="50120"/>
                </a:lnTo>
                <a:lnTo>
                  <a:pt x="80010" y="50120"/>
                </a:lnTo>
                <a:lnTo>
                  <a:pt x="80000" y="50120"/>
                </a:lnTo>
                <a:lnTo>
                  <a:pt x="79990" y="50120"/>
                </a:lnTo>
                <a:lnTo>
                  <a:pt x="79980" y="50120"/>
                </a:lnTo>
                <a:lnTo>
                  <a:pt x="79970" y="50110"/>
                </a:lnTo>
                <a:lnTo>
                  <a:pt x="79960" y="50110"/>
                </a:lnTo>
                <a:lnTo>
                  <a:pt x="79950" y="50110"/>
                </a:lnTo>
                <a:lnTo>
                  <a:pt x="79940" y="50120"/>
                </a:lnTo>
                <a:lnTo>
                  <a:pt x="79930" y="50130"/>
                </a:lnTo>
                <a:lnTo>
                  <a:pt x="79920" y="50140"/>
                </a:lnTo>
                <a:lnTo>
                  <a:pt x="79910" y="50150"/>
                </a:lnTo>
                <a:lnTo>
                  <a:pt x="79900" y="50150"/>
                </a:lnTo>
                <a:lnTo>
                  <a:pt x="79890" y="50140"/>
                </a:lnTo>
                <a:lnTo>
                  <a:pt x="79880" y="50140"/>
                </a:lnTo>
                <a:lnTo>
                  <a:pt x="79880" y="50130"/>
                </a:lnTo>
                <a:lnTo>
                  <a:pt x="79870" y="50130"/>
                </a:lnTo>
                <a:lnTo>
                  <a:pt x="79860" y="50130"/>
                </a:lnTo>
                <a:lnTo>
                  <a:pt x="79860" y="50140"/>
                </a:lnTo>
                <a:lnTo>
                  <a:pt x="79850" y="50140"/>
                </a:lnTo>
                <a:lnTo>
                  <a:pt x="79850" y="50150"/>
                </a:lnTo>
                <a:lnTo>
                  <a:pt x="79840" y="50150"/>
                </a:lnTo>
                <a:lnTo>
                  <a:pt x="79830" y="50150"/>
                </a:lnTo>
                <a:lnTo>
                  <a:pt x="79820" y="50150"/>
                </a:lnTo>
                <a:lnTo>
                  <a:pt x="79810" y="50160"/>
                </a:lnTo>
                <a:lnTo>
                  <a:pt x="79810" y="50150"/>
                </a:lnTo>
                <a:lnTo>
                  <a:pt x="79800" y="50140"/>
                </a:lnTo>
                <a:lnTo>
                  <a:pt x="79800" y="50130"/>
                </a:lnTo>
                <a:lnTo>
                  <a:pt x="79800" y="50120"/>
                </a:lnTo>
                <a:lnTo>
                  <a:pt x="79810" y="50120"/>
                </a:lnTo>
                <a:lnTo>
                  <a:pt x="79810" y="50100"/>
                </a:lnTo>
                <a:lnTo>
                  <a:pt x="79820" y="50090"/>
                </a:lnTo>
                <a:lnTo>
                  <a:pt x="79820" y="50080"/>
                </a:lnTo>
                <a:lnTo>
                  <a:pt x="79820" y="50070"/>
                </a:lnTo>
                <a:lnTo>
                  <a:pt x="79810" y="50070"/>
                </a:lnTo>
                <a:lnTo>
                  <a:pt x="79800" y="50070"/>
                </a:lnTo>
                <a:lnTo>
                  <a:pt x="79800" y="50060"/>
                </a:lnTo>
                <a:lnTo>
                  <a:pt x="79810" y="50050"/>
                </a:lnTo>
                <a:lnTo>
                  <a:pt x="79820" y="50040"/>
                </a:lnTo>
                <a:lnTo>
                  <a:pt x="79830" y="50040"/>
                </a:lnTo>
                <a:lnTo>
                  <a:pt x="79840" y="50040"/>
                </a:lnTo>
                <a:lnTo>
                  <a:pt x="79840" y="50030"/>
                </a:lnTo>
                <a:lnTo>
                  <a:pt x="79840" y="50020"/>
                </a:lnTo>
                <a:lnTo>
                  <a:pt x="79840" y="50010"/>
                </a:lnTo>
                <a:lnTo>
                  <a:pt x="79830" y="50010"/>
                </a:lnTo>
                <a:lnTo>
                  <a:pt x="79830" y="50000"/>
                </a:lnTo>
                <a:lnTo>
                  <a:pt x="79830" y="49990"/>
                </a:lnTo>
                <a:lnTo>
                  <a:pt x="79830" y="49980"/>
                </a:lnTo>
                <a:lnTo>
                  <a:pt x="79820" y="49970"/>
                </a:lnTo>
                <a:lnTo>
                  <a:pt x="79810" y="49960"/>
                </a:lnTo>
                <a:lnTo>
                  <a:pt x="79810" y="49950"/>
                </a:lnTo>
                <a:lnTo>
                  <a:pt x="79800" y="49950"/>
                </a:lnTo>
                <a:lnTo>
                  <a:pt x="79800" y="49940"/>
                </a:lnTo>
                <a:lnTo>
                  <a:pt x="79810" y="49930"/>
                </a:lnTo>
                <a:lnTo>
                  <a:pt x="79820" y="49930"/>
                </a:lnTo>
                <a:lnTo>
                  <a:pt x="79830" y="49930"/>
                </a:lnTo>
                <a:lnTo>
                  <a:pt x="79840" y="49930"/>
                </a:lnTo>
                <a:lnTo>
                  <a:pt x="79840" y="49920"/>
                </a:lnTo>
                <a:lnTo>
                  <a:pt x="79850" y="49920"/>
                </a:lnTo>
                <a:lnTo>
                  <a:pt x="79860" y="49920"/>
                </a:lnTo>
                <a:lnTo>
                  <a:pt x="79860" y="49910"/>
                </a:lnTo>
                <a:lnTo>
                  <a:pt x="79870" y="49910"/>
                </a:lnTo>
                <a:lnTo>
                  <a:pt x="79870" y="49900"/>
                </a:lnTo>
                <a:lnTo>
                  <a:pt x="79880" y="49880"/>
                </a:lnTo>
                <a:lnTo>
                  <a:pt x="79890" y="49830"/>
                </a:lnTo>
                <a:lnTo>
                  <a:pt x="79840" y="49820"/>
                </a:lnTo>
                <a:lnTo>
                  <a:pt x="79760" y="49810"/>
                </a:lnTo>
                <a:lnTo>
                  <a:pt x="79740" y="49810"/>
                </a:lnTo>
                <a:lnTo>
                  <a:pt x="79640" y="49780"/>
                </a:lnTo>
                <a:lnTo>
                  <a:pt x="79650" y="49760"/>
                </a:lnTo>
                <a:lnTo>
                  <a:pt x="79560" y="49750"/>
                </a:lnTo>
                <a:lnTo>
                  <a:pt x="79450" y="49830"/>
                </a:lnTo>
                <a:lnTo>
                  <a:pt x="79450" y="49820"/>
                </a:lnTo>
                <a:lnTo>
                  <a:pt x="79440" y="49830"/>
                </a:lnTo>
                <a:lnTo>
                  <a:pt x="79440" y="49840"/>
                </a:lnTo>
                <a:lnTo>
                  <a:pt x="79440" y="49850"/>
                </a:lnTo>
                <a:lnTo>
                  <a:pt x="79450" y="49850"/>
                </a:lnTo>
                <a:lnTo>
                  <a:pt x="79440" y="49850"/>
                </a:lnTo>
                <a:lnTo>
                  <a:pt x="79430" y="49850"/>
                </a:lnTo>
                <a:lnTo>
                  <a:pt x="79420" y="49850"/>
                </a:lnTo>
                <a:lnTo>
                  <a:pt x="79410" y="49850"/>
                </a:lnTo>
                <a:lnTo>
                  <a:pt x="79410" y="49860"/>
                </a:lnTo>
                <a:lnTo>
                  <a:pt x="79400" y="49850"/>
                </a:lnTo>
                <a:lnTo>
                  <a:pt x="79390" y="49850"/>
                </a:lnTo>
                <a:lnTo>
                  <a:pt x="79380" y="49850"/>
                </a:lnTo>
                <a:lnTo>
                  <a:pt x="79370" y="49850"/>
                </a:lnTo>
                <a:lnTo>
                  <a:pt x="79360" y="49850"/>
                </a:lnTo>
                <a:lnTo>
                  <a:pt x="79360" y="49840"/>
                </a:lnTo>
                <a:lnTo>
                  <a:pt x="79350" y="49840"/>
                </a:lnTo>
                <a:lnTo>
                  <a:pt x="79340" y="49840"/>
                </a:lnTo>
                <a:lnTo>
                  <a:pt x="79330" y="49840"/>
                </a:lnTo>
                <a:lnTo>
                  <a:pt x="79320" y="49840"/>
                </a:lnTo>
                <a:lnTo>
                  <a:pt x="79320" y="49850"/>
                </a:lnTo>
                <a:lnTo>
                  <a:pt x="79310" y="49850"/>
                </a:lnTo>
                <a:lnTo>
                  <a:pt x="79310" y="49860"/>
                </a:lnTo>
                <a:lnTo>
                  <a:pt x="79300" y="49850"/>
                </a:lnTo>
                <a:lnTo>
                  <a:pt x="79300" y="49840"/>
                </a:lnTo>
                <a:lnTo>
                  <a:pt x="79290" y="49840"/>
                </a:lnTo>
                <a:lnTo>
                  <a:pt x="79280" y="49840"/>
                </a:lnTo>
                <a:lnTo>
                  <a:pt x="79270" y="49840"/>
                </a:lnTo>
                <a:lnTo>
                  <a:pt x="79270" y="49830"/>
                </a:lnTo>
                <a:lnTo>
                  <a:pt x="79260" y="49830"/>
                </a:lnTo>
                <a:lnTo>
                  <a:pt x="79250" y="49830"/>
                </a:lnTo>
                <a:lnTo>
                  <a:pt x="79250" y="49840"/>
                </a:lnTo>
                <a:lnTo>
                  <a:pt x="79240" y="49830"/>
                </a:lnTo>
                <a:lnTo>
                  <a:pt x="79230" y="49840"/>
                </a:lnTo>
                <a:lnTo>
                  <a:pt x="79230" y="49850"/>
                </a:lnTo>
                <a:lnTo>
                  <a:pt x="79220" y="49840"/>
                </a:lnTo>
                <a:lnTo>
                  <a:pt x="79220" y="49830"/>
                </a:lnTo>
                <a:lnTo>
                  <a:pt x="79220" y="49820"/>
                </a:lnTo>
                <a:lnTo>
                  <a:pt x="79210" y="49820"/>
                </a:lnTo>
                <a:lnTo>
                  <a:pt x="79210" y="49810"/>
                </a:lnTo>
                <a:lnTo>
                  <a:pt x="79200" y="49820"/>
                </a:lnTo>
                <a:lnTo>
                  <a:pt x="79190" y="49810"/>
                </a:lnTo>
                <a:lnTo>
                  <a:pt x="79180" y="49810"/>
                </a:lnTo>
                <a:lnTo>
                  <a:pt x="79180" y="49800"/>
                </a:lnTo>
                <a:lnTo>
                  <a:pt x="79170" y="49800"/>
                </a:lnTo>
                <a:lnTo>
                  <a:pt x="79160" y="49800"/>
                </a:lnTo>
                <a:lnTo>
                  <a:pt x="79150" y="49800"/>
                </a:lnTo>
                <a:lnTo>
                  <a:pt x="79140" y="49790"/>
                </a:lnTo>
                <a:lnTo>
                  <a:pt x="79140" y="49800"/>
                </a:lnTo>
                <a:lnTo>
                  <a:pt x="79130" y="49800"/>
                </a:lnTo>
                <a:lnTo>
                  <a:pt x="79120" y="49790"/>
                </a:lnTo>
                <a:lnTo>
                  <a:pt x="79130" y="49790"/>
                </a:lnTo>
                <a:lnTo>
                  <a:pt x="79120" y="49780"/>
                </a:lnTo>
                <a:lnTo>
                  <a:pt x="79120" y="49790"/>
                </a:lnTo>
                <a:lnTo>
                  <a:pt x="79110" y="49790"/>
                </a:lnTo>
                <a:lnTo>
                  <a:pt x="79110" y="49780"/>
                </a:lnTo>
                <a:lnTo>
                  <a:pt x="79100" y="49780"/>
                </a:lnTo>
                <a:lnTo>
                  <a:pt x="79090" y="49780"/>
                </a:lnTo>
                <a:lnTo>
                  <a:pt x="79090" y="49790"/>
                </a:lnTo>
                <a:lnTo>
                  <a:pt x="79080" y="49790"/>
                </a:lnTo>
                <a:lnTo>
                  <a:pt x="79070" y="49780"/>
                </a:lnTo>
                <a:lnTo>
                  <a:pt x="79060" y="49780"/>
                </a:lnTo>
                <a:lnTo>
                  <a:pt x="79060" y="49770"/>
                </a:lnTo>
                <a:lnTo>
                  <a:pt x="79050" y="49770"/>
                </a:lnTo>
                <a:lnTo>
                  <a:pt x="79050" y="49760"/>
                </a:lnTo>
                <a:lnTo>
                  <a:pt x="79050" y="49750"/>
                </a:lnTo>
                <a:lnTo>
                  <a:pt x="79040" y="49750"/>
                </a:lnTo>
                <a:lnTo>
                  <a:pt x="79030" y="49750"/>
                </a:lnTo>
                <a:lnTo>
                  <a:pt x="79030" y="49740"/>
                </a:lnTo>
                <a:lnTo>
                  <a:pt x="79030" y="49730"/>
                </a:lnTo>
                <a:lnTo>
                  <a:pt x="79020" y="49730"/>
                </a:lnTo>
                <a:lnTo>
                  <a:pt x="79020" y="49720"/>
                </a:lnTo>
                <a:lnTo>
                  <a:pt x="79010" y="49720"/>
                </a:lnTo>
                <a:lnTo>
                  <a:pt x="79000" y="49720"/>
                </a:lnTo>
                <a:lnTo>
                  <a:pt x="78990" y="49720"/>
                </a:lnTo>
                <a:lnTo>
                  <a:pt x="78990" y="49710"/>
                </a:lnTo>
                <a:lnTo>
                  <a:pt x="79000" y="49710"/>
                </a:lnTo>
                <a:lnTo>
                  <a:pt x="78990" y="49700"/>
                </a:lnTo>
                <a:lnTo>
                  <a:pt x="78980" y="49700"/>
                </a:lnTo>
                <a:lnTo>
                  <a:pt x="78970" y="49700"/>
                </a:lnTo>
                <a:lnTo>
                  <a:pt x="78970" y="49690"/>
                </a:lnTo>
                <a:lnTo>
                  <a:pt x="78970" y="49680"/>
                </a:lnTo>
                <a:lnTo>
                  <a:pt x="78960" y="49680"/>
                </a:lnTo>
                <a:lnTo>
                  <a:pt x="78960" y="49690"/>
                </a:lnTo>
                <a:lnTo>
                  <a:pt x="78950" y="49690"/>
                </a:lnTo>
                <a:lnTo>
                  <a:pt x="78950" y="49680"/>
                </a:lnTo>
                <a:lnTo>
                  <a:pt x="78940" y="49680"/>
                </a:lnTo>
                <a:lnTo>
                  <a:pt x="78940" y="49670"/>
                </a:lnTo>
                <a:lnTo>
                  <a:pt x="78930" y="49670"/>
                </a:lnTo>
                <a:lnTo>
                  <a:pt x="78940" y="49670"/>
                </a:lnTo>
                <a:lnTo>
                  <a:pt x="78930" y="49670"/>
                </a:lnTo>
                <a:lnTo>
                  <a:pt x="78930" y="49620"/>
                </a:lnTo>
                <a:lnTo>
                  <a:pt x="78880" y="49580"/>
                </a:lnTo>
                <a:lnTo>
                  <a:pt x="78880" y="49520"/>
                </a:lnTo>
                <a:lnTo>
                  <a:pt x="78900" y="49500"/>
                </a:lnTo>
                <a:lnTo>
                  <a:pt x="78900" y="49460"/>
                </a:lnTo>
                <a:lnTo>
                  <a:pt x="78940" y="49380"/>
                </a:lnTo>
                <a:lnTo>
                  <a:pt x="78950" y="49350"/>
                </a:lnTo>
                <a:lnTo>
                  <a:pt x="78860" y="49340"/>
                </a:lnTo>
                <a:lnTo>
                  <a:pt x="78760" y="49260"/>
                </a:lnTo>
                <a:lnTo>
                  <a:pt x="78610" y="49260"/>
                </a:lnTo>
                <a:lnTo>
                  <a:pt x="78400" y="49290"/>
                </a:lnTo>
                <a:lnTo>
                  <a:pt x="78230" y="49310"/>
                </a:lnTo>
                <a:lnTo>
                  <a:pt x="77990" y="49350"/>
                </a:lnTo>
                <a:lnTo>
                  <a:pt x="77910" y="49340"/>
                </a:lnTo>
                <a:lnTo>
                  <a:pt x="77840" y="49310"/>
                </a:lnTo>
                <a:lnTo>
                  <a:pt x="77810" y="49290"/>
                </a:lnTo>
                <a:lnTo>
                  <a:pt x="77730" y="49220"/>
                </a:lnTo>
                <a:lnTo>
                  <a:pt x="77600" y="49210"/>
                </a:lnTo>
                <a:lnTo>
                  <a:pt x="77590" y="49210"/>
                </a:lnTo>
                <a:lnTo>
                  <a:pt x="77490" y="49210"/>
                </a:lnTo>
                <a:lnTo>
                  <a:pt x="77390" y="49180"/>
                </a:lnTo>
                <a:lnTo>
                  <a:pt x="77320" y="49160"/>
                </a:lnTo>
                <a:lnTo>
                  <a:pt x="77230" y="49130"/>
                </a:lnTo>
                <a:lnTo>
                  <a:pt x="77170" y="49130"/>
                </a:lnTo>
                <a:lnTo>
                  <a:pt x="77150" y="49150"/>
                </a:lnTo>
                <a:lnTo>
                  <a:pt x="77120" y="49230"/>
                </a:lnTo>
                <a:lnTo>
                  <a:pt x="77110" y="49230"/>
                </a:lnTo>
                <a:lnTo>
                  <a:pt x="77110" y="49220"/>
                </a:lnTo>
                <a:lnTo>
                  <a:pt x="77100" y="49210"/>
                </a:lnTo>
                <a:lnTo>
                  <a:pt x="77090" y="49210"/>
                </a:lnTo>
                <a:lnTo>
                  <a:pt x="77090" y="49220"/>
                </a:lnTo>
                <a:lnTo>
                  <a:pt x="77090" y="49210"/>
                </a:lnTo>
                <a:lnTo>
                  <a:pt x="77090" y="49200"/>
                </a:lnTo>
                <a:lnTo>
                  <a:pt x="77090" y="49190"/>
                </a:lnTo>
                <a:lnTo>
                  <a:pt x="77080" y="49190"/>
                </a:lnTo>
                <a:lnTo>
                  <a:pt x="77080" y="49180"/>
                </a:lnTo>
                <a:lnTo>
                  <a:pt x="77080" y="49170"/>
                </a:lnTo>
                <a:lnTo>
                  <a:pt x="77070" y="49170"/>
                </a:lnTo>
                <a:lnTo>
                  <a:pt x="77060" y="49160"/>
                </a:lnTo>
                <a:lnTo>
                  <a:pt x="77050" y="49160"/>
                </a:lnTo>
                <a:lnTo>
                  <a:pt x="77040" y="49150"/>
                </a:lnTo>
                <a:lnTo>
                  <a:pt x="77030" y="49150"/>
                </a:lnTo>
                <a:lnTo>
                  <a:pt x="77020" y="49150"/>
                </a:lnTo>
                <a:lnTo>
                  <a:pt x="77020" y="49160"/>
                </a:lnTo>
                <a:lnTo>
                  <a:pt x="77010" y="49150"/>
                </a:lnTo>
                <a:lnTo>
                  <a:pt x="77010" y="49140"/>
                </a:lnTo>
                <a:lnTo>
                  <a:pt x="77000" y="49140"/>
                </a:lnTo>
                <a:lnTo>
                  <a:pt x="77000" y="49130"/>
                </a:lnTo>
                <a:lnTo>
                  <a:pt x="76990" y="49130"/>
                </a:lnTo>
                <a:lnTo>
                  <a:pt x="76990" y="49120"/>
                </a:lnTo>
                <a:lnTo>
                  <a:pt x="76980" y="49120"/>
                </a:lnTo>
                <a:lnTo>
                  <a:pt x="76970" y="49120"/>
                </a:lnTo>
                <a:lnTo>
                  <a:pt x="76970" y="49110"/>
                </a:lnTo>
                <a:lnTo>
                  <a:pt x="76980" y="49110"/>
                </a:lnTo>
                <a:lnTo>
                  <a:pt x="76980" y="49100"/>
                </a:lnTo>
                <a:lnTo>
                  <a:pt x="76980" y="49090"/>
                </a:lnTo>
                <a:lnTo>
                  <a:pt x="76970" y="49090"/>
                </a:lnTo>
                <a:lnTo>
                  <a:pt x="76970" y="49080"/>
                </a:lnTo>
                <a:lnTo>
                  <a:pt x="76960" y="49080"/>
                </a:lnTo>
                <a:lnTo>
                  <a:pt x="76950" y="49080"/>
                </a:lnTo>
                <a:lnTo>
                  <a:pt x="76950" y="49070"/>
                </a:lnTo>
                <a:lnTo>
                  <a:pt x="76950" y="49060"/>
                </a:lnTo>
                <a:lnTo>
                  <a:pt x="76940" y="49050"/>
                </a:lnTo>
                <a:lnTo>
                  <a:pt x="76940" y="49060"/>
                </a:lnTo>
                <a:lnTo>
                  <a:pt x="76930" y="49060"/>
                </a:lnTo>
                <a:lnTo>
                  <a:pt x="76930" y="49050"/>
                </a:lnTo>
                <a:lnTo>
                  <a:pt x="76940" y="49050"/>
                </a:lnTo>
                <a:lnTo>
                  <a:pt x="76940" y="49040"/>
                </a:lnTo>
                <a:lnTo>
                  <a:pt x="76930" y="49040"/>
                </a:lnTo>
                <a:lnTo>
                  <a:pt x="76920" y="49040"/>
                </a:lnTo>
                <a:lnTo>
                  <a:pt x="76920" y="49030"/>
                </a:lnTo>
                <a:lnTo>
                  <a:pt x="76910" y="49030"/>
                </a:lnTo>
                <a:lnTo>
                  <a:pt x="76900" y="49030"/>
                </a:lnTo>
                <a:lnTo>
                  <a:pt x="76900" y="49020"/>
                </a:lnTo>
                <a:lnTo>
                  <a:pt x="76890" y="49010"/>
                </a:lnTo>
                <a:lnTo>
                  <a:pt x="76880" y="49010"/>
                </a:lnTo>
                <a:lnTo>
                  <a:pt x="76880" y="49000"/>
                </a:lnTo>
                <a:lnTo>
                  <a:pt x="76870" y="49010"/>
                </a:lnTo>
                <a:lnTo>
                  <a:pt x="76870" y="49000"/>
                </a:lnTo>
                <a:lnTo>
                  <a:pt x="76860" y="49000"/>
                </a:lnTo>
                <a:lnTo>
                  <a:pt x="76860" y="48990"/>
                </a:lnTo>
                <a:lnTo>
                  <a:pt x="76860" y="48980"/>
                </a:lnTo>
                <a:lnTo>
                  <a:pt x="76860" y="48970"/>
                </a:lnTo>
                <a:lnTo>
                  <a:pt x="76850" y="48970"/>
                </a:lnTo>
                <a:lnTo>
                  <a:pt x="76840" y="48960"/>
                </a:lnTo>
                <a:lnTo>
                  <a:pt x="76830" y="48960"/>
                </a:lnTo>
                <a:lnTo>
                  <a:pt x="76820" y="48950"/>
                </a:lnTo>
                <a:lnTo>
                  <a:pt x="76810" y="48960"/>
                </a:lnTo>
                <a:lnTo>
                  <a:pt x="76800" y="48960"/>
                </a:lnTo>
                <a:lnTo>
                  <a:pt x="76800" y="48950"/>
                </a:lnTo>
                <a:lnTo>
                  <a:pt x="76800" y="48940"/>
                </a:lnTo>
                <a:lnTo>
                  <a:pt x="76810" y="48940"/>
                </a:lnTo>
                <a:lnTo>
                  <a:pt x="76800" y="48940"/>
                </a:lnTo>
                <a:lnTo>
                  <a:pt x="76790" y="48940"/>
                </a:lnTo>
                <a:lnTo>
                  <a:pt x="76780" y="48940"/>
                </a:lnTo>
                <a:lnTo>
                  <a:pt x="76770" y="48940"/>
                </a:lnTo>
                <a:lnTo>
                  <a:pt x="76770" y="48950"/>
                </a:lnTo>
                <a:lnTo>
                  <a:pt x="76760" y="48950"/>
                </a:lnTo>
                <a:lnTo>
                  <a:pt x="76760" y="48940"/>
                </a:lnTo>
                <a:lnTo>
                  <a:pt x="76750" y="48940"/>
                </a:lnTo>
                <a:lnTo>
                  <a:pt x="76740" y="48940"/>
                </a:lnTo>
                <a:lnTo>
                  <a:pt x="76730" y="48940"/>
                </a:lnTo>
                <a:lnTo>
                  <a:pt x="76720" y="48940"/>
                </a:lnTo>
                <a:lnTo>
                  <a:pt x="76720" y="48950"/>
                </a:lnTo>
                <a:lnTo>
                  <a:pt x="76710" y="48950"/>
                </a:lnTo>
                <a:lnTo>
                  <a:pt x="76700" y="48950"/>
                </a:lnTo>
                <a:lnTo>
                  <a:pt x="76700" y="48940"/>
                </a:lnTo>
                <a:lnTo>
                  <a:pt x="76690" y="48930"/>
                </a:lnTo>
                <a:lnTo>
                  <a:pt x="76680" y="48940"/>
                </a:lnTo>
                <a:lnTo>
                  <a:pt x="76680" y="48930"/>
                </a:lnTo>
                <a:lnTo>
                  <a:pt x="76670" y="48930"/>
                </a:lnTo>
                <a:lnTo>
                  <a:pt x="76670" y="48940"/>
                </a:lnTo>
                <a:lnTo>
                  <a:pt x="76660" y="48940"/>
                </a:lnTo>
                <a:lnTo>
                  <a:pt x="76660" y="48930"/>
                </a:lnTo>
                <a:lnTo>
                  <a:pt x="76650" y="48930"/>
                </a:lnTo>
                <a:lnTo>
                  <a:pt x="76650" y="48940"/>
                </a:lnTo>
                <a:lnTo>
                  <a:pt x="76640" y="48930"/>
                </a:lnTo>
                <a:lnTo>
                  <a:pt x="76630" y="48930"/>
                </a:lnTo>
                <a:lnTo>
                  <a:pt x="76620" y="48930"/>
                </a:lnTo>
                <a:lnTo>
                  <a:pt x="76620" y="48940"/>
                </a:lnTo>
                <a:lnTo>
                  <a:pt x="76610" y="48940"/>
                </a:lnTo>
                <a:lnTo>
                  <a:pt x="76610" y="48930"/>
                </a:lnTo>
                <a:lnTo>
                  <a:pt x="76600" y="48930"/>
                </a:lnTo>
                <a:lnTo>
                  <a:pt x="76590" y="48920"/>
                </a:lnTo>
                <a:lnTo>
                  <a:pt x="76580" y="48920"/>
                </a:lnTo>
                <a:lnTo>
                  <a:pt x="76580" y="48910"/>
                </a:lnTo>
                <a:lnTo>
                  <a:pt x="76570" y="48910"/>
                </a:lnTo>
                <a:lnTo>
                  <a:pt x="76570" y="48900"/>
                </a:lnTo>
                <a:lnTo>
                  <a:pt x="76570" y="48890"/>
                </a:lnTo>
                <a:lnTo>
                  <a:pt x="76570" y="48880"/>
                </a:lnTo>
                <a:lnTo>
                  <a:pt x="76570" y="48890"/>
                </a:lnTo>
                <a:lnTo>
                  <a:pt x="76560" y="48890"/>
                </a:lnTo>
                <a:lnTo>
                  <a:pt x="76560" y="48900"/>
                </a:lnTo>
                <a:lnTo>
                  <a:pt x="76550" y="48900"/>
                </a:lnTo>
                <a:lnTo>
                  <a:pt x="76550" y="48890"/>
                </a:lnTo>
                <a:lnTo>
                  <a:pt x="76560" y="48890"/>
                </a:lnTo>
                <a:lnTo>
                  <a:pt x="76560" y="48880"/>
                </a:lnTo>
                <a:lnTo>
                  <a:pt x="76550" y="48880"/>
                </a:lnTo>
                <a:lnTo>
                  <a:pt x="76540" y="48880"/>
                </a:lnTo>
                <a:lnTo>
                  <a:pt x="76530" y="48880"/>
                </a:lnTo>
                <a:lnTo>
                  <a:pt x="76530" y="48870"/>
                </a:lnTo>
                <a:lnTo>
                  <a:pt x="76530" y="48880"/>
                </a:lnTo>
                <a:lnTo>
                  <a:pt x="76530" y="48890"/>
                </a:lnTo>
                <a:lnTo>
                  <a:pt x="76520" y="48890"/>
                </a:lnTo>
                <a:lnTo>
                  <a:pt x="76520" y="48880"/>
                </a:lnTo>
                <a:lnTo>
                  <a:pt x="76510" y="48880"/>
                </a:lnTo>
                <a:lnTo>
                  <a:pt x="76510" y="48870"/>
                </a:lnTo>
                <a:lnTo>
                  <a:pt x="76500" y="48870"/>
                </a:lnTo>
                <a:lnTo>
                  <a:pt x="76500" y="48880"/>
                </a:lnTo>
                <a:lnTo>
                  <a:pt x="76490" y="48870"/>
                </a:lnTo>
                <a:lnTo>
                  <a:pt x="76490" y="48860"/>
                </a:lnTo>
                <a:lnTo>
                  <a:pt x="76480" y="48850"/>
                </a:lnTo>
                <a:lnTo>
                  <a:pt x="76480" y="48860"/>
                </a:lnTo>
                <a:lnTo>
                  <a:pt x="76480" y="48850"/>
                </a:lnTo>
                <a:lnTo>
                  <a:pt x="76470" y="48850"/>
                </a:lnTo>
                <a:lnTo>
                  <a:pt x="76470" y="48840"/>
                </a:lnTo>
                <a:lnTo>
                  <a:pt x="76470" y="48850"/>
                </a:lnTo>
                <a:lnTo>
                  <a:pt x="76460" y="48850"/>
                </a:lnTo>
                <a:lnTo>
                  <a:pt x="76460" y="48840"/>
                </a:lnTo>
                <a:lnTo>
                  <a:pt x="76450" y="48840"/>
                </a:lnTo>
                <a:lnTo>
                  <a:pt x="76450" y="48850"/>
                </a:lnTo>
                <a:lnTo>
                  <a:pt x="76450" y="48840"/>
                </a:lnTo>
                <a:lnTo>
                  <a:pt x="76440" y="48850"/>
                </a:lnTo>
                <a:lnTo>
                  <a:pt x="76430" y="48850"/>
                </a:lnTo>
                <a:lnTo>
                  <a:pt x="76420" y="48850"/>
                </a:lnTo>
                <a:lnTo>
                  <a:pt x="76410" y="48850"/>
                </a:lnTo>
                <a:lnTo>
                  <a:pt x="76410" y="48860"/>
                </a:lnTo>
                <a:lnTo>
                  <a:pt x="76410" y="48850"/>
                </a:lnTo>
                <a:lnTo>
                  <a:pt x="76410" y="48860"/>
                </a:lnTo>
                <a:lnTo>
                  <a:pt x="76400" y="48850"/>
                </a:lnTo>
                <a:lnTo>
                  <a:pt x="76410" y="48850"/>
                </a:lnTo>
                <a:lnTo>
                  <a:pt x="76410" y="48840"/>
                </a:lnTo>
                <a:lnTo>
                  <a:pt x="76410" y="48850"/>
                </a:lnTo>
                <a:lnTo>
                  <a:pt x="76400" y="48850"/>
                </a:lnTo>
                <a:lnTo>
                  <a:pt x="76400" y="48840"/>
                </a:lnTo>
                <a:lnTo>
                  <a:pt x="76400" y="48850"/>
                </a:lnTo>
                <a:lnTo>
                  <a:pt x="76390" y="48850"/>
                </a:lnTo>
                <a:lnTo>
                  <a:pt x="76380" y="48850"/>
                </a:lnTo>
                <a:lnTo>
                  <a:pt x="76370" y="48850"/>
                </a:lnTo>
                <a:lnTo>
                  <a:pt x="76360" y="48860"/>
                </a:lnTo>
                <a:lnTo>
                  <a:pt x="76350" y="48860"/>
                </a:lnTo>
                <a:lnTo>
                  <a:pt x="76350" y="48870"/>
                </a:lnTo>
                <a:lnTo>
                  <a:pt x="76350" y="48860"/>
                </a:lnTo>
                <a:lnTo>
                  <a:pt x="76340" y="48860"/>
                </a:lnTo>
                <a:lnTo>
                  <a:pt x="76340" y="48850"/>
                </a:lnTo>
                <a:lnTo>
                  <a:pt x="76330" y="48850"/>
                </a:lnTo>
                <a:lnTo>
                  <a:pt x="76320" y="48850"/>
                </a:lnTo>
                <a:lnTo>
                  <a:pt x="76310" y="48850"/>
                </a:lnTo>
                <a:lnTo>
                  <a:pt x="76300" y="48850"/>
                </a:lnTo>
                <a:lnTo>
                  <a:pt x="76300" y="48860"/>
                </a:lnTo>
                <a:lnTo>
                  <a:pt x="76300" y="48850"/>
                </a:lnTo>
                <a:lnTo>
                  <a:pt x="76290" y="48850"/>
                </a:lnTo>
                <a:lnTo>
                  <a:pt x="76280" y="48860"/>
                </a:lnTo>
                <a:lnTo>
                  <a:pt x="76280" y="48850"/>
                </a:lnTo>
                <a:lnTo>
                  <a:pt x="76290" y="48850"/>
                </a:lnTo>
                <a:lnTo>
                  <a:pt x="76290" y="48840"/>
                </a:lnTo>
                <a:lnTo>
                  <a:pt x="76300" y="48840"/>
                </a:lnTo>
                <a:lnTo>
                  <a:pt x="76300" y="48830"/>
                </a:lnTo>
                <a:lnTo>
                  <a:pt x="76290" y="48830"/>
                </a:lnTo>
                <a:lnTo>
                  <a:pt x="76280" y="48830"/>
                </a:lnTo>
                <a:lnTo>
                  <a:pt x="76280" y="48820"/>
                </a:lnTo>
                <a:lnTo>
                  <a:pt x="76280" y="48810"/>
                </a:lnTo>
                <a:lnTo>
                  <a:pt x="76270" y="48810"/>
                </a:lnTo>
                <a:lnTo>
                  <a:pt x="76260" y="48810"/>
                </a:lnTo>
                <a:lnTo>
                  <a:pt x="76250" y="48810"/>
                </a:lnTo>
                <a:lnTo>
                  <a:pt x="76240" y="48810"/>
                </a:lnTo>
                <a:lnTo>
                  <a:pt x="76240" y="48800"/>
                </a:lnTo>
                <a:lnTo>
                  <a:pt x="76230" y="48800"/>
                </a:lnTo>
                <a:lnTo>
                  <a:pt x="76230" y="48790"/>
                </a:lnTo>
                <a:lnTo>
                  <a:pt x="76220" y="48790"/>
                </a:lnTo>
                <a:lnTo>
                  <a:pt x="76220" y="48780"/>
                </a:lnTo>
                <a:lnTo>
                  <a:pt x="76210" y="48780"/>
                </a:lnTo>
                <a:lnTo>
                  <a:pt x="76210" y="48770"/>
                </a:lnTo>
                <a:lnTo>
                  <a:pt x="76220" y="48770"/>
                </a:lnTo>
                <a:lnTo>
                  <a:pt x="76210" y="48760"/>
                </a:lnTo>
                <a:lnTo>
                  <a:pt x="76200" y="48760"/>
                </a:lnTo>
                <a:lnTo>
                  <a:pt x="76200" y="48770"/>
                </a:lnTo>
                <a:lnTo>
                  <a:pt x="76210" y="48770"/>
                </a:lnTo>
                <a:lnTo>
                  <a:pt x="76210" y="48780"/>
                </a:lnTo>
                <a:lnTo>
                  <a:pt x="76200" y="48780"/>
                </a:lnTo>
                <a:lnTo>
                  <a:pt x="76190" y="48780"/>
                </a:lnTo>
                <a:lnTo>
                  <a:pt x="76190" y="48790"/>
                </a:lnTo>
                <a:lnTo>
                  <a:pt x="76190" y="48780"/>
                </a:lnTo>
                <a:lnTo>
                  <a:pt x="76180" y="48780"/>
                </a:lnTo>
                <a:lnTo>
                  <a:pt x="76170" y="48780"/>
                </a:lnTo>
                <a:lnTo>
                  <a:pt x="76160" y="48780"/>
                </a:lnTo>
                <a:lnTo>
                  <a:pt x="76150" y="48780"/>
                </a:lnTo>
                <a:lnTo>
                  <a:pt x="76150" y="48790"/>
                </a:lnTo>
                <a:lnTo>
                  <a:pt x="76150" y="48780"/>
                </a:lnTo>
                <a:lnTo>
                  <a:pt x="76140" y="48780"/>
                </a:lnTo>
                <a:lnTo>
                  <a:pt x="76130" y="48780"/>
                </a:lnTo>
                <a:lnTo>
                  <a:pt x="76130" y="48770"/>
                </a:lnTo>
                <a:lnTo>
                  <a:pt x="76120" y="48770"/>
                </a:lnTo>
                <a:lnTo>
                  <a:pt x="76120" y="48780"/>
                </a:lnTo>
                <a:lnTo>
                  <a:pt x="76110" y="48770"/>
                </a:lnTo>
                <a:lnTo>
                  <a:pt x="76100" y="48780"/>
                </a:lnTo>
                <a:lnTo>
                  <a:pt x="76100" y="48770"/>
                </a:lnTo>
                <a:lnTo>
                  <a:pt x="76090" y="48770"/>
                </a:lnTo>
                <a:lnTo>
                  <a:pt x="76080" y="48770"/>
                </a:lnTo>
                <a:lnTo>
                  <a:pt x="76080" y="48760"/>
                </a:lnTo>
                <a:lnTo>
                  <a:pt x="76070" y="48760"/>
                </a:lnTo>
                <a:lnTo>
                  <a:pt x="76070" y="48750"/>
                </a:lnTo>
                <a:lnTo>
                  <a:pt x="76060" y="48750"/>
                </a:lnTo>
                <a:lnTo>
                  <a:pt x="76050" y="48750"/>
                </a:lnTo>
                <a:lnTo>
                  <a:pt x="76050" y="48760"/>
                </a:lnTo>
                <a:lnTo>
                  <a:pt x="76040" y="48760"/>
                </a:lnTo>
                <a:lnTo>
                  <a:pt x="76040" y="48750"/>
                </a:lnTo>
                <a:lnTo>
                  <a:pt x="76030" y="48750"/>
                </a:lnTo>
                <a:lnTo>
                  <a:pt x="76020" y="48760"/>
                </a:lnTo>
                <a:lnTo>
                  <a:pt x="76020" y="48750"/>
                </a:lnTo>
                <a:lnTo>
                  <a:pt x="76020" y="48740"/>
                </a:lnTo>
                <a:lnTo>
                  <a:pt x="76020" y="48750"/>
                </a:lnTo>
                <a:lnTo>
                  <a:pt x="76010" y="48750"/>
                </a:lnTo>
                <a:lnTo>
                  <a:pt x="76010" y="48760"/>
                </a:lnTo>
                <a:lnTo>
                  <a:pt x="76020" y="48760"/>
                </a:lnTo>
                <a:lnTo>
                  <a:pt x="76010" y="48760"/>
                </a:lnTo>
                <a:lnTo>
                  <a:pt x="76000" y="48760"/>
                </a:lnTo>
                <a:lnTo>
                  <a:pt x="76000" y="48770"/>
                </a:lnTo>
                <a:lnTo>
                  <a:pt x="75990" y="48770"/>
                </a:lnTo>
                <a:lnTo>
                  <a:pt x="75990" y="48760"/>
                </a:lnTo>
                <a:lnTo>
                  <a:pt x="75980" y="48760"/>
                </a:lnTo>
                <a:lnTo>
                  <a:pt x="75980" y="48770"/>
                </a:lnTo>
                <a:lnTo>
                  <a:pt x="75980" y="48760"/>
                </a:lnTo>
                <a:lnTo>
                  <a:pt x="75970" y="48760"/>
                </a:lnTo>
                <a:lnTo>
                  <a:pt x="75970" y="48750"/>
                </a:lnTo>
                <a:lnTo>
                  <a:pt x="75960" y="48750"/>
                </a:lnTo>
                <a:lnTo>
                  <a:pt x="75960" y="48760"/>
                </a:lnTo>
                <a:lnTo>
                  <a:pt x="75970" y="48760"/>
                </a:lnTo>
                <a:lnTo>
                  <a:pt x="75960" y="48760"/>
                </a:lnTo>
                <a:lnTo>
                  <a:pt x="75960" y="48750"/>
                </a:lnTo>
                <a:lnTo>
                  <a:pt x="75950" y="48750"/>
                </a:lnTo>
                <a:lnTo>
                  <a:pt x="75940" y="48750"/>
                </a:lnTo>
                <a:lnTo>
                  <a:pt x="75940" y="48740"/>
                </a:lnTo>
                <a:lnTo>
                  <a:pt x="75930" y="48740"/>
                </a:lnTo>
                <a:lnTo>
                  <a:pt x="75930" y="48730"/>
                </a:lnTo>
                <a:lnTo>
                  <a:pt x="75930" y="48740"/>
                </a:lnTo>
                <a:lnTo>
                  <a:pt x="75930" y="48730"/>
                </a:lnTo>
                <a:lnTo>
                  <a:pt x="75920" y="48730"/>
                </a:lnTo>
                <a:lnTo>
                  <a:pt x="75920" y="48720"/>
                </a:lnTo>
                <a:lnTo>
                  <a:pt x="75910" y="48720"/>
                </a:lnTo>
                <a:lnTo>
                  <a:pt x="75900" y="48720"/>
                </a:lnTo>
                <a:lnTo>
                  <a:pt x="75900" y="48710"/>
                </a:lnTo>
                <a:lnTo>
                  <a:pt x="75890" y="48710"/>
                </a:lnTo>
                <a:lnTo>
                  <a:pt x="75890" y="48720"/>
                </a:lnTo>
                <a:lnTo>
                  <a:pt x="75880" y="48720"/>
                </a:lnTo>
                <a:lnTo>
                  <a:pt x="75880" y="48710"/>
                </a:lnTo>
                <a:lnTo>
                  <a:pt x="75880" y="48720"/>
                </a:lnTo>
                <a:lnTo>
                  <a:pt x="75880" y="48710"/>
                </a:lnTo>
                <a:lnTo>
                  <a:pt x="75880" y="48720"/>
                </a:lnTo>
                <a:lnTo>
                  <a:pt x="75870" y="48720"/>
                </a:lnTo>
                <a:lnTo>
                  <a:pt x="75870" y="48710"/>
                </a:lnTo>
                <a:lnTo>
                  <a:pt x="75860" y="48710"/>
                </a:lnTo>
                <a:lnTo>
                  <a:pt x="75860" y="48720"/>
                </a:lnTo>
                <a:lnTo>
                  <a:pt x="75860" y="48710"/>
                </a:lnTo>
                <a:lnTo>
                  <a:pt x="75850" y="48700"/>
                </a:lnTo>
                <a:lnTo>
                  <a:pt x="75860" y="48700"/>
                </a:lnTo>
                <a:lnTo>
                  <a:pt x="75860" y="48690"/>
                </a:lnTo>
                <a:lnTo>
                  <a:pt x="75850" y="48690"/>
                </a:lnTo>
                <a:lnTo>
                  <a:pt x="75850" y="48680"/>
                </a:lnTo>
                <a:lnTo>
                  <a:pt x="75850" y="48670"/>
                </a:lnTo>
                <a:lnTo>
                  <a:pt x="75850" y="48660"/>
                </a:lnTo>
                <a:lnTo>
                  <a:pt x="75840" y="48660"/>
                </a:lnTo>
                <a:lnTo>
                  <a:pt x="75840" y="48650"/>
                </a:lnTo>
                <a:lnTo>
                  <a:pt x="75830" y="48650"/>
                </a:lnTo>
                <a:lnTo>
                  <a:pt x="75820" y="48640"/>
                </a:lnTo>
                <a:lnTo>
                  <a:pt x="75820" y="48620"/>
                </a:lnTo>
                <a:lnTo>
                  <a:pt x="75810" y="48610"/>
                </a:lnTo>
                <a:lnTo>
                  <a:pt x="75810" y="48600"/>
                </a:lnTo>
                <a:lnTo>
                  <a:pt x="75800" y="48590"/>
                </a:lnTo>
                <a:lnTo>
                  <a:pt x="75800" y="48580"/>
                </a:lnTo>
                <a:lnTo>
                  <a:pt x="75800" y="48570"/>
                </a:lnTo>
                <a:lnTo>
                  <a:pt x="75810" y="48570"/>
                </a:lnTo>
                <a:lnTo>
                  <a:pt x="75810" y="48560"/>
                </a:lnTo>
                <a:lnTo>
                  <a:pt x="75800" y="48560"/>
                </a:lnTo>
                <a:lnTo>
                  <a:pt x="75800" y="48570"/>
                </a:lnTo>
                <a:lnTo>
                  <a:pt x="75790" y="48570"/>
                </a:lnTo>
                <a:lnTo>
                  <a:pt x="75790" y="48560"/>
                </a:lnTo>
                <a:lnTo>
                  <a:pt x="75780" y="48560"/>
                </a:lnTo>
                <a:lnTo>
                  <a:pt x="75770" y="48560"/>
                </a:lnTo>
                <a:lnTo>
                  <a:pt x="75770" y="48570"/>
                </a:lnTo>
                <a:lnTo>
                  <a:pt x="75770" y="48560"/>
                </a:lnTo>
                <a:lnTo>
                  <a:pt x="75760" y="48560"/>
                </a:lnTo>
                <a:lnTo>
                  <a:pt x="75760" y="48550"/>
                </a:lnTo>
                <a:lnTo>
                  <a:pt x="75750" y="48540"/>
                </a:lnTo>
                <a:lnTo>
                  <a:pt x="75750" y="48530"/>
                </a:lnTo>
                <a:lnTo>
                  <a:pt x="75760" y="48530"/>
                </a:lnTo>
                <a:lnTo>
                  <a:pt x="75760" y="48520"/>
                </a:lnTo>
                <a:lnTo>
                  <a:pt x="75750" y="48520"/>
                </a:lnTo>
                <a:lnTo>
                  <a:pt x="75750" y="48530"/>
                </a:lnTo>
                <a:lnTo>
                  <a:pt x="75740" y="48530"/>
                </a:lnTo>
                <a:lnTo>
                  <a:pt x="75740" y="48520"/>
                </a:lnTo>
                <a:lnTo>
                  <a:pt x="75740" y="48510"/>
                </a:lnTo>
                <a:lnTo>
                  <a:pt x="75740" y="48500"/>
                </a:lnTo>
                <a:lnTo>
                  <a:pt x="75750" y="48500"/>
                </a:lnTo>
                <a:lnTo>
                  <a:pt x="75750" y="48510"/>
                </a:lnTo>
                <a:lnTo>
                  <a:pt x="75760" y="48510"/>
                </a:lnTo>
                <a:lnTo>
                  <a:pt x="75760" y="48500"/>
                </a:lnTo>
                <a:lnTo>
                  <a:pt x="75750" y="48500"/>
                </a:lnTo>
                <a:lnTo>
                  <a:pt x="75740" y="48500"/>
                </a:lnTo>
                <a:lnTo>
                  <a:pt x="75740" y="48490"/>
                </a:lnTo>
                <a:lnTo>
                  <a:pt x="75740" y="48480"/>
                </a:lnTo>
                <a:lnTo>
                  <a:pt x="75750" y="48480"/>
                </a:lnTo>
                <a:lnTo>
                  <a:pt x="75750" y="48470"/>
                </a:lnTo>
                <a:lnTo>
                  <a:pt x="75740" y="48470"/>
                </a:lnTo>
                <a:lnTo>
                  <a:pt x="75730" y="48470"/>
                </a:lnTo>
                <a:lnTo>
                  <a:pt x="75720" y="48470"/>
                </a:lnTo>
                <a:lnTo>
                  <a:pt x="75720" y="48460"/>
                </a:lnTo>
                <a:lnTo>
                  <a:pt x="75710" y="48450"/>
                </a:lnTo>
                <a:lnTo>
                  <a:pt x="75710" y="48440"/>
                </a:lnTo>
                <a:lnTo>
                  <a:pt x="75710" y="48430"/>
                </a:lnTo>
                <a:lnTo>
                  <a:pt x="75710" y="48420"/>
                </a:lnTo>
                <a:lnTo>
                  <a:pt x="75700" y="48420"/>
                </a:lnTo>
                <a:lnTo>
                  <a:pt x="75700" y="48410"/>
                </a:lnTo>
                <a:lnTo>
                  <a:pt x="75700" y="48400"/>
                </a:lnTo>
                <a:lnTo>
                  <a:pt x="75690" y="48400"/>
                </a:lnTo>
                <a:lnTo>
                  <a:pt x="75690" y="48390"/>
                </a:lnTo>
                <a:lnTo>
                  <a:pt x="75680" y="48390"/>
                </a:lnTo>
                <a:lnTo>
                  <a:pt x="75670" y="48380"/>
                </a:lnTo>
                <a:lnTo>
                  <a:pt x="75660" y="48380"/>
                </a:lnTo>
                <a:lnTo>
                  <a:pt x="75650" y="48380"/>
                </a:lnTo>
                <a:lnTo>
                  <a:pt x="75640" y="48380"/>
                </a:lnTo>
                <a:lnTo>
                  <a:pt x="75640" y="48390"/>
                </a:lnTo>
                <a:lnTo>
                  <a:pt x="75630" y="48390"/>
                </a:lnTo>
                <a:lnTo>
                  <a:pt x="75630" y="48380"/>
                </a:lnTo>
                <a:lnTo>
                  <a:pt x="75630" y="48370"/>
                </a:lnTo>
                <a:lnTo>
                  <a:pt x="75640" y="48370"/>
                </a:lnTo>
                <a:lnTo>
                  <a:pt x="75640" y="48360"/>
                </a:lnTo>
                <a:lnTo>
                  <a:pt x="75650" y="48360"/>
                </a:lnTo>
                <a:lnTo>
                  <a:pt x="75650" y="48350"/>
                </a:lnTo>
                <a:lnTo>
                  <a:pt x="75640" y="48350"/>
                </a:lnTo>
                <a:lnTo>
                  <a:pt x="75640" y="48340"/>
                </a:lnTo>
                <a:lnTo>
                  <a:pt x="75630" y="48340"/>
                </a:lnTo>
                <a:lnTo>
                  <a:pt x="75620" y="48340"/>
                </a:lnTo>
                <a:lnTo>
                  <a:pt x="75610" y="48330"/>
                </a:lnTo>
                <a:lnTo>
                  <a:pt x="75600" y="48330"/>
                </a:lnTo>
                <a:lnTo>
                  <a:pt x="75590" y="48340"/>
                </a:lnTo>
                <a:lnTo>
                  <a:pt x="75590" y="48350"/>
                </a:lnTo>
                <a:lnTo>
                  <a:pt x="75580" y="48340"/>
                </a:lnTo>
                <a:lnTo>
                  <a:pt x="75590" y="48340"/>
                </a:lnTo>
                <a:lnTo>
                  <a:pt x="75590" y="48330"/>
                </a:lnTo>
                <a:lnTo>
                  <a:pt x="75590" y="48320"/>
                </a:lnTo>
                <a:lnTo>
                  <a:pt x="75590" y="48310"/>
                </a:lnTo>
                <a:lnTo>
                  <a:pt x="75580" y="48310"/>
                </a:lnTo>
                <a:lnTo>
                  <a:pt x="75580" y="48320"/>
                </a:lnTo>
                <a:lnTo>
                  <a:pt x="75570" y="48310"/>
                </a:lnTo>
                <a:lnTo>
                  <a:pt x="75580" y="48310"/>
                </a:lnTo>
                <a:lnTo>
                  <a:pt x="75580" y="48300"/>
                </a:lnTo>
                <a:lnTo>
                  <a:pt x="75570" y="48290"/>
                </a:lnTo>
                <a:lnTo>
                  <a:pt x="75580" y="48280"/>
                </a:lnTo>
                <a:lnTo>
                  <a:pt x="75570" y="48280"/>
                </a:lnTo>
                <a:lnTo>
                  <a:pt x="75560" y="48270"/>
                </a:lnTo>
                <a:lnTo>
                  <a:pt x="75550" y="48270"/>
                </a:lnTo>
                <a:lnTo>
                  <a:pt x="75550" y="48260"/>
                </a:lnTo>
                <a:lnTo>
                  <a:pt x="75550" y="48250"/>
                </a:lnTo>
                <a:lnTo>
                  <a:pt x="75540" y="48250"/>
                </a:lnTo>
                <a:lnTo>
                  <a:pt x="75540" y="48240"/>
                </a:lnTo>
                <a:lnTo>
                  <a:pt x="75540" y="48230"/>
                </a:lnTo>
                <a:lnTo>
                  <a:pt x="75540" y="48220"/>
                </a:lnTo>
                <a:lnTo>
                  <a:pt x="75530" y="48220"/>
                </a:lnTo>
                <a:lnTo>
                  <a:pt x="75530" y="48230"/>
                </a:lnTo>
                <a:lnTo>
                  <a:pt x="75520" y="48230"/>
                </a:lnTo>
                <a:lnTo>
                  <a:pt x="75520" y="48220"/>
                </a:lnTo>
                <a:lnTo>
                  <a:pt x="75510" y="48220"/>
                </a:lnTo>
                <a:lnTo>
                  <a:pt x="75500" y="48220"/>
                </a:lnTo>
                <a:lnTo>
                  <a:pt x="75500" y="48210"/>
                </a:lnTo>
                <a:lnTo>
                  <a:pt x="75500" y="48200"/>
                </a:lnTo>
                <a:lnTo>
                  <a:pt x="75500" y="48190"/>
                </a:lnTo>
                <a:lnTo>
                  <a:pt x="75510" y="48190"/>
                </a:lnTo>
                <a:lnTo>
                  <a:pt x="75520" y="48180"/>
                </a:lnTo>
                <a:lnTo>
                  <a:pt x="75520" y="48170"/>
                </a:lnTo>
                <a:lnTo>
                  <a:pt x="75510" y="48170"/>
                </a:lnTo>
                <a:lnTo>
                  <a:pt x="75500" y="48160"/>
                </a:lnTo>
                <a:lnTo>
                  <a:pt x="75490" y="48150"/>
                </a:lnTo>
                <a:lnTo>
                  <a:pt x="75500" y="48140"/>
                </a:lnTo>
                <a:lnTo>
                  <a:pt x="75490" y="48140"/>
                </a:lnTo>
                <a:lnTo>
                  <a:pt x="75480" y="48140"/>
                </a:lnTo>
                <a:lnTo>
                  <a:pt x="75470" y="48140"/>
                </a:lnTo>
                <a:lnTo>
                  <a:pt x="75470" y="48130"/>
                </a:lnTo>
                <a:lnTo>
                  <a:pt x="75470" y="48120"/>
                </a:lnTo>
                <a:lnTo>
                  <a:pt x="75470" y="48110"/>
                </a:lnTo>
                <a:lnTo>
                  <a:pt x="75480" y="48110"/>
                </a:lnTo>
                <a:lnTo>
                  <a:pt x="75480" y="48100"/>
                </a:lnTo>
                <a:lnTo>
                  <a:pt x="75480" y="48090"/>
                </a:lnTo>
                <a:lnTo>
                  <a:pt x="75470" y="48090"/>
                </a:lnTo>
                <a:lnTo>
                  <a:pt x="75470" y="48100"/>
                </a:lnTo>
                <a:lnTo>
                  <a:pt x="75460" y="48100"/>
                </a:lnTo>
                <a:lnTo>
                  <a:pt x="75450" y="48100"/>
                </a:lnTo>
                <a:lnTo>
                  <a:pt x="75450" y="48090"/>
                </a:lnTo>
                <a:lnTo>
                  <a:pt x="75450" y="48060"/>
                </a:lnTo>
                <a:lnTo>
                  <a:pt x="75430" y="48070"/>
                </a:lnTo>
                <a:lnTo>
                  <a:pt x="75420" y="48070"/>
                </a:lnTo>
                <a:lnTo>
                  <a:pt x="75420" y="48060"/>
                </a:lnTo>
                <a:lnTo>
                  <a:pt x="75430" y="48060"/>
                </a:lnTo>
                <a:lnTo>
                  <a:pt x="75440" y="48060"/>
                </a:lnTo>
                <a:lnTo>
                  <a:pt x="75440" y="48050"/>
                </a:lnTo>
                <a:lnTo>
                  <a:pt x="75430" y="48040"/>
                </a:lnTo>
                <a:lnTo>
                  <a:pt x="75430" y="48030"/>
                </a:lnTo>
                <a:lnTo>
                  <a:pt x="75420" y="48020"/>
                </a:lnTo>
                <a:lnTo>
                  <a:pt x="75420" y="48010"/>
                </a:lnTo>
                <a:lnTo>
                  <a:pt x="75410" y="48000"/>
                </a:lnTo>
                <a:lnTo>
                  <a:pt x="75400" y="48000"/>
                </a:lnTo>
                <a:lnTo>
                  <a:pt x="75390" y="47990"/>
                </a:lnTo>
                <a:lnTo>
                  <a:pt x="75380" y="47980"/>
                </a:lnTo>
                <a:lnTo>
                  <a:pt x="75390" y="47980"/>
                </a:lnTo>
                <a:lnTo>
                  <a:pt x="75400" y="47980"/>
                </a:lnTo>
                <a:lnTo>
                  <a:pt x="75390" y="47970"/>
                </a:lnTo>
                <a:lnTo>
                  <a:pt x="75390" y="47960"/>
                </a:lnTo>
                <a:lnTo>
                  <a:pt x="75380" y="47950"/>
                </a:lnTo>
                <a:lnTo>
                  <a:pt x="75370" y="47950"/>
                </a:lnTo>
                <a:lnTo>
                  <a:pt x="75370" y="47940"/>
                </a:lnTo>
                <a:lnTo>
                  <a:pt x="75380" y="47940"/>
                </a:lnTo>
                <a:lnTo>
                  <a:pt x="75380" y="47950"/>
                </a:lnTo>
                <a:lnTo>
                  <a:pt x="75390" y="47950"/>
                </a:lnTo>
                <a:lnTo>
                  <a:pt x="75390" y="47940"/>
                </a:lnTo>
                <a:lnTo>
                  <a:pt x="75380" y="47930"/>
                </a:lnTo>
                <a:lnTo>
                  <a:pt x="75390" y="47930"/>
                </a:lnTo>
                <a:lnTo>
                  <a:pt x="75400" y="47930"/>
                </a:lnTo>
                <a:lnTo>
                  <a:pt x="75400" y="47920"/>
                </a:lnTo>
                <a:lnTo>
                  <a:pt x="75400" y="47910"/>
                </a:lnTo>
                <a:lnTo>
                  <a:pt x="75390" y="47900"/>
                </a:lnTo>
                <a:lnTo>
                  <a:pt x="75390" y="47890"/>
                </a:lnTo>
                <a:lnTo>
                  <a:pt x="75380" y="47880"/>
                </a:lnTo>
                <a:lnTo>
                  <a:pt x="75380" y="47870"/>
                </a:lnTo>
                <a:lnTo>
                  <a:pt x="75380" y="47860"/>
                </a:lnTo>
                <a:lnTo>
                  <a:pt x="75390" y="47850"/>
                </a:lnTo>
                <a:lnTo>
                  <a:pt x="75400" y="47860"/>
                </a:lnTo>
                <a:lnTo>
                  <a:pt x="75400" y="47850"/>
                </a:lnTo>
                <a:lnTo>
                  <a:pt x="75380" y="47840"/>
                </a:lnTo>
                <a:lnTo>
                  <a:pt x="75390" y="47830"/>
                </a:lnTo>
                <a:lnTo>
                  <a:pt x="75390" y="47820"/>
                </a:lnTo>
                <a:lnTo>
                  <a:pt x="75400" y="47810"/>
                </a:lnTo>
                <a:lnTo>
                  <a:pt x="75410" y="47820"/>
                </a:lnTo>
                <a:lnTo>
                  <a:pt x="75420" y="47820"/>
                </a:lnTo>
                <a:lnTo>
                  <a:pt x="75430" y="47820"/>
                </a:lnTo>
                <a:lnTo>
                  <a:pt x="75430" y="47810"/>
                </a:lnTo>
                <a:lnTo>
                  <a:pt x="75420" y="47810"/>
                </a:lnTo>
                <a:lnTo>
                  <a:pt x="75420" y="47800"/>
                </a:lnTo>
                <a:lnTo>
                  <a:pt x="75430" y="47800"/>
                </a:lnTo>
                <a:lnTo>
                  <a:pt x="75430" y="47790"/>
                </a:lnTo>
                <a:lnTo>
                  <a:pt x="75430" y="47780"/>
                </a:lnTo>
                <a:lnTo>
                  <a:pt x="75420" y="47770"/>
                </a:lnTo>
                <a:lnTo>
                  <a:pt x="75430" y="47770"/>
                </a:lnTo>
                <a:lnTo>
                  <a:pt x="75440" y="47760"/>
                </a:lnTo>
                <a:lnTo>
                  <a:pt x="75430" y="47760"/>
                </a:lnTo>
                <a:lnTo>
                  <a:pt x="75420" y="47760"/>
                </a:lnTo>
                <a:lnTo>
                  <a:pt x="75420" y="47770"/>
                </a:lnTo>
                <a:lnTo>
                  <a:pt x="75410" y="47770"/>
                </a:lnTo>
                <a:lnTo>
                  <a:pt x="75410" y="47760"/>
                </a:lnTo>
                <a:lnTo>
                  <a:pt x="75410" y="47750"/>
                </a:lnTo>
                <a:lnTo>
                  <a:pt x="75400" y="47740"/>
                </a:lnTo>
                <a:lnTo>
                  <a:pt x="75410" y="47740"/>
                </a:lnTo>
                <a:lnTo>
                  <a:pt x="75420" y="47740"/>
                </a:lnTo>
                <a:lnTo>
                  <a:pt x="75440" y="47720"/>
                </a:lnTo>
                <a:lnTo>
                  <a:pt x="75440" y="47710"/>
                </a:lnTo>
                <a:lnTo>
                  <a:pt x="75430" y="47700"/>
                </a:lnTo>
                <a:lnTo>
                  <a:pt x="75420" y="47690"/>
                </a:lnTo>
                <a:lnTo>
                  <a:pt x="75420" y="47680"/>
                </a:lnTo>
                <a:lnTo>
                  <a:pt x="75430" y="47680"/>
                </a:lnTo>
                <a:lnTo>
                  <a:pt x="75440" y="47670"/>
                </a:lnTo>
                <a:lnTo>
                  <a:pt x="75440" y="47650"/>
                </a:lnTo>
                <a:lnTo>
                  <a:pt x="75440" y="47630"/>
                </a:lnTo>
                <a:lnTo>
                  <a:pt x="75430" y="47620"/>
                </a:lnTo>
                <a:lnTo>
                  <a:pt x="75430" y="47610"/>
                </a:lnTo>
                <a:lnTo>
                  <a:pt x="75430" y="47600"/>
                </a:lnTo>
                <a:lnTo>
                  <a:pt x="75440" y="47590"/>
                </a:lnTo>
                <a:lnTo>
                  <a:pt x="75440" y="47580"/>
                </a:lnTo>
                <a:lnTo>
                  <a:pt x="75440" y="47570"/>
                </a:lnTo>
                <a:lnTo>
                  <a:pt x="75430" y="47570"/>
                </a:lnTo>
                <a:lnTo>
                  <a:pt x="75420" y="47560"/>
                </a:lnTo>
                <a:lnTo>
                  <a:pt x="75430" y="47550"/>
                </a:lnTo>
                <a:lnTo>
                  <a:pt x="75430" y="47540"/>
                </a:lnTo>
                <a:lnTo>
                  <a:pt x="75440" y="47530"/>
                </a:lnTo>
                <a:lnTo>
                  <a:pt x="75430" y="47510"/>
                </a:lnTo>
                <a:lnTo>
                  <a:pt x="75430" y="47490"/>
                </a:lnTo>
                <a:lnTo>
                  <a:pt x="75440" y="47490"/>
                </a:lnTo>
                <a:lnTo>
                  <a:pt x="75440" y="47480"/>
                </a:lnTo>
                <a:lnTo>
                  <a:pt x="75440" y="47470"/>
                </a:lnTo>
                <a:lnTo>
                  <a:pt x="75440" y="47450"/>
                </a:lnTo>
                <a:lnTo>
                  <a:pt x="75450" y="47450"/>
                </a:lnTo>
                <a:lnTo>
                  <a:pt x="75460" y="47450"/>
                </a:lnTo>
                <a:lnTo>
                  <a:pt x="75460" y="47440"/>
                </a:lnTo>
                <a:lnTo>
                  <a:pt x="75450" y="47430"/>
                </a:lnTo>
                <a:lnTo>
                  <a:pt x="75450" y="47420"/>
                </a:lnTo>
                <a:lnTo>
                  <a:pt x="75460" y="47420"/>
                </a:lnTo>
                <a:lnTo>
                  <a:pt x="75460" y="47410"/>
                </a:lnTo>
                <a:lnTo>
                  <a:pt x="75470" y="47410"/>
                </a:lnTo>
                <a:lnTo>
                  <a:pt x="75480" y="47410"/>
                </a:lnTo>
                <a:lnTo>
                  <a:pt x="75480" y="47400"/>
                </a:lnTo>
                <a:lnTo>
                  <a:pt x="75480" y="47390"/>
                </a:lnTo>
                <a:lnTo>
                  <a:pt x="75470" y="47390"/>
                </a:lnTo>
                <a:lnTo>
                  <a:pt x="75470" y="47380"/>
                </a:lnTo>
                <a:lnTo>
                  <a:pt x="75470" y="47370"/>
                </a:lnTo>
                <a:lnTo>
                  <a:pt x="75490" y="47360"/>
                </a:lnTo>
                <a:lnTo>
                  <a:pt x="75490" y="47350"/>
                </a:lnTo>
                <a:lnTo>
                  <a:pt x="75490" y="47340"/>
                </a:lnTo>
                <a:lnTo>
                  <a:pt x="75490" y="47330"/>
                </a:lnTo>
                <a:lnTo>
                  <a:pt x="75490" y="47320"/>
                </a:lnTo>
                <a:lnTo>
                  <a:pt x="75490" y="47310"/>
                </a:lnTo>
                <a:lnTo>
                  <a:pt x="75500" y="47310"/>
                </a:lnTo>
                <a:lnTo>
                  <a:pt x="75510" y="47310"/>
                </a:lnTo>
                <a:lnTo>
                  <a:pt x="75520" y="47300"/>
                </a:lnTo>
                <a:lnTo>
                  <a:pt x="75510" y="47300"/>
                </a:lnTo>
                <a:lnTo>
                  <a:pt x="75510" y="47290"/>
                </a:lnTo>
                <a:lnTo>
                  <a:pt x="75510" y="47280"/>
                </a:lnTo>
                <a:lnTo>
                  <a:pt x="75510" y="47270"/>
                </a:lnTo>
                <a:lnTo>
                  <a:pt x="75520" y="47260"/>
                </a:lnTo>
                <a:lnTo>
                  <a:pt x="75520" y="47250"/>
                </a:lnTo>
                <a:lnTo>
                  <a:pt x="75530" y="47240"/>
                </a:lnTo>
                <a:lnTo>
                  <a:pt x="75540" y="47240"/>
                </a:lnTo>
                <a:lnTo>
                  <a:pt x="75550" y="47240"/>
                </a:lnTo>
                <a:lnTo>
                  <a:pt x="75560" y="47240"/>
                </a:lnTo>
                <a:lnTo>
                  <a:pt x="75560" y="47230"/>
                </a:lnTo>
                <a:lnTo>
                  <a:pt x="75550" y="47220"/>
                </a:lnTo>
                <a:lnTo>
                  <a:pt x="75550" y="47210"/>
                </a:lnTo>
                <a:lnTo>
                  <a:pt x="75560" y="47210"/>
                </a:lnTo>
                <a:lnTo>
                  <a:pt x="75570" y="47210"/>
                </a:lnTo>
                <a:lnTo>
                  <a:pt x="75570" y="47200"/>
                </a:lnTo>
                <a:lnTo>
                  <a:pt x="75560" y="47190"/>
                </a:lnTo>
                <a:lnTo>
                  <a:pt x="75560" y="47180"/>
                </a:lnTo>
                <a:lnTo>
                  <a:pt x="75560" y="47170"/>
                </a:lnTo>
                <a:lnTo>
                  <a:pt x="75550" y="47160"/>
                </a:lnTo>
                <a:lnTo>
                  <a:pt x="75540" y="47150"/>
                </a:lnTo>
                <a:lnTo>
                  <a:pt x="75540" y="47140"/>
                </a:lnTo>
                <a:lnTo>
                  <a:pt x="75540" y="47130"/>
                </a:lnTo>
                <a:lnTo>
                  <a:pt x="75550" y="47130"/>
                </a:lnTo>
                <a:lnTo>
                  <a:pt x="75560" y="47130"/>
                </a:lnTo>
                <a:lnTo>
                  <a:pt x="75580" y="47130"/>
                </a:lnTo>
                <a:lnTo>
                  <a:pt x="75590" y="47140"/>
                </a:lnTo>
                <a:lnTo>
                  <a:pt x="75600" y="47150"/>
                </a:lnTo>
                <a:lnTo>
                  <a:pt x="75600" y="47140"/>
                </a:lnTo>
                <a:lnTo>
                  <a:pt x="75590" y="47120"/>
                </a:lnTo>
                <a:lnTo>
                  <a:pt x="75590" y="47110"/>
                </a:lnTo>
                <a:lnTo>
                  <a:pt x="75600" y="47090"/>
                </a:lnTo>
                <a:lnTo>
                  <a:pt x="75610" y="47080"/>
                </a:lnTo>
                <a:lnTo>
                  <a:pt x="75600" y="47080"/>
                </a:lnTo>
                <a:lnTo>
                  <a:pt x="75600" y="47070"/>
                </a:lnTo>
                <a:lnTo>
                  <a:pt x="75600" y="47050"/>
                </a:lnTo>
                <a:lnTo>
                  <a:pt x="75610" y="47040"/>
                </a:lnTo>
                <a:lnTo>
                  <a:pt x="75590" y="47040"/>
                </a:lnTo>
                <a:lnTo>
                  <a:pt x="75570" y="47050"/>
                </a:lnTo>
                <a:lnTo>
                  <a:pt x="75570" y="47060"/>
                </a:lnTo>
                <a:lnTo>
                  <a:pt x="75550" y="47050"/>
                </a:lnTo>
                <a:lnTo>
                  <a:pt x="75540" y="47060"/>
                </a:lnTo>
                <a:lnTo>
                  <a:pt x="75540" y="47070"/>
                </a:lnTo>
                <a:lnTo>
                  <a:pt x="75540" y="47080"/>
                </a:lnTo>
                <a:lnTo>
                  <a:pt x="75530" y="47080"/>
                </a:lnTo>
                <a:lnTo>
                  <a:pt x="75530" y="47060"/>
                </a:lnTo>
                <a:lnTo>
                  <a:pt x="75520" y="47050"/>
                </a:lnTo>
                <a:lnTo>
                  <a:pt x="75530" y="47040"/>
                </a:lnTo>
                <a:lnTo>
                  <a:pt x="75540" y="47030"/>
                </a:lnTo>
                <a:lnTo>
                  <a:pt x="75550" y="47030"/>
                </a:lnTo>
                <a:lnTo>
                  <a:pt x="75560" y="47010"/>
                </a:lnTo>
                <a:lnTo>
                  <a:pt x="75570" y="47010"/>
                </a:lnTo>
                <a:lnTo>
                  <a:pt x="75570" y="46990"/>
                </a:lnTo>
                <a:lnTo>
                  <a:pt x="75580" y="46960"/>
                </a:lnTo>
                <a:lnTo>
                  <a:pt x="75570" y="46920"/>
                </a:lnTo>
                <a:lnTo>
                  <a:pt x="75590" y="46880"/>
                </a:lnTo>
                <a:lnTo>
                  <a:pt x="75600" y="46860"/>
                </a:lnTo>
                <a:lnTo>
                  <a:pt x="75600" y="46850"/>
                </a:lnTo>
                <a:lnTo>
                  <a:pt x="75590" y="46830"/>
                </a:lnTo>
                <a:lnTo>
                  <a:pt x="75580" y="46820"/>
                </a:lnTo>
                <a:lnTo>
                  <a:pt x="75580" y="46800"/>
                </a:lnTo>
                <a:lnTo>
                  <a:pt x="75580" y="46790"/>
                </a:lnTo>
                <a:lnTo>
                  <a:pt x="75580" y="46780"/>
                </a:lnTo>
                <a:lnTo>
                  <a:pt x="75570" y="46770"/>
                </a:lnTo>
                <a:lnTo>
                  <a:pt x="75560" y="46770"/>
                </a:lnTo>
                <a:lnTo>
                  <a:pt x="75550" y="46760"/>
                </a:lnTo>
                <a:lnTo>
                  <a:pt x="75550" y="46750"/>
                </a:lnTo>
                <a:lnTo>
                  <a:pt x="75550" y="46740"/>
                </a:lnTo>
                <a:lnTo>
                  <a:pt x="75540" y="46730"/>
                </a:lnTo>
                <a:lnTo>
                  <a:pt x="75530" y="46720"/>
                </a:lnTo>
                <a:lnTo>
                  <a:pt x="75530" y="46710"/>
                </a:lnTo>
                <a:lnTo>
                  <a:pt x="75530" y="46700"/>
                </a:lnTo>
                <a:lnTo>
                  <a:pt x="75530" y="46690"/>
                </a:lnTo>
                <a:lnTo>
                  <a:pt x="75540" y="46680"/>
                </a:lnTo>
                <a:lnTo>
                  <a:pt x="75530" y="46670"/>
                </a:lnTo>
                <a:lnTo>
                  <a:pt x="75530" y="46660"/>
                </a:lnTo>
                <a:lnTo>
                  <a:pt x="75530" y="46650"/>
                </a:lnTo>
                <a:lnTo>
                  <a:pt x="75540" y="46640"/>
                </a:lnTo>
                <a:lnTo>
                  <a:pt x="75550" y="46640"/>
                </a:lnTo>
                <a:lnTo>
                  <a:pt x="75550" y="46630"/>
                </a:lnTo>
                <a:lnTo>
                  <a:pt x="75550" y="46620"/>
                </a:lnTo>
                <a:lnTo>
                  <a:pt x="75550" y="46610"/>
                </a:lnTo>
                <a:lnTo>
                  <a:pt x="75560" y="46600"/>
                </a:lnTo>
                <a:lnTo>
                  <a:pt x="75570" y="46600"/>
                </a:lnTo>
                <a:lnTo>
                  <a:pt x="75570" y="46590"/>
                </a:lnTo>
                <a:lnTo>
                  <a:pt x="75580" y="46590"/>
                </a:lnTo>
                <a:lnTo>
                  <a:pt x="75580" y="46580"/>
                </a:lnTo>
                <a:lnTo>
                  <a:pt x="75580" y="46570"/>
                </a:lnTo>
                <a:lnTo>
                  <a:pt x="75590" y="46570"/>
                </a:lnTo>
                <a:lnTo>
                  <a:pt x="75590" y="46560"/>
                </a:lnTo>
                <a:lnTo>
                  <a:pt x="75590" y="46550"/>
                </a:lnTo>
                <a:lnTo>
                  <a:pt x="75590" y="46530"/>
                </a:lnTo>
                <a:lnTo>
                  <a:pt x="75590" y="46520"/>
                </a:lnTo>
                <a:lnTo>
                  <a:pt x="75590" y="46510"/>
                </a:lnTo>
                <a:lnTo>
                  <a:pt x="75580" y="46500"/>
                </a:lnTo>
                <a:lnTo>
                  <a:pt x="75570" y="46500"/>
                </a:lnTo>
                <a:lnTo>
                  <a:pt x="75560" y="46500"/>
                </a:lnTo>
                <a:lnTo>
                  <a:pt x="75550" y="46510"/>
                </a:lnTo>
                <a:lnTo>
                  <a:pt x="75550" y="46520"/>
                </a:lnTo>
                <a:lnTo>
                  <a:pt x="75540" y="46530"/>
                </a:lnTo>
                <a:lnTo>
                  <a:pt x="75530" y="46530"/>
                </a:lnTo>
                <a:lnTo>
                  <a:pt x="75520" y="46530"/>
                </a:lnTo>
                <a:lnTo>
                  <a:pt x="75510" y="46530"/>
                </a:lnTo>
                <a:lnTo>
                  <a:pt x="75510" y="46520"/>
                </a:lnTo>
                <a:lnTo>
                  <a:pt x="75510" y="46510"/>
                </a:lnTo>
                <a:lnTo>
                  <a:pt x="75510" y="46500"/>
                </a:lnTo>
                <a:lnTo>
                  <a:pt x="75500" y="46500"/>
                </a:lnTo>
                <a:lnTo>
                  <a:pt x="75500" y="46490"/>
                </a:lnTo>
                <a:lnTo>
                  <a:pt x="75500" y="46480"/>
                </a:lnTo>
                <a:lnTo>
                  <a:pt x="75500" y="46470"/>
                </a:lnTo>
                <a:lnTo>
                  <a:pt x="75510" y="46460"/>
                </a:lnTo>
                <a:lnTo>
                  <a:pt x="75520" y="46450"/>
                </a:lnTo>
                <a:lnTo>
                  <a:pt x="75530" y="46440"/>
                </a:lnTo>
                <a:lnTo>
                  <a:pt x="75530" y="46430"/>
                </a:lnTo>
                <a:lnTo>
                  <a:pt x="75530" y="46420"/>
                </a:lnTo>
                <a:lnTo>
                  <a:pt x="75530" y="46400"/>
                </a:lnTo>
                <a:lnTo>
                  <a:pt x="75520" y="46390"/>
                </a:lnTo>
                <a:lnTo>
                  <a:pt x="75520" y="46370"/>
                </a:lnTo>
                <a:lnTo>
                  <a:pt x="75520" y="46360"/>
                </a:lnTo>
                <a:lnTo>
                  <a:pt x="75520" y="46350"/>
                </a:lnTo>
                <a:lnTo>
                  <a:pt x="75510" y="46340"/>
                </a:lnTo>
                <a:lnTo>
                  <a:pt x="75510" y="46320"/>
                </a:lnTo>
                <a:lnTo>
                  <a:pt x="75500" y="46320"/>
                </a:lnTo>
                <a:lnTo>
                  <a:pt x="75500" y="46310"/>
                </a:lnTo>
                <a:lnTo>
                  <a:pt x="75490" y="46310"/>
                </a:lnTo>
                <a:lnTo>
                  <a:pt x="75480" y="46310"/>
                </a:lnTo>
                <a:lnTo>
                  <a:pt x="75470" y="46310"/>
                </a:lnTo>
                <a:lnTo>
                  <a:pt x="75470" y="46320"/>
                </a:lnTo>
                <a:lnTo>
                  <a:pt x="75460" y="46320"/>
                </a:lnTo>
                <a:lnTo>
                  <a:pt x="75460" y="46330"/>
                </a:lnTo>
                <a:lnTo>
                  <a:pt x="75460" y="46340"/>
                </a:lnTo>
                <a:lnTo>
                  <a:pt x="75450" y="46350"/>
                </a:lnTo>
                <a:lnTo>
                  <a:pt x="75440" y="46350"/>
                </a:lnTo>
                <a:lnTo>
                  <a:pt x="75430" y="46340"/>
                </a:lnTo>
                <a:lnTo>
                  <a:pt x="75420" y="46340"/>
                </a:lnTo>
                <a:lnTo>
                  <a:pt x="75420" y="46330"/>
                </a:lnTo>
                <a:lnTo>
                  <a:pt x="75410" y="46320"/>
                </a:lnTo>
                <a:lnTo>
                  <a:pt x="75410" y="46310"/>
                </a:lnTo>
                <a:lnTo>
                  <a:pt x="75400" y="46310"/>
                </a:lnTo>
                <a:lnTo>
                  <a:pt x="75400" y="46300"/>
                </a:lnTo>
                <a:lnTo>
                  <a:pt x="75400" y="46290"/>
                </a:lnTo>
                <a:lnTo>
                  <a:pt x="75400" y="46280"/>
                </a:lnTo>
                <a:lnTo>
                  <a:pt x="75410" y="46270"/>
                </a:lnTo>
                <a:lnTo>
                  <a:pt x="75420" y="46260"/>
                </a:lnTo>
                <a:lnTo>
                  <a:pt x="75430" y="46250"/>
                </a:lnTo>
                <a:lnTo>
                  <a:pt x="75440" y="46250"/>
                </a:lnTo>
                <a:lnTo>
                  <a:pt x="75440" y="46240"/>
                </a:lnTo>
                <a:lnTo>
                  <a:pt x="75450" y="46230"/>
                </a:lnTo>
                <a:lnTo>
                  <a:pt x="75460" y="46220"/>
                </a:lnTo>
                <a:lnTo>
                  <a:pt x="75460" y="46210"/>
                </a:lnTo>
                <a:lnTo>
                  <a:pt x="75460" y="46200"/>
                </a:lnTo>
                <a:lnTo>
                  <a:pt x="75450" y="46180"/>
                </a:lnTo>
                <a:lnTo>
                  <a:pt x="75450" y="46170"/>
                </a:lnTo>
                <a:lnTo>
                  <a:pt x="75440" y="46160"/>
                </a:lnTo>
                <a:lnTo>
                  <a:pt x="75430" y="46140"/>
                </a:lnTo>
                <a:lnTo>
                  <a:pt x="75420" y="46140"/>
                </a:lnTo>
                <a:lnTo>
                  <a:pt x="75420" y="46130"/>
                </a:lnTo>
                <a:lnTo>
                  <a:pt x="75420" y="46120"/>
                </a:lnTo>
                <a:lnTo>
                  <a:pt x="75410" y="46110"/>
                </a:lnTo>
                <a:lnTo>
                  <a:pt x="75410" y="46100"/>
                </a:lnTo>
                <a:lnTo>
                  <a:pt x="75410" y="46090"/>
                </a:lnTo>
                <a:lnTo>
                  <a:pt x="75410" y="46080"/>
                </a:lnTo>
                <a:lnTo>
                  <a:pt x="75410" y="46070"/>
                </a:lnTo>
                <a:lnTo>
                  <a:pt x="75410" y="46060"/>
                </a:lnTo>
                <a:lnTo>
                  <a:pt x="75420" y="46050"/>
                </a:lnTo>
                <a:lnTo>
                  <a:pt x="75420" y="46040"/>
                </a:lnTo>
                <a:lnTo>
                  <a:pt x="75420" y="46030"/>
                </a:lnTo>
                <a:lnTo>
                  <a:pt x="75430" y="46020"/>
                </a:lnTo>
                <a:lnTo>
                  <a:pt x="75430" y="46010"/>
                </a:lnTo>
                <a:lnTo>
                  <a:pt x="75430" y="46000"/>
                </a:lnTo>
                <a:lnTo>
                  <a:pt x="75430" y="45990"/>
                </a:lnTo>
                <a:lnTo>
                  <a:pt x="75440" y="45990"/>
                </a:lnTo>
                <a:lnTo>
                  <a:pt x="75440" y="45980"/>
                </a:lnTo>
                <a:lnTo>
                  <a:pt x="75450" y="45970"/>
                </a:lnTo>
                <a:lnTo>
                  <a:pt x="75460" y="45970"/>
                </a:lnTo>
                <a:lnTo>
                  <a:pt x="75460" y="45960"/>
                </a:lnTo>
                <a:lnTo>
                  <a:pt x="75470" y="45960"/>
                </a:lnTo>
                <a:lnTo>
                  <a:pt x="75480" y="45950"/>
                </a:lnTo>
                <a:lnTo>
                  <a:pt x="75490" y="45950"/>
                </a:lnTo>
                <a:lnTo>
                  <a:pt x="75490" y="45940"/>
                </a:lnTo>
                <a:lnTo>
                  <a:pt x="75500" y="45940"/>
                </a:lnTo>
                <a:lnTo>
                  <a:pt x="75500" y="45930"/>
                </a:lnTo>
                <a:lnTo>
                  <a:pt x="75510" y="45930"/>
                </a:lnTo>
                <a:lnTo>
                  <a:pt x="75510" y="45920"/>
                </a:lnTo>
                <a:lnTo>
                  <a:pt x="75520" y="45920"/>
                </a:lnTo>
                <a:lnTo>
                  <a:pt x="75530" y="45920"/>
                </a:lnTo>
                <a:lnTo>
                  <a:pt x="75540" y="45920"/>
                </a:lnTo>
                <a:lnTo>
                  <a:pt x="75540" y="45910"/>
                </a:lnTo>
                <a:lnTo>
                  <a:pt x="75540" y="45900"/>
                </a:lnTo>
                <a:lnTo>
                  <a:pt x="75550" y="45900"/>
                </a:lnTo>
                <a:lnTo>
                  <a:pt x="75550" y="45890"/>
                </a:lnTo>
                <a:lnTo>
                  <a:pt x="75550" y="45880"/>
                </a:lnTo>
                <a:lnTo>
                  <a:pt x="75550" y="45870"/>
                </a:lnTo>
                <a:lnTo>
                  <a:pt x="75560" y="45870"/>
                </a:lnTo>
                <a:lnTo>
                  <a:pt x="75570" y="45860"/>
                </a:lnTo>
                <a:lnTo>
                  <a:pt x="75580" y="45860"/>
                </a:lnTo>
                <a:lnTo>
                  <a:pt x="75580" y="45850"/>
                </a:lnTo>
                <a:lnTo>
                  <a:pt x="75590" y="45840"/>
                </a:lnTo>
                <a:lnTo>
                  <a:pt x="75590" y="45830"/>
                </a:lnTo>
                <a:lnTo>
                  <a:pt x="75600" y="45830"/>
                </a:lnTo>
                <a:lnTo>
                  <a:pt x="75600" y="45820"/>
                </a:lnTo>
                <a:lnTo>
                  <a:pt x="75610" y="45820"/>
                </a:lnTo>
                <a:lnTo>
                  <a:pt x="75610" y="45810"/>
                </a:lnTo>
                <a:lnTo>
                  <a:pt x="75610" y="45800"/>
                </a:lnTo>
                <a:lnTo>
                  <a:pt x="75600" y="45790"/>
                </a:lnTo>
                <a:lnTo>
                  <a:pt x="75600" y="45780"/>
                </a:lnTo>
                <a:lnTo>
                  <a:pt x="75610" y="45780"/>
                </a:lnTo>
                <a:lnTo>
                  <a:pt x="75610" y="45770"/>
                </a:lnTo>
                <a:lnTo>
                  <a:pt x="75620" y="45770"/>
                </a:lnTo>
                <a:lnTo>
                  <a:pt x="75620" y="45760"/>
                </a:lnTo>
                <a:lnTo>
                  <a:pt x="75630" y="45760"/>
                </a:lnTo>
                <a:lnTo>
                  <a:pt x="75630" y="45750"/>
                </a:lnTo>
                <a:lnTo>
                  <a:pt x="75640" y="45750"/>
                </a:lnTo>
                <a:lnTo>
                  <a:pt x="75640" y="45740"/>
                </a:lnTo>
                <a:lnTo>
                  <a:pt x="75630" y="45740"/>
                </a:lnTo>
                <a:lnTo>
                  <a:pt x="75620" y="45730"/>
                </a:lnTo>
                <a:lnTo>
                  <a:pt x="75610" y="45730"/>
                </a:lnTo>
                <a:lnTo>
                  <a:pt x="75600" y="45730"/>
                </a:lnTo>
                <a:lnTo>
                  <a:pt x="75600" y="45720"/>
                </a:lnTo>
                <a:lnTo>
                  <a:pt x="75600" y="45730"/>
                </a:lnTo>
                <a:lnTo>
                  <a:pt x="75590" y="45730"/>
                </a:lnTo>
                <a:lnTo>
                  <a:pt x="75580" y="45720"/>
                </a:lnTo>
                <a:lnTo>
                  <a:pt x="75570" y="45720"/>
                </a:lnTo>
                <a:lnTo>
                  <a:pt x="75560" y="45710"/>
                </a:lnTo>
                <a:lnTo>
                  <a:pt x="75550" y="45700"/>
                </a:lnTo>
                <a:lnTo>
                  <a:pt x="75540" y="45690"/>
                </a:lnTo>
                <a:lnTo>
                  <a:pt x="75540" y="45680"/>
                </a:lnTo>
                <a:lnTo>
                  <a:pt x="75530" y="45680"/>
                </a:lnTo>
                <a:lnTo>
                  <a:pt x="75520" y="45670"/>
                </a:lnTo>
                <a:lnTo>
                  <a:pt x="75510" y="45670"/>
                </a:lnTo>
                <a:lnTo>
                  <a:pt x="75510" y="45660"/>
                </a:lnTo>
                <a:lnTo>
                  <a:pt x="75500" y="45660"/>
                </a:lnTo>
                <a:lnTo>
                  <a:pt x="75490" y="45660"/>
                </a:lnTo>
                <a:lnTo>
                  <a:pt x="75490" y="45650"/>
                </a:lnTo>
                <a:lnTo>
                  <a:pt x="75490" y="45640"/>
                </a:lnTo>
                <a:lnTo>
                  <a:pt x="75490" y="45630"/>
                </a:lnTo>
                <a:lnTo>
                  <a:pt x="75500" y="45630"/>
                </a:lnTo>
                <a:lnTo>
                  <a:pt x="75500" y="45620"/>
                </a:lnTo>
                <a:lnTo>
                  <a:pt x="75510" y="45620"/>
                </a:lnTo>
                <a:lnTo>
                  <a:pt x="75510" y="45610"/>
                </a:lnTo>
                <a:lnTo>
                  <a:pt x="75520" y="45610"/>
                </a:lnTo>
                <a:lnTo>
                  <a:pt x="75520" y="45600"/>
                </a:lnTo>
                <a:lnTo>
                  <a:pt x="75520" y="45590"/>
                </a:lnTo>
                <a:lnTo>
                  <a:pt x="75520" y="45580"/>
                </a:lnTo>
                <a:lnTo>
                  <a:pt x="75520" y="45570"/>
                </a:lnTo>
                <a:lnTo>
                  <a:pt x="75520" y="45560"/>
                </a:lnTo>
                <a:lnTo>
                  <a:pt x="75530" y="45560"/>
                </a:lnTo>
                <a:lnTo>
                  <a:pt x="75530" y="45550"/>
                </a:lnTo>
                <a:lnTo>
                  <a:pt x="75540" y="45540"/>
                </a:lnTo>
                <a:lnTo>
                  <a:pt x="75540" y="45530"/>
                </a:lnTo>
                <a:lnTo>
                  <a:pt x="75540" y="45520"/>
                </a:lnTo>
                <a:lnTo>
                  <a:pt x="75540" y="45510"/>
                </a:lnTo>
                <a:lnTo>
                  <a:pt x="75550" y="45510"/>
                </a:lnTo>
                <a:lnTo>
                  <a:pt x="75550" y="45500"/>
                </a:lnTo>
                <a:lnTo>
                  <a:pt x="75550" y="45490"/>
                </a:lnTo>
                <a:lnTo>
                  <a:pt x="75560" y="45490"/>
                </a:lnTo>
                <a:lnTo>
                  <a:pt x="75560" y="45480"/>
                </a:lnTo>
                <a:lnTo>
                  <a:pt x="75570" y="45470"/>
                </a:lnTo>
                <a:lnTo>
                  <a:pt x="75570" y="45460"/>
                </a:lnTo>
                <a:lnTo>
                  <a:pt x="75570" y="45450"/>
                </a:lnTo>
                <a:lnTo>
                  <a:pt x="75560" y="45440"/>
                </a:lnTo>
                <a:lnTo>
                  <a:pt x="75550" y="45440"/>
                </a:lnTo>
                <a:lnTo>
                  <a:pt x="75540" y="45440"/>
                </a:lnTo>
                <a:lnTo>
                  <a:pt x="75540" y="45430"/>
                </a:lnTo>
                <a:lnTo>
                  <a:pt x="75540" y="45420"/>
                </a:lnTo>
                <a:lnTo>
                  <a:pt x="75550" y="45410"/>
                </a:lnTo>
                <a:lnTo>
                  <a:pt x="75550" y="45400"/>
                </a:lnTo>
                <a:lnTo>
                  <a:pt x="75550" y="45390"/>
                </a:lnTo>
                <a:lnTo>
                  <a:pt x="75540" y="45390"/>
                </a:lnTo>
                <a:lnTo>
                  <a:pt x="75550" y="45380"/>
                </a:lnTo>
                <a:lnTo>
                  <a:pt x="75540" y="45380"/>
                </a:lnTo>
                <a:lnTo>
                  <a:pt x="75530" y="45370"/>
                </a:lnTo>
                <a:lnTo>
                  <a:pt x="75530" y="45360"/>
                </a:lnTo>
                <a:lnTo>
                  <a:pt x="75530" y="45350"/>
                </a:lnTo>
                <a:lnTo>
                  <a:pt x="75530" y="45340"/>
                </a:lnTo>
                <a:lnTo>
                  <a:pt x="75530" y="45330"/>
                </a:lnTo>
                <a:lnTo>
                  <a:pt x="75530" y="45320"/>
                </a:lnTo>
                <a:lnTo>
                  <a:pt x="75530" y="45310"/>
                </a:lnTo>
                <a:lnTo>
                  <a:pt x="75530" y="45300"/>
                </a:lnTo>
                <a:lnTo>
                  <a:pt x="75540" y="45290"/>
                </a:lnTo>
                <a:lnTo>
                  <a:pt x="75540" y="45280"/>
                </a:lnTo>
                <a:lnTo>
                  <a:pt x="75550" y="45270"/>
                </a:lnTo>
                <a:lnTo>
                  <a:pt x="75560" y="45260"/>
                </a:lnTo>
                <a:lnTo>
                  <a:pt x="75560" y="45250"/>
                </a:lnTo>
                <a:lnTo>
                  <a:pt x="75570" y="45250"/>
                </a:lnTo>
                <a:lnTo>
                  <a:pt x="75570" y="45240"/>
                </a:lnTo>
                <a:lnTo>
                  <a:pt x="75580" y="45230"/>
                </a:lnTo>
                <a:lnTo>
                  <a:pt x="75590" y="45220"/>
                </a:lnTo>
                <a:lnTo>
                  <a:pt x="75590" y="45210"/>
                </a:lnTo>
                <a:lnTo>
                  <a:pt x="75590" y="45200"/>
                </a:lnTo>
                <a:lnTo>
                  <a:pt x="75590" y="45190"/>
                </a:lnTo>
                <a:lnTo>
                  <a:pt x="75580" y="45180"/>
                </a:lnTo>
                <a:lnTo>
                  <a:pt x="75590" y="45170"/>
                </a:lnTo>
                <a:lnTo>
                  <a:pt x="75580" y="45170"/>
                </a:lnTo>
                <a:lnTo>
                  <a:pt x="75570" y="45170"/>
                </a:lnTo>
                <a:lnTo>
                  <a:pt x="75560" y="45160"/>
                </a:lnTo>
                <a:lnTo>
                  <a:pt x="75560" y="45150"/>
                </a:lnTo>
                <a:lnTo>
                  <a:pt x="75550" y="45150"/>
                </a:lnTo>
                <a:lnTo>
                  <a:pt x="75540" y="45150"/>
                </a:lnTo>
                <a:lnTo>
                  <a:pt x="75530" y="45150"/>
                </a:lnTo>
                <a:lnTo>
                  <a:pt x="75520" y="45150"/>
                </a:lnTo>
                <a:lnTo>
                  <a:pt x="75510" y="45150"/>
                </a:lnTo>
                <a:lnTo>
                  <a:pt x="75500" y="45140"/>
                </a:lnTo>
                <a:lnTo>
                  <a:pt x="75500" y="45130"/>
                </a:lnTo>
                <a:lnTo>
                  <a:pt x="75490" y="45130"/>
                </a:lnTo>
                <a:lnTo>
                  <a:pt x="75490" y="45120"/>
                </a:lnTo>
                <a:lnTo>
                  <a:pt x="75500" y="45110"/>
                </a:lnTo>
                <a:lnTo>
                  <a:pt x="75500" y="45100"/>
                </a:lnTo>
                <a:lnTo>
                  <a:pt x="75510" y="45100"/>
                </a:lnTo>
                <a:lnTo>
                  <a:pt x="75510" y="45090"/>
                </a:lnTo>
                <a:lnTo>
                  <a:pt x="75510" y="45080"/>
                </a:lnTo>
                <a:lnTo>
                  <a:pt x="75520" y="45080"/>
                </a:lnTo>
                <a:lnTo>
                  <a:pt x="75520" y="45070"/>
                </a:lnTo>
                <a:lnTo>
                  <a:pt x="75530" y="45060"/>
                </a:lnTo>
                <a:lnTo>
                  <a:pt x="75540" y="45050"/>
                </a:lnTo>
                <a:lnTo>
                  <a:pt x="75540" y="45040"/>
                </a:lnTo>
                <a:lnTo>
                  <a:pt x="75540" y="45030"/>
                </a:lnTo>
                <a:lnTo>
                  <a:pt x="75550" y="45030"/>
                </a:lnTo>
                <a:lnTo>
                  <a:pt x="75550" y="45010"/>
                </a:lnTo>
                <a:lnTo>
                  <a:pt x="75550" y="45000"/>
                </a:lnTo>
                <a:lnTo>
                  <a:pt x="75540" y="44990"/>
                </a:lnTo>
                <a:lnTo>
                  <a:pt x="75540" y="44980"/>
                </a:lnTo>
                <a:lnTo>
                  <a:pt x="75540" y="44970"/>
                </a:lnTo>
                <a:lnTo>
                  <a:pt x="75540" y="44960"/>
                </a:lnTo>
                <a:lnTo>
                  <a:pt x="75550" y="44950"/>
                </a:lnTo>
                <a:lnTo>
                  <a:pt x="75550" y="44940"/>
                </a:lnTo>
                <a:lnTo>
                  <a:pt x="75540" y="44930"/>
                </a:lnTo>
                <a:lnTo>
                  <a:pt x="75540" y="44920"/>
                </a:lnTo>
                <a:lnTo>
                  <a:pt x="75540" y="44910"/>
                </a:lnTo>
                <a:lnTo>
                  <a:pt x="75540" y="44900"/>
                </a:lnTo>
                <a:lnTo>
                  <a:pt x="75530" y="44900"/>
                </a:lnTo>
                <a:lnTo>
                  <a:pt x="75530" y="44890"/>
                </a:lnTo>
                <a:lnTo>
                  <a:pt x="75520" y="44890"/>
                </a:lnTo>
                <a:lnTo>
                  <a:pt x="75520" y="44880"/>
                </a:lnTo>
                <a:lnTo>
                  <a:pt x="75520" y="44870"/>
                </a:lnTo>
                <a:lnTo>
                  <a:pt x="75530" y="44870"/>
                </a:lnTo>
                <a:lnTo>
                  <a:pt x="75530" y="44860"/>
                </a:lnTo>
                <a:lnTo>
                  <a:pt x="75530" y="44850"/>
                </a:lnTo>
                <a:lnTo>
                  <a:pt x="75530" y="44840"/>
                </a:lnTo>
                <a:lnTo>
                  <a:pt x="75530" y="44830"/>
                </a:lnTo>
                <a:lnTo>
                  <a:pt x="75520" y="44830"/>
                </a:lnTo>
                <a:lnTo>
                  <a:pt x="75520" y="44820"/>
                </a:lnTo>
                <a:lnTo>
                  <a:pt x="75510" y="44820"/>
                </a:lnTo>
                <a:lnTo>
                  <a:pt x="75510" y="44810"/>
                </a:lnTo>
                <a:lnTo>
                  <a:pt x="75500" y="44800"/>
                </a:lnTo>
                <a:lnTo>
                  <a:pt x="75500" y="44810"/>
                </a:lnTo>
                <a:lnTo>
                  <a:pt x="75490" y="44800"/>
                </a:lnTo>
                <a:lnTo>
                  <a:pt x="75480" y="44800"/>
                </a:lnTo>
                <a:lnTo>
                  <a:pt x="75470" y="44800"/>
                </a:lnTo>
                <a:lnTo>
                  <a:pt x="75460" y="44800"/>
                </a:lnTo>
                <a:lnTo>
                  <a:pt x="75450" y="44800"/>
                </a:lnTo>
                <a:lnTo>
                  <a:pt x="75440" y="44800"/>
                </a:lnTo>
                <a:lnTo>
                  <a:pt x="75430" y="44800"/>
                </a:lnTo>
                <a:lnTo>
                  <a:pt x="75430" y="44790"/>
                </a:lnTo>
                <a:lnTo>
                  <a:pt x="75420" y="44790"/>
                </a:lnTo>
                <a:lnTo>
                  <a:pt x="75410" y="44790"/>
                </a:lnTo>
                <a:lnTo>
                  <a:pt x="75410" y="44780"/>
                </a:lnTo>
                <a:lnTo>
                  <a:pt x="75400" y="44770"/>
                </a:lnTo>
                <a:lnTo>
                  <a:pt x="75390" y="44760"/>
                </a:lnTo>
                <a:lnTo>
                  <a:pt x="75380" y="44750"/>
                </a:lnTo>
                <a:lnTo>
                  <a:pt x="75370" y="44740"/>
                </a:lnTo>
                <a:lnTo>
                  <a:pt x="75370" y="44730"/>
                </a:lnTo>
                <a:lnTo>
                  <a:pt x="75360" y="44730"/>
                </a:lnTo>
                <a:lnTo>
                  <a:pt x="75350" y="44720"/>
                </a:lnTo>
                <a:lnTo>
                  <a:pt x="75350" y="44710"/>
                </a:lnTo>
                <a:lnTo>
                  <a:pt x="75340" y="44710"/>
                </a:lnTo>
                <a:lnTo>
                  <a:pt x="75340" y="44700"/>
                </a:lnTo>
                <a:lnTo>
                  <a:pt x="75330" y="44690"/>
                </a:lnTo>
                <a:lnTo>
                  <a:pt x="75320" y="44680"/>
                </a:lnTo>
                <a:lnTo>
                  <a:pt x="75310" y="44670"/>
                </a:lnTo>
                <a:lnTo>
                  <a:pt x="75290" y="44670"/>
                </a:lnTo>
                <a:lnTo>
                  <a:pt x="75280" y="44670"/>
                </a:lnTo>
                <a:lnTo>
                  <a:pt x="75270" y="44680"/>
                </a:lnTo>
                <a:lnTo>
                  <a:pt x="75270" y="44690"/>
                </a:lnTo>
                <a:lnTo>
                  <a:pt x="75260" y="44690"/>
                </a:lnTo>
                <a:lnTo>
                  <a:pt x="75250" y="44690"/>
                </a:lnTo>
                <a:lnTo>
                  <a:pt x="75250" y="44680"/>
                </a:lnTo>
                <a:lnTo>
                  <a:pt x="75240" y="44670"/>
                </a:lnTo>
                <a:lnTo>
                  <a:pt x="75230" y="44660"/>
                </a:lnTo>
                <a:lnTo>
                  <a:pt x="75230" y="44650"/>
                </a:lnTo>
                <a:lnTo>
                  <a:pt x="75220" y="44640"/>
                </a:lnTo>
                <a:lnTo>
                  <a:pt x="75220" y="44620"/>
                </a:lnTo>
                <a:lnTo>
                  <a:pt x="75220" y="44610"/>
                </a:lnTo>
                <a:lnTo>
                  <a:pt x="75230" y="44600"/>
                </a:lnTo>
                <a:lnTo>
                  <a:pt x="75240" y="44590"/>
                </a:lnTo>
                <a:lnTo>
                  <a:pt x="75240" y="44580"/>
                </a:lnTo>
                <a:lnTo>
                  <a:pt x="75250" y="44580"/>
                </a:lnTo>
                <a:lnTo>
                  <a:pt x="75250" y="44570"/>
                </a:lnTo>
                <a:lnTo>
                  <a:pt x="75250" y="44560"/>
                </a:lnTo>
                <a:lnTo>
                  <a:pt x="75250" y="44540"/>
                </a:lnTo>
                <a:lnTo>
                  <a:pt x="75250" y="44530"/>
                </a:lnTo>
                <a:lnTo>
                  <a:pt x="75240" y="44530"/>
                </a:lnTo>
                <a:lnTo>
                  <a:pt x="75240" y="44520"/>
                </a:lnTo>
                <a:lnTo>
                  <a:pt x="75240" y="44510"/>
                </a:lnTo>
                <a:lnTo>
                  <a:pt x="75240" y="44500"/>
                </a:lnTo>
                <a:lnTo>
                  <a:pt x="75240" y="44480"/>
                </a:lnTo>
                <a:lnTo>
                  <a:pt x="75240" y="44470"/>
                </a:lnTo>
                <a:lnTo>
                  <a:pt x="75240" y="44460"/>
                </a:lnTo>
                <a:lnTo>
                  <a:pt x="75240" y="44450"/>
                </a:lnTo>
                <a:lnTo>
                  <a:pt x="75240" y="44430"/>
                </a:lnTo>
                <a:lnTo>
                  <a:pt x="75240" y="44420"/>
                </a:lnTo>
                <a:lnTo>
                  <a:pt x="75230" y="44410"/>
                </a:lnTo>
                <a:lnTo>
                  <a:pt x="75220" y="44400"/>
                </a:lnTo>
                <a:lnTo>
                  <a:pt x="75220" y="44390"/>
                </a:lnTo>
                <a:lnTo>
                  <a:pt x="75210" y="44390"/>
                </a:lnTo>
                <a:lnTo>
                  <a:pt x="75200" y="44380"/>
                </a:lnTo>
                <a:lnTo>
                  <a:pt x="75200" y="44370"/>
                </a:lnTo>
                <a:lnTo>
                  <a:pt x="75190" y="44370"/>
                </a:lnTo>
                <a:lnTo>
                  <a:pt x="75180" y="44370"/>
                </a:lnTo>
                <a:lnTo>
                  <a:pt x="75180" y="44360"/>
                </a:lnTo>
                <a:lnTo>
                  <a:pt x="75170" y="44360"/>
                </a:lnTo>
                <a:lnTo>
                  <a:pt x="75160" y="44360"/>
                </a:lnTo>
                <a:lnTo>
                  <a:pt x="75150" y="44350"/>
                </a:lnTo>
                <a:lnTo>
                  <a:pt x="75140" y="44350"/>
                </a:lnTo>
                <a:lnTo>
                  <a:pt x="75130" y="44350"/>
                </a:lnTo>
                <a:lnTo>
                  <a:pt x="75120" y="44340"/>
                </a:lnTo>
                <a:lnTo>
                  <a:pt x="75110" y="44330"/>
                </a:lnTo>
                <a:lnTo>
                  <a:pt x="75100" y="44330"/>
                </a:lnTo>
                <a:lnTo>
                  <a:pt x="75090" y="44310"/>
                </a:lnTo>
                <a:lnTo>
                  <a:pt x="75080" y="44300"/>
                </a:lnTo>
                <a:lnTo>
                  <a:pt x="75080" y="44290"/>
                </a:lnTo>
                <a:lnTo>
                  <a:pt x="75070" y="44280"/>
                </a:lnTo>
                <a:lnTo>
                  <a:pt x="75080" y="44270"/>
                </a:lnTo>
                <a:lnTo>
                  <a:pt x="75080" y="44260"/>
                </a:lnTo>
                <a:lnTo>
                  <a:pt x="75080" y="44250"/>
                </a:lnTo>
                <a:lnTo>
                  <a:pt x="75090" y="44250"/>
                </a:lnTo>
                <a:lnTo>
                  <a:pt x="75080" y="44240"/>
                </a:lnTo>
                <a:lnTo>
                  <a:pt x="75080" y="44230"/>
                </a:lnTo>
                <a:lnTo>
                  <a:pt x="75070" y="44230"/>
                </a:lnTo>
                <a:lnTo>
                  <a:pt x="75060" y="44240"/>
                </a:lnTo>
                <a:lnTo>
                  <a:pt x="75060" y="44250"/>
                </a:lnTo>
                <a:lnTo>
                  <a:pt x="75050" y="44260"/>
                </a:lnTo>
                <a:lnTo>
                  <a:pt x="75050" y="44270"/>
                </a:lnTo>
                <a:lnTo>
                  <a:pt x="75050" y="44280"/>
                </a:lnTo>
                <a:lnTo>
                  <a:pt x="75040" y="44290"/>
                </a:lnTo>
                <a:lnTo>
                  <a:pt x="75030" y="44290"/>
                </a:lnTo>
                <a:lnTo>
                  <a:pt x="75020" y="44290"/>
                </a:lnTo>
                <a:lnTo>
                  <a:pt x="75010" y="44290"/>
                </a:lnTo>
                <a:lnTo>
                  <a:pt x="75000" y="44290"/>
                </a:lnTo>
                <a:lnTo>
                  <a:pt x="74990" y="44290"/>
                </a:lnTo>
                <a:lnTo>
                  <a:pt x="74990" y="44280"/>
                </a:lnTo>
                <a:lnTo>
                  <a:pt x="74980" y="44280"/>
                </a:lnTo>
                <a:lnTo>
                  <a:pt x="74970" y="44280"/>
                </a:lnTo>
                <a:lnTo>
                  <a:pt x="74950" y="44220"/>
                </a:lnTo>
                <a:lnTo>
                  <a:pt x="74920" y="44200"/>
                </a:lnTo>
                <a:lnTo>
                  <a:pt x="74880" y="44160"/>
                </a:lnTo>
                <a:lnTo>
                  <a:pt x="74870" y="44140"/>
                </a:lnTo>
                <a:lnTo>
                  <a:pt x="74850" y="44010"/>
                </a:lnTo>
                <a:lnTo>
                  <a:pt x="74780" y="43820"/>
                </a:lnTo>
                <a:lnTo>
                  <a:pt x="74760" y="43700"/>
                </a:lnTo>
                <a:lnTo>
                  <a:pt x="74700" y="43620"/>
                </a:lnTo>
                <a:lnTo>
                  <a:pt x="74560" y="43560"/>
                </a:lnTo>
                <a:lnTo>
                  <a:pt x="74560" y="43540"/>
                </a:lnTo>
                <a:lnTo>
                  <a:pt x="74570" y="43510"/>
                </a:lnTo>
                <a:lnTo>
                  <a:pt x="74560" y="43490"/>
                </a:lnTo>
                <a:lnTo>
                  <a:pt x="74580" y="43480"/>
                </a:lnTo>
                <a:lnTo>
                  <a:pt x="74580" y="43460"/>
                </a:lnTo>
                <a:lnTo>
                  <a:pt x="74620" y="43440"/>
                </a:lnTo>
                <a:lnTo>
                  <a:pt x="74640" y="43410"/>
                </a:lnTo>
                <a:lnTo>
                  <a:pt x="74650" y="43390"/>
                </a:lnTo>
                <a:lnTo>
                  <a:pt x="74650" y="43370"/>
                </a:lnTo>
                <a:lnTo>
                  <a:pt x="74660" y="43350"/>
                </a:lnTo>
                <a:lnTo>
                  <a:pt x="74670" y="43280"/>
                </a:lnTo>
                <a:lnTo>
                  <a:pt x="74700" y="43240"/>
                </a:lnTo>
                <a:lnTo>
                  <a:pt x="74690" y="43110"/>
                </a:lnTo>
                <a:lnTo>
                  <a:pt x="74510" y="43030"/>
                </a:lnTo>
                <a:lnTo>
                  <a:pt x="74490" y="42980"/>
                </a:lnTo>
                <a:lnTo>
                  <a:pt x="74530" y="42940"/>
                </a:lnTo>
                <a:lnTo>
                  <a:pt x="74510" y="42880"/>
                </a:lnTo>
                <a:lnTo>
                  <a:pt x="74440" y="42830"/>
                </a:lnTo>
                <a:lnTo>
                  <a:pt x="74400" y="42780"/>
                </a:lnTo>
                <a:lnTo>
                  <a:pt x="74360" y="42700"/>
                </a:lnTo>
                <a:lnTo>
                  <a:pt x="74320" y="42630"/>
                </a:lnTo>
                <a:lnTo>
                  <a:pt x="74320" y="42620"/>
                </a:lnTo>
                <a:lnTo>
                  <a:pt x="74320" y="42610"/>
                </a:lnTo>
                <a:lnTo>
                  <a:pt x="74310" y="42600"/>
                </a:lnTo>
                <a:lnTo>
                  <a:pt x="74300" y="42600"/>
                </a:lnTo>
                <a:lnTo>
                  <a:pt x="74290" y="42600"/>
                </a:lnTo>
                <a:lnTo>
                  <a:pt x="74280" y="42600"/>
                </a:lnTo>
                <a:lnTo>
                  <a:pt x="74280" y="42590"/>
                </a:lnTo>
                <a:lnTo>
                  <a:pt x="74280" y="42580"/>
                </a:lnTo>
                <a:lnTo>
                  <a:pt x="74290" y="42580"/>
                </a:lnTo>
                <a:lnTo>
                  <a:pt x="74300" y="42580"/>
                </a:lnTo>
                <a:lnTo>
                  <a:pt x="74290" y="42580"/>
                </a:lnTo>
                <a:lnTo>
                  <a:pt x="74270" y="42530"/>
                </a:lnTo>
                <a:lnTo>
                  <a:pt x="74270" y="42470"/>
                </a:lnTo>
                <a:lnTo>
                  <a:pt x="74320" y="42440"/>
                </a:lnTo>
                <a:lnTo>
                  <a:pt x="74350" y="42390"/>
                </a:lnTo>
                <a:lnTo>
                  <a:pt x="74350" y="42300"/>
                </a:lnTo>
                <a:lnTo>
                  <a:pt x="74310" y="42170"/>
                </a:lnTo>
                <a:lnTo>
                  <a:pt x="74280" y="42070"/>
                </a:lnTo>
                <a:lnTo>
                  <a:pt x="74230" y="42010"/>
                </a:lnTo>
                <a:lnTo>
                  <a:pt x="74140" y="41920"/>
                </a:lnTo>
                <a:lnTo>
                  <a:pt x="74110" y="41840"/>
                </a:lnTo>
                <a:lnTo>
                  <a:pt x="74100" y="41600"/>
                </a:lnTo>
                <a:lnTo>
                  <a:pt x="74130" y="41510"/>
                </a:lnTo>
                <a:lnTo>
                  <a:pt x="74110" y="41450"/>
                </a:lnTo>
                <a:lnTo>
                  <a:pt x="74080" y="41390"/>
                </a:lnTo>
                <a:lnTo>
                  <a:pt x="74060" y="41330"/>
                </a:lnTo>
                <a:lnTo>
                  <a:pt x="74110" y="41330"/>
                </a:lnTo>
                <a:lnTo>
                  <a:pt x="74120" y="41310"/>
                </a:lnTo>
                <a:lnTo>
                  <a:pt x="74130" y="41310"/>
                </a:lnTo>
                <a:lnTo>
                  <a:pt x="74150" y="41330"/>
                </a:lnTo>
                <a:lnTo>
                  <a:pt x="74170" y="41330"/>
                </a:lnTo>
                <a:lnTo>
                  <a:pt x="74170" y="41320"/>
                </a:lnTo>
                <a:lnTo>
                  <a:pt x="74180" y="41310"/>
                </a:lnTo>
                <a:lnTo>
                  <a:pt x="74210" y="41320"/>
                </a:lnTo>
                <a:lnTo>
                  <a:pt x="74220" y="41330"/>
                </a:lnTo>
                <a:lnTo>
                  <a:pt x="74240" y="41300"/>
                </a:lnTo>
                <a:lnTo>
                  <a:pt x="74250" y="41300"/>
                </a:lnTo>
                <a:lnTo>
                  <a:pt x="74270" y="41290"/>
                </a:lnTo>
                <a:lnTo>
                  <a:pt x="74280" y="41290"/>
                </a:lnTo>
                <a:lnTo>
                  <a:pt x="74300" y="41250"/>
                </a:lnTo>
                <a:lnTo>
                  <a:pt x="74310" y="41200"/>
                </a:lnTo>
                <a:lnTo>
                  <a:pt x="74290" y="41150"/>
                </a:lnTo>
                <a:lnTo>
                  <a:pt x="74260" y="41120"/>
                </a:lnTo>
                <a:lnTo>
                  <a:pt x="74250" y="41090"/>
                </a:lnTo>
                <a:lnTo>
                  <a:pt x="74280" y="40860"/>
                </a:lnTo>
                <a:lnTo>
                  <a:pt x="74290" y="40730"/>
                </a:lnTo>
                <a:lnTo>
                  <a:pt x="74300" y="40660"/>
                </a:lnTo>
                <a:lnTo>
                  <a:pt x="74320" y="40600"/>
                </a:lnTo>
                <a:lnTo>
                  <a:pt x="74320" y="40570"/>
                </a:lnTo>
                <a:lnTo>
                  <a:pt x="74320" y="40500"/>
                </a:lnTo>
                <a:lnTo>
                  <a:pt x="74330" y="40470"/>
                </a:lnTo>
                <a:lnTo>
                  <a:pt x="74340" y="40470"/>
                </a:lnTo>
                <a:lnTo>
                  <a:pt x="74350" y="40470"/>
                </a:lnTo>
                <a:lnTo>
                  <a:pt x="74360" y="40480"/>
                </a:lnTo>
                <a:lnTo>
                  <a:pt x="74370" y="40460"/>
                </a:lnTo>
                <a:lnTo>
                  <a:pt x="74380" y="40460"/>
                </a:lnTo>
                <a:lnTo>
                  <a:pt x="74390" y="40460"/>
                </a:lnTo>
                <a:lnTo>
                  <a:pt x="74400" y="40460"/>
                </a:lnTo>
                <a:lnTo>
                  <a:pt x="74410" y="40460"/>
                </a:lnTo>
                <a:lnTo>
                  <a:pt x="74420" y="40460"/>
                </a:lnTo>
                <a:lnTo>
                  <a:pt x="74430" y="40460"/>
                </a:lnTo>
                <a:lnTo>
                  <a:pt x="74440" y="40460"/>
                </a:lnTo>
                <a:lnTo>
                  <a:pt x="74450" y="40450"/>
                </a:lnTo>
                <a:lnTo>
                  <a:pt x="74460" y="40450"/>
                </a:lnTo>
                <a:lnTo>
                  <a:pt x="74470" y="40450"/>
                </a:lnTo>
                <a:lnTo>
                  <a:pt x="74470" y="40460"/>
                </a:lnTo>
                <a:lnTo>
                  <a:pt x="74480" y="40460"/>
                </a:lnTo>
                <a:lnTo>
                  <a:pt x="74490" y="40460"/>
                </a:lnTo>
                <a:lnTo>
                  <a:pt x="74500" y="40470"/>
                </a:lnTo>
                <a:lnTo>
                  <a:pt x="74500" y="40480"/>
                </a:lnTo>
                <a:lnTo>
                  <a:pt x="74510" y="40480"/>
                </a:lnTo>
                <a:lnTo>
                  <a:pt x="74520" y="40480"/>
                </a:lnTo>
                <a:lnTo>
                  <a:pt x="74530" y="40480"/>
                </a:lnTo>
                <a:lnTo>
                  <a:pt x="74530" y="40470"/>
                </a:lnTo>
                <a:lnTo>
                  <a:pt x="74540" y="40470"/>
                </a:lnTo>
                <a:lnTo>
                  <a:pt x="74540" y="40460"/>
                </a:lnTo>
                <a:lnTo>
                  <a:pt x="74550" y="40470"/>
                </a:lnTo>
                <a:lnTo>
                  <a:pt x="74560" y="40470"/>
                </a:lnTo>
                <a:lnTo>
                  <a:pt x="74560" y="40480"/>
                </a:lnTo>
                <a:lnTo>
                  <a:pt x="74570" y="40490"/>
                </a:lnTo>
                <a:lnTo>
                  <a:pt x="74570" y="40500"/>
                </a:lnTo>
                <a:lnTo>
                  <a:pt x="74570" y="40510"/>
                </a:lnTo>
                <a:lnTo>
                  <a:pt x="74580" y="40520"/>
                </a:lnTo>
                <a:lnTo>
                  <a:pt x="74580" y="40530"/>
                </a:lnTo>
                <a:lnTo>
                  <a:pt x="74590" y="40530"/>
                </a:lnTo>
                <a:lnTo>
                  <a:pt x="74600" y="40540"/>
                </a:lnTo>
                <a:lnTo>
                  <a:pt x="74610" y="40540"/>
                </a:lnTo>
                <a:lnTo>
                  <a:pt x="74620" y="40550"/>
                </a:lnTo>
                <a:lnTo>
                  <a:pt x="74620" y="40560"/>
                </a:lnTo>
                <a:lnTo>
                  <a:pt x="74630" y="40560"/>
                </a:lnTo>
                <a:lnTo>
                  <a:pt x="74640" y="40570"/>
                </a:lnTo>
                <a:lnTo>
                  <a:pt x="74650" y="40580"/>
                </a:lnTo>
                <a:lnTo>
                  <a:pt x="74660" y="40580"/>
                </a:lnTo>
                <a:lnTo>
                  <a:pt x="74670" y="40580"/>
                </a:lnTo>
                <a:lnTo>
                  <a:pt x="74670" y="40570"/>
                </a:lnTo>
                <a:lnTo>
                  <a:pt x="74670" y="40560"/>
                </a:lnTo>
                <a:lnTo>
                  <a:pt x="74660" y="40560"/>
                </a:lnTo>
                <a:lnTo>
                  <a:pt x="74660" y="40550"/>
                </a:lnTo>
                <a:lnTo>
                  <a:pt x="74650" y="40550"/>
                </a:lnTo>
                <a:lnTo>
                  <a:pt x="74640" y="40540"/>
                </a:lnTo>
                <a:lnTo>
                  <a:pt x="74640" y="40530"/>
                </a:lnTo>
                <a:lnTo>
                  <a:pt x="74640" y="40520"/>
                </a:lnTo>
                <a:lnTo>
                  <a:pt x="74650" y="40510"/>
                </a:lnTo>
                <a:lnTo>
                  <a:pt x="74660" y="40510"/>
                </a:lnTo>
                <a:lnTo>
                  <a:pt x="74660" y="40500"/>
                </a:lnTo>
                <a:lnTo>
                  <a:pt x="74670" y="40500"/>
                </a:lnTo>
                <a:lnTo>
                  <a:pt x="74670" y="40490"/>
                </a:lnTo>
                <a:lnTo>
                  <a:pt x="74680" y="40480"/>
                </a:lnTo>
                <a:lnTo>
                  <a:pt x="74670" y="40470"/>
                </a:lnTo>
                <a:lnTo>
                  <a:pt x="74660" y="40470"/>
                </a:lnTo>
                <a:lnTo>
                  <a:pt x="74660" y="40460"/>
                </a:lnTo>
                <a:lnTo>
                  <a:pt x="74650" y="40460"/>
                </a:lnTo>
                <a:lnTo>
                  <a:pt x="74650" y="40450"/>
                </a:lnTo>
                <a:lnTo>
                  <a:pt x="74660" y="40450"/>
                </a:lnTo>
                <a:lnTo>
                  <a:pt x="74660" y="40440"/>
                </a:lnTo>
                <a:lnTo>
                  <a:pt x="74660" y="40430"/>
                </a:lnTo>
                <a:lnTo>
                  <a:pt x="74670" y="40430"/>
                </a:lnTo>
                <a:lnTo>
                  <a:pt x="74680" y="40430"/>
                </a:lnTo>
                <a:lnTo>
                  <a:pt x="74690" y="40430"/>
                </a:lnTo>
                <a:lnTo>
                  <a:pt x="74700" y="40430"/>
                </a:lnTo>
                <a:lnTo>
                  <a:pt x="74700" y="40420"/>
                </a:lnTo>
                <a:lnTo>
                  <a:pt x="74700" y="40410"/>
                </a:lnTo>
                <a:lnTo>
                  <a:pt x="74710" y="40410"/>
                </a:lnTo>
                <a:lnTo>
                  <a:pt x="74710" y="40400"/>
                </a:lnTo>
                <a:lnTo>
                  <a:pt x="74720" y="40390"/>
                </a:lnTo>
                <a:lnTo>
                  <a:pt x="74730" y="40380"/>
                </a:lnTo>
                <a:lnTo>
                  <a:pt x="74740" y="40380"/>
                </a:lnTo>
                <a:lnTo>
                  <a:pt x="74750" y="40380"/>
                </a:lnTo>
                <a:lnTo>
                  <a:pt x="74760" y="40370"/>
                </a:lnTo>
                <a:lnTo>
                  <a:pt x="74770" y="40360"/>
                </a:lnTo>
                <a:lnTo>
                  <a:pt x="74770" y="40350"/>
                </a:lnTo>
                <a:lnTo>
                  <a:pt x="74780" y="40350"/>
                </a:lnTo>
                <a:lnTo>
                  <a:pt x="74780" y="40340"/>
                </a:lnTo>
                <a:lnTo>
                  <a:pt x="74780" y="40330"/>
                </a:lnTo>
                <a:lnTo>
                  <a:pt x="74790" y="40330"/>
                </a:lnTo>
                <a:lnTo>
                  <a:pt x="74800" y="40330"/>
                </a:lnTo>
                <a:lnTo>
                  <a:pt x="74810" y="40340"/>
                </a:lnTo>
                <a:lnTo>
                  <a:pt x="74820" y="40350"/>
                </a:lnTo>
                <a:lnTo>
                  <a:pt x="74820" y="40370"/>
                </a:lnTo>
                <a:lnTo>
                  <a:pt x="74820" y="40380"/>
                </a:lnTo>
                <a:lnTo>
                  <a:pt x="74810" y="40390"/>
                </a:lnTo>
                <a:lnTo>
                  <a:pt x="74820" y="40400"/>
                </a:lnTo>
                <a:lnTo>
                  <a:pt x="74820" y="40410"/>
                </a:lnTo>
                <a:lnTo>
                  <a:pt x="74820" y="40420"/>
                </a:lnTo>
                <a:lnTo>
                  <a:pt x="74830" y="40420"/>
                </a:lnTo>
                <a:lnTo>
                  <a:pt x="74830" y="40430"/>
                </a:lnTo>
                <a:lnTo>
                  <a:pt x="74840" y="40430"/>
                </a:lnTo>
                <a:lnTo>
                  <a:pt x="74850" y="40440"/>
                </a:lnTo>
                <a:lnTo>
                  <a:pt x="74860" y="40440"/>
                </a:lnTo>
                <a:lnTo>
                  <a:pt x="74870" y="40450"/>
                </a:lnTo>
                <a:lnTo>
                  <a:pt x="74880" y="40450"/>
                </a:lnTo>
                <a:lnTo>
                  <a:pt x="74890" y="40440"/>
                </a:lnTo>
                <a:lnTo>
                  <a:pt x="74890" y="40430"/>
                </a:lnTo>
                <a:lnTo>
                  <a:pt x="74890" y="40420"/>
                </a:lnTo>
                <a:lnTo>
                  <a:pt x="74880" y="40410"/>
                </a:lnTo>
                <a:lnTo>
                  <a:pt x="74870" y="40400"/>
                </a:lnTo>
                <a:lnTo>
                  <a:pt x="74870" y="40390"/>
                </a:lnTo>
                <a:lnTo>
                  <a:pt x="74860" y="40380"/>
                </a:lnTo>
                <a:lnTo>
                  <a:pt x="74850" y="40370"/>
                </a:lnTo>
                <a:lnTo>
                  <a:pt x="74850" y="40360"/>
                </a:lnTo>
                <a:lnTo>
                  <a:pt x="74850" y="40350"/>
                </a:lnTo>
                <a:lnTo>
                  <a:pt x="74850" y="40340"/>
                </a:lnTo>
                <a:lnTo>
                  <a:pt x="74850" y="40330"/>
                </a:lnTo>
                <a:lnTo>
                  <a:pt x="74840" y="40330"/>
                </a:lnTo>
                <a:lnTo>
                  <a:pt x="74840" y="40320"/>
                </a:lnTo>
                <a:lnTo>
                  <a:pt x="74840" y="40310"/>
                </a:lnTo>
                <a:lnTo>
                  <a:pt x="74850" y="40300"/>
                </a:lnTo>
                <a:lnTo>
                  <a:pt x="74860" y="40300"/>
                </a:lnTo>
                <a:lnTo>
                  <a:pt x="74870" y="40310"/>
                </a:lnTo>
                <a:lnTo>
                  <a:pt x="74880" y="40320"/>
                </a:lnTo>
                <a:lnTo>
                  <a:pt x="74900" y="40330"/>
                </a:lnTo>
                <a:lnTo>
                  <a:pt x="74910" y="40340"/>
                </a:lnTo>
                <a:lnTo>
                  <a:pt x="74920" y="40350"/>
                </a:lnTo>
                <a:lnTo>
                  <a:pt x="74920" y="40370"/>
                </a:lnTo>
                <a:lnTo>
                  <a:pt x="74930" y="40380"/>
                </a:lnTo>
                <a:lnTo>
                  <a:pt x="74930" y="40400"/>
                </a:lnTo>
                <a:lnTo>
                  <a:pt x="74940" y="40410"/>
                </a:lnTo>
                <a:lnTo>
                  <a:pt x="74940" y="40420"/>
                </a:lnTo>
                <a:lnTo>
                  <a:pt x="74950" y="40430"/>
                </a:lnTo>
                <a:lnTo>
                  <a:pt x="74960" y="40430"/>
                </a:lnTo>
                <a:lnTo>
                  <a:pt x="74970" y="40430"/>
                </a:lnTo>
                <a:lnTo>
                  <a:pt x="74980" y="40430"/>
                </a:lnTo>
                <a:lnTo>
                  <a:pt x="74990" y="40410"/>
                </a:lnTo>
                <a:lnTo>
                  <a:pt x="74990" y="40400"/>
                </a:lnTo>
                <a:lnTo>
                  <a:pt x="74990" y="40390"/>
                </a:lnTo>
                <a:lnTo>
                  <a:pt x="74990" y="40380"/>
                </a:lnTo>
                <a:lnTo>
                  <a:pt x="74990" y="40370"/>
                </a:lnTo>
                <a:lnTo>
                  <a:pt x="75000" y="40370"/>
                </a:lnTo>
                <a:lnTo>
                  <a:pt x="75010" y="40360"/>
                </a:lnTo>
                <a:lnTo>
                  <a:pt x="75010" y="40370"/>
                </a:lnTo>
                <a:lnTo>
                  <a:pt x="75010" y="40380"/>
                </a:lnTo>
                <a:lnTo>
                  <a:pt x="75020" y="40390"/>
                </a:lnTo>
                <a:lnTo>
                  <a:pt x="75020" y="40400"/>
                </a:lnTo>
                <a:lnTo>
                  <a:pt x="75020" y="40410"/>
                </a:lnTo>
                <a:lnTo>
                  <a:pt x="75030" y="40400"/>
                </a:lnTo>
                <a:lnTo>
                  <a:pt x="75040" y="40410"/>
                </a:lnTo>
                <a:lnTo>
                  <a:pt x="75040" y="40420"/>
                </a:lnTo>
                <a:lnTo>
                  <a:pt x="75050" y="40420"/>
                </a:lnTo>
                <a:lnTo>
                  <a:pt x="75060" y="40430"/>
                </a:lnTo>
                <a:lnTo>
                  <a:pt x="75060" y="40440"/>
                </a:lnTo>
                <a:lnTo>
                  <a:pt x="75060" y="40450"/>
                </a:lnTo>
                <a:lnTo>
                  <a:pt x="75060" y="40460"/>
                </a:lnTo>
                <a:lnTo>
                  <a:pt x="75060" y="40470"/>
                </a:lnTo>
                <a:lnTo>
                  <a:pt x="75060" y="40480"/>
                </a:lnTo>
                <a:lnTo>
                  <a:pt x="75070" y="40490"/>
                </a:lnTo>
                <a:lnTo>
                  <a:pt x="75080" y="40500"/>
                </a:lnTo>
                <a:lnTo>
                  <a:pt x="75090" y="40500"/>
                </a:lnTo>
                <a:lnTo>
                  <a:pt x="75100" y="40510"/>
                </a:lnTo>
                <a:lnTo>
                  <a:pt x="75110" y="40510"/>
                </a:lnTo>
                <a:lnTo>
                  <a:pt x="75120" y="40500"/>
                </a:lnTo>
                <a:lnTo>
                  <a:pt x="75130" y="40500"/>
                </a:lnTo>
                <a:lnTo>
                  <a:pt x="75140" y="40500"/>
                </a:lnTo>
                <a:lnTo>
                  <a:pt x="75140" y="40510"/>
                </a:lnTo>
                <a:lnTo>
                  <a:pt x="75140" y="40520"/>
                </a:lnTo>
                <a:lnTo>
                  <a:pt x="75140" y="40530"/>
                </a:lnTo>
                <a:lnTo>
                  <a:pt x="75160" y="40540"/>
                </a:lnTo>
                <a:lnTo>
                  <a:pt x="75170" y="40550"/>
                </a:lnTo>
                <a:lnTo>
                  <a:pt x="75180" y="40560"/>
                </a:lnTo>
                <a:lnTo>
                  <a:pt x="75190" y="40560"/>
                </a:lnTo>
                <a:lnTo>
                  <a:pt x="75200" y="40560"/>
                </a:lnTo>
                <a:lnTo>
                  <a:pt x="75210" y="40560"/>
                </a:lnTo>
                <a:lnTo>
                  <a:pt x="75220" y="40560"/>
                </a:lnTo>
                <a:lnTo>
                  <a:pt x="75230" y="40560"/>
                </a:lnTo>
                <a:lnTo>
                  <a:pt x="75240" y="40570"/>
                </a:lnTo>
                <a:lnTo>
                  <a:pt x="75240" y="40580"/>
                </a:lnTo>
                <a:lnTo>
                  <a:pt x="75250" y="40580"/>
                </a:lnTo>
                <a:lnTo>
                  <a:pt x="75250" y="40590"/>
                </a:lnTo>
                <a:lnTo>
                  <a:pt x="75250" y="40610"/>
                </a:lnTo>
                <a:lnTo>
                  <a:pt x="75250" y="40620"/>
                </a:lnTo>
                <a:lnTo>
                  <a:pt x="75250" y="40630"/>
                </a:lnTo>
                <a:lnTo>
                  <a:pt x="75250" y="40640"/>
                </a:lnTo>
                <a:lnTo>
                  <a:pt x="75250" y="40650"/>
                </a:lnTo>
                <a:lnTo>
                  <a:pt x="75250" y="40660"/>
                </a:lnTo>
                <a:lnTo>
                  <a:pt x="75250" y="40670"/>
                </a:lnTo>
                <a:lnTo>
                  <a:pt x="75250" y="40680"/>
                </a:lnTo>
                <a:lnTo>
                  <a:pt x="75260" y="40690"/>
                </a:lnTo>
                <a:lnTo>
                  <a:pt x="75260" y="40700"/>
                </a:lnTo>
                <a:lnTo>
                  <a:pt x="75270" y="40710"/>
                </a:lnTo>
                <a:lnTo>
                  <a:pt x="75280" y="40710"/>
                </a:lnTo>
                <a:lnTo>
                  <a:pt x="75290" y="40710"/>
                </a:lnTo>
                <a:lnTo>
                  <a:pt x="75300" y="40700"/>
                </a:lnTo>
                <a:lnTo>
                  <a:pt x="75310" y="40700"/>
                </a:lnTo>
                <a:lnTo>
                  <a:pt x="75310" y="40690"/>
                </a:lnTo>
                <a:lnTo>
                  <a:pt x="75310" y="40680"/>
                </a:lnTo>
                <a:lnTo>
                  <a:pt x="75320" y="40680"/>
                </a:lnTo>
                <a:lnTo>
                  <a:pt x="75320" y="40670"/>
                </a:lnTo>
                <a:lnTo>
                  <a:pt x="75330" y="40670"/>
                </a:lnTo>
                <a:lnTo>
                  <a:pt x="75340" y="40670"/>
                </a:lnTo>
                <a:lnTo>
                  <a:pt x="75350" y="40670"/>
                </a:lnTo>
                <a:lnTo>
                  <a:pt x="75360" y="40680"/>
                </a:lnTo>
                <a:lnTo>
                  <a:pt x="75380" y="40690"/>
                </a:lnTo>
                <a:lnTo>
                  <a:pt x="75390" y="40690"/>
                </a:lnTo>
                <a:lnTo>
                  <a:pt x="75400" y="40690"/>
                </a:lnTo>
                <a:lnTo>
                  <a:pt x="75400" y="40680"/>
                </a:lnTo>
                <a:lnTo>
                  <a:pt x="75410" y="40680"/>
                </a:lnTo>
                <a:lnTo>
                  <a:pt x="75420" y="40680"/>
                </a:lnTo>
                <a:lnTo>
                  <a:pt x="75430" y="40680"/>
                </a:lnTo>
                <a:lnTo>
                  <a:pt x="75440" y="40690"/>
                </a:lnTo>
                <a:lnTo>
                  <a:pt x="75460" y="40700"/>
                </a:lnTo>
                <a:lnTo>
                  <a:pt x="75470" y="40700"/>
                </a:lnTo>
                <a:lnTo>
                  <a:pt x="75480" y="40710"/>
                </a:lnTo>
                <a:lnTo>
                  <a:pt x="75490" y="40710"/>
                </a:lnTo>
                <a:lnTo>
                  <a:pt x="75500" y="40710"/>
                </a:lnTo>
                <a:lnTo>
                  <a:pt x="75510" y="40710"/>
                </a:lnTo>
                <a:lnTo>
                  <a:pt x="75520" y="40720"/>
                </a:lnTo>
                <a:lnTo>
                  <a:pt x="75520" y="40730"/>
                </a:lnTo>
                <a:lnTo>
                  <a:pt x="75510" y="40740"/>
                </a:lnTo>
                <a:lnTo>
                  <a:pt x="75510" y="40750"/>
                </a:lnTo>
                <a:lnTo>
                  <a:pt x="75500" y="40760"/>
                </a:lnTo>
                <a:lnTo>
                  <a:pt x="75490" y="40770"/>
                </a:lnTo>
                <a:lnTo>
                  <a:pt x="75490" y="40780"/>
                </a:lnTo>
                <a:lnTo>
                  <a:pt x="75500" y="40790"/>
                </a:lnTo>
                <a:lnTo>
                  <a:pt x="75510" y="40810"/>
                </a:lnTo>
                <a:lnTo>
                  <a:pt x="75520" y="40820"/>
                </a:lnTo>
                <a:lnTo>
                  <a:pt x="75530" y="40830"/>
                </a:lnTo>
                <a:lnTo>
                  <a:pt x="75540" y="40840"/>
                </a:lnTo>
                <a:lnTo>
                  <a:pt x="75550" y="40840"/>
                </a:lnTo>
                <a:lnTo>
                  <a:pt x="75560" y="40840"/>
                </a:lnTo>
                <a:lnTo>
                  <a:pt x="75560" y="40830"/>
                </a:lnTo>
                <a:lnTo>
                  <a:pt x="75560" y="40820"/>
                </a:lnTo>
                <a:lnTo>
                  <a:pt x="75550" y="40800"/>
                </a:lnTo>
                <a:lnTo>
                  <a:pt x="75550" y="40790"/>
                </a:lnTo>
                <a:lnTo>
                  <a:pt x="75540" y="40780"/>
                </a:lnTo>
                <a:lnTo>
                  <a:pt x="75550" y="40770"/>
                </a:lnTo>
                <a:lnTo>
                  <a:pt x="75560" y="40770"/>
                </a:lnTo>
                <a:lnTo>
                  <a:pt x="75570" y="40760"/>
                </a:lnTo>
                <a:lnTo>
                  <a:pt x="75580" y="40750"/>
                </a:lnTo>
                <a:lnTo>
                  <a:pt x="75600" y="40750"/>
                </a:lnTo>
                <a:lnTo>
                  <a:pt x="75600" y="40740"/>
                </a:lnTo>
                <a:lnTo>
                  <a:pt x="75610" y="40740"/>
                </a:lnTo>
                <a:lnTo>
                  <a:pt x="75620" y="40740"/>
                </a:lnTo>
                <a:lnTo>
                  <a:pt x="75630" y="40730"/>
                </a:lnTo>
                <a:lnTo>
                  <a:pt x="75630" y="40720"/>
                </a:lnTo>
                <a:lnTo>
                  <a:pt x="75640" y="40720"/>
                </a:lnTo>
                <a:lnTo>
                  <a:pt x="75650" y="40720"/>
                </a:lnTo>
                <a:lnTo>
                  <a:pt x="75660" y="40720"/>
                </a:lnTo>
                <a:lnTo>
                  <a:pt x="75670" y="40720"/>
                </a:lnTo>
                <a:lnTo>
                  <a:pt x="75680" y="40730"/>
                </a:lnTo>
                <a:lnTo>
                  <a:pt x="75690" y="40730"/>
                </a:lnTo>
                <a:lnTo>
                  <a:pt x="75690" y="40740"/>
                </a:lnTo>
                <a:lnTo>
                  <a:pt x="75690" y="40750"/>
                </a:lnTo>
                <a:lnTo>
                  <a:pt x="75690" y="40770"/>
                </a:lnTo>
                <a:lnTo>
                  <a:pt x="75680" y="40780"/>
                </a:lnTo>
                <a:lnTo>
                  <a:pt x="75680" y="40790"/>
                </a:lnTo>
                <a:lnTo>
                  <a:pt x="75670" y="40800"/>
                </a:lnTo>
                <a:lnTo>
                  <a:pt x="75660" y="40810"/>
                </a:lnTo>
                <a:lnTo>
                  <a:pt x="75670" y="40820"/>
                </a:lnTo>
                <a:lnTo>
                  <a:pt x="75670" y="40830"/>
                </a:lnTo>
                <a:lnTo>
                  <a:pt x="75680" y="40830"/>
                </a:lnTo>
                <a:lnTo>
                  <a:pt x="75690" y="40830"/>
                </a:lnTo>
                <a:lnTo>
                  <a:pt x="75690" y="40820"/>
                </a:lnTo>
                <a:lnTo>
                  <a:pt x="75690" y="40800"/>
                </a:lnTo>
                <a:lnTo>
                  <a:pt x="75690" y="40790"/>
                </a:lnTo>
                <a:lnTo>
                  <a:pt x="75690" y="40780"/>
                </a:lnTo>
                <a:lnTo>
                  <a:pt x="75700" y="40770"/>
                </a:lnTo>
                <a:lnTo>
                  <a:pt x="75710" y="40770"/>
                </a:lnTo>
                <a:lnTo>
                  <a:pt x="75720" y="40770"/>
                </a:lnTo>
                <a:lnTo>
                  <a:pt x="75730" y="40770"/>
                </a:lnTo>
                <a:lnTo>
                  <a:pt x="75740" y="40780"/>
                </a:lnTo>
                <a:lnTo>
                  <a:pt x="75750" y="40780"/>
                </a:lnTo>
                <a:lnTo>
                  <a:pt x="75760" y="40780"/>
                </a:lnTo>
                <a:lnTo>
                  <a:pt x="75760" y="40770"/>
                </a:lnTo>
                <a:lnTo>
                  <a:pt x="75760" y="40760"/>
                </a:lnTo>
                <a:lnTo>
                  <a:pt x="75760" y="40750"/>
                </a:lnTo>
                <a:lnTo>
                  <a:pt x="75770" y="40750"/>
                </a:lnTo>
                <a:lnTo>
                  <a:pt x="75770" y="40740"/>
                </a:lnTo>
                <a:lnTo>
                  <a:pt x="75780" y="40740"/>
                </a:lnTo>
                <a:lnTo>
                  <a:pt x="75780" y="40750"/>
                </a:lnTo>
                <a:lnTo>
                  <a:pt x="75790" y="40750"/>
                </a:lnTo>
                <a:lnTo>
                  <a:pt x="75800" y="40750"/>
                </a:lnTo>
                <a:lnTo>
                  <a:pt x="75800" y="40760"/>
                </a:lnTo>
                <a:lnTo>
                  <a:pt x="75800" y="40770"/>
                </a:lnTo>
                <a:lnTo>
                  <a:pt x="75790" y="40790"/>
                </a:lnTo>
                <a:lnTo>
                  <a:pt x="75780" y="40800"/>
                </a:lnTo>
                <a:lnTo>
                  <a:pt x="75780" y="40820"/>
                </a:lnTo>
                <a:lnTo>
                  <a:pt x="75780" y="40830"/>
                </a:lnTo>
                <a:lnTo>
                  <a:pt x="75780" y="40840"/>
                </a:lnTo>
                <a:lnTo>
                  <a:pt x="75780" y="40850"/>
                </a:lnTo>
                <a:lnTo>
                  <a:pt x="75790" y="40860"/>
                </a:lnTo>
                <a:lnTo>
                  <a:pt x="75800" y="40860"/>
                </a:lnTo>
                <a:lnTo>
                  <a:pt x="75810" y="40860"/>
                </a:lnTo>
                <a:lnTo>
                  <a:pt x="75820" y="40860"/>
                </a:lnTo>
                <a:lnTo>
                  <a:pt x="75820" y="40850"/>
                </a:lnTo>
                <a:lnTo>
                  <a:pt x="75820" y="40840"/>
                </a:lnTo>
                <a:lnTo>
                  <a:pt x="75820" y="40830"/>
                </a:lnTo>
                <a:lnTo>
                  <a:pt x="75820" y="40820"/>
                </a:lnTo>
                <a:lnTo>
                  <a:pt x="75820" y="40800"/>
                </a:lnTo>
                <a:lnTo>
                  <a:pt x="75820" y="40790"/>
                </a:lnTo>
                <a:lnTo>
                  <a:pt x="75830" y="40790"/>
                </a:lnTo>
                <a:lnTo>
                  <a:pt x="75830" y="40780"/>
                </a:lnTo>
                <a:lnTo>
                  <a:pt x="75830" y="40770"/>
                </a:lnTo>
                <a:lnTo>
                  <a:pt x="75850" y="40760"/>
                </a:lnTo>
                <a:lnTo>
                  <a:pt x="75870" y="40760"/>
                </a:lnTo>
                <a:lnTo>
                  <a:pt x="75880" y="40750"/>
                </a:lnTo>
                <a:lnTo>
                  <a:pt x="75890" y="40750"/>
                </a:lnTo>
                <a:lnTo>
                  <a:pt x="75900" y="40750"/>
                </a:lnTo>
                <a:lnTo>
                  <a:pt x="75900" y="40760"/>
                </a:lnTo>
                <a:lnTo>
                  <a:pt x="75900" y="40770"/>
                </a:lnTo>
                <a:lnTo>
                  <a:pt x="75890" y="40780"/>
                </a:lnTo>
                <a:lnTo>
                  <a:pt x="75880" y="40780"/>
                </a:lnTo>
                <a:lnTo>
                  <a:pt x="75870" y="40780"/>
                </a:lnTo>
                <a:lnTo>
                  <a:pt x="75860" y="40790"/>
                </a:lnTo>
                <a:lnTo>
                  <a:pt x="75850" y="40800"/>
                </a:lnTo>
                <a:lnTo>
                  <a:pt x="75850" y="40810"/>
                </a:lnTo>
                <a:lnTo>
                  <a:pt x="75860" y="40820"/>
                </a:lnTo>
                <a:lnTo>
                  <a:pt x="75870" y="40830"/>
                </a:lnTo>
                <a:lnTo>
                  <a:pt x="75880" y="40830"/>
                </a:lnTo>
                <a:lnTo>
                  <a:pt x="75890" y="40820"/>
                </a:lnTo>
                <a:lnTo>
                  <a:pt x="75900" y="40820"/>
                </a:lnTo>
                <a:lnTo>
                  <a:pt x="75900" y="40810"/>
                </a:lnTo>
                <a:lnTo>
                  <a:pt x="75900" y="40800"/>
                </a:lnTo>
                <a:lnTo>
                  <a:pt x="75910" y="40790"/>
                </a:lnTo>
                <a:lnTo>
                  <a:pt x="75910" y="40780"/>
                </a:lnTo>
                <a:lnTo>
                  <a:pt x="75920" y="40780"/>
                </a:lnTo>
                <a:lnTo>
                  <a:pt x="75930" y="40780"/>
                </a:lnTo>
                <a:lnTo>
                  <a:pt x="75930" y="40790"/>
                </a:lnTo>
                <a:lnTo>
                  <a:pt x="75930" y="40810"/>
                </a:lnTo>
                <a:lnTo>
                  <a:pt x="75930" y="40820"/>
                </a:lnTo>
                <a:lnTo>
                  <a:pt x="75930" y="40830"/>
                </a:lnTo>
                <a:lnTo>
                  <a:pt x="75930" y="40840"/>
                </a:lnTo>
                <a:lnTo>
                  <a:pt x="75930" y="40850"/>
                </a:lnTo>
                <a:lnTo>
                  <a:pt x="75940" y="40860"/>
                </a:lnTo>
                <a:lnTo>
                  <a:pt x="75950" y="40870"/>
                </a:lnTo>
                <a:lnTo>
                  <a:pt x="75950" y="40860"/>
                </a:lnTo>
                <a:lnTo>
                  <a:pt x="75960" y="40850"/>
                </a:lnTo>
                <a:lnTo>
                  <a:pt x="75960" y="40840"/>
                </a:lnTo>
                <a:lnTo>
                  <a:pt x="75970" y="40830"/>
                </a:lnTo>
                <a:lnTo>
                  <a:pt x="75970" y="40820"/>
                </a:lnTo>
                <a:lnTo>
                  <a:pt x="75980" y="40820"/>
                </a:lnTo>
                <a:lnTo>
                  <a:pt x="76000" y="40830"/>
                </a:lnTo>
                <a:lnTo>
                  <a:pt x="76010" y="40830"/>
                </a:lnTo>
                <a:lnTo>
                  <a:pt x="76020" y="40840"/>
                </a:lnTo>
                <a:lnTo>
                  <a:pt x="76040" y="40840"/>
                </a:lnTo>
                <a:lnTo>
                  <a:pt x="76040" y="40850"/>
                </a:lnTo>
                <a:lnTo>
                  <a:pt x="76050" y="40860"/>
                </a:lnTo>
                <a:lnTo>
                  <a:pt x="76050" y="40880"/>
                </a:lnTo>
                <a:lnTo>
                  <a:pt x="76050" y="40890"/>
                </a:lnTo>
                <a:lnTo>
                  <a:pt x="76050" y="40900"/>
                </a:lnTo>
                <a:lnTo>
                  <a:pt x="76050" y="40920"/>
                </a:lnTo>
                <a:lnTo>
                  <a:pt x="76050" y="40930"/>
                </a:lnTo>
                <a:lnTo>
                  <a:pt x="76050" y="40950"/>
                </a:lnTo>
                <a:lnTo>
                  <a:pt x="76050" y="40960"/>
                </a:lnTo>
                <a:lnTo>
                  <a:pt x="76050" y="40970"/>
                </a:lnTo>
                <a:lnTo>
                  <a:pt x="76050" y="40980"/>
                </a:lnTo>
                <a:lnTo>
                  <a:pt x="76060" y="40990"/>
                </a:lnTo>
                <a:lnTo>
                  <a:pt x="76080" y="41000"/>
                </a:lnTo>
                <a:lnTo>
                  <a:pt x="76090" y="41000"/>
                </a:lnTo>
                <a:lnTo>
                  <a:pt x="76110" y="41000"/>
                </a:lnTo>
                <a:lnTo>
                  <a:pt x="76110" y="40980"/>
                </a:lnTo>
                <a:lnTo>
                  <a:pt x="76110" y="40950"/>
                </a:lnTo>
                <a:lnTo>
                  <a:pt x="76110" y="40920"/>
                </a:lnTo>
                <a:lnTo>
                  <a:pt x="76110" y="40910"/>
                </a:lnTo>
                <a:lnTo>
                  <a:pt x="76120" y="40900"/>
                </a:lnTo>
                <a:lnTo>
                  <a:pt x="76130" y="40880"/>
                </a:lnTo>
                <a:lnTo>
                  <a:pt x="76150" y="40870"/>
                </a:lnTo>
                <a:lnTo>
                  <a:pt x="76160" y="40870"/>
                </a:lnTo>
                <a:lnTo>
                  <a:pt x="76160" y="40860"/>
                </a:lnTo>
                <a:lnTo>
                  <a:pt x="76170" y="40830"/>
                </a:lnTo>
                <a:lnTo>
                  <a:pt x="76170" y="40820"/>
                </a:lnTo>
                <a:lnTo>
                  <a:pt x="76180" y="40810"/>
                </a:lnTo>
                <a:lnTo>
                  <a:pt x="76200" y="40790"/>
                </a:lnTo>
                <a:lnTo>
                  <a:pt x="76210" y="40790"/>
                </a:lnTo>
                <a:lnTo>
                  <a:pt x="76220" y="40790"/>
                </a:lnTo>
                <a:lnTo>
                  <a:pt x="76230" y="40800"/>
                </a:lnTo>
                <a:lnTo>
                  <a:pt x="76240" y="40800"/>
                </a:lnTo>
                <a:lnTo>
                  <a:pt x="76240" y="40810"/>
                </a:lnTo>
                <a:lnTo>
                  <a:pt x="76240" y="40830"/>
                </a:lnTo>
                <a:lnTo>
                  <a:pt x="76250" y="40840"/>
                </a:lnTo>
                <a:lnTo>
                  <a:pt x="76250" y="40850"/>
                </a:lnTo>
                <a:lnTo>
                  <a:pt x="76290" y="40850"/>
                </a:lnTo>
                <a:lnTo>
                  <a:pt x="76330" y="40860"/>
                </a:lnTo>
                <a:lnTo>
                  <a:pt x="76370" y="40800"/>
                </a:lnTo>
                <a:lnTo>
                  <a:pt x="76430" y="40720"/>
                </a:lnTo>
                <a:lnTo>
                  <a:pt x="76480" y="40650"/>
                </a:lnTo>
                <a:lnTo>
                  <a:pt x="76530" y="40600"/>
                </a:lnTo>
                <a:lnTo>
                  <a:pt x="76610" y="40530"/>
                </a:lnTo>
                <a:lnTo>
                  <a:pt x="76640" y="40500"/>
                </a:lnTo>
                <a:lnTo>
                  <a:pt x="76720" y="40490"/>
                </a:lnTo>
                <a:lnTo>
                  <a:pt x="76790" y="40510"/>
                </a:lnTo>
                <a:lnTo>
                  <a:pt x="76910" y="40450"/>
                </a:lnTo>
                <a:lnTo>
                  <a:pt x="76980" y="40400"/>
                </a:lnTo>
                <a:lnTo>
                  <a:pt x="77080" y="40360"/>
                </a:lnTo>
                <a:lnTo>
                  <a:pt x="77120" y="40330"/>
                </a:lnTo>
                <a:lnTo>
                  <a:pt x="77120" y="40290"/>
                </a:lnTo>
                <a:lnTo>
                  <a:pt x="77090" y="40220"/>
                </a:lnTo>
                <a:lnTo>
                  <a:pt x="77120" y="40110"/>
                </a:lnTo>
                <a:lnTo>
                  <a:pt x="77190" y="39990"/>
                </a:lnTo>
                <a:lnTo>
                  <a:pt x="77220" y="39910"/>
                </a:lnTo>
                <a:lnTo>
                  <a:pt x="77210" y="39870"/>
                </a:lnTo>
                <a:lnTo>
                  <a:pt x="77140" y="39850"/>
                </a:lnTo>
                <a:lnTo>
                  <a:pt x="77030" y="39850"/>
                </a:lnTo>
                <a:lnTo>
                  <a:pt x="76960" y="39830"/>
                </a:lnTo>
                <a:lnTo>
                  <a:pt x="76840" y="39790"/>
                </a:lnTo>
                <a:lnTo>
                  <a:pt x="76790" y="39770"/>
                </a:lnTo>
                <a:lnTo>
                  <a:pt x="76760" y="39740"/>
                </a:lnTo>
                <a:lnTo>
                  <a:pt x="76750" y="39710"/>
                </a:lnTo>
                <a:lnTo>
                  <a:pt x="76780" y="39670"/>
                </a:lnTo>
                <a:lnTo>
                  <a:pt x="77570" y="39690"/>
                </a:lnTo>
                <a:lnTo>
                  <a:pt x="78480" y="39710"/>
                </a:lnTo>
                <a:lnTo>
                  <a:pt x="78580" y="39780"/>
                </a:lnTo>
                <a:lnTo>
                  <a:pt x="78700" y="39850"/>
                </a:lnTo>
                <a:lnTo>
                  <a:pt x="78840" y="39870"/>
                </a:lnTo>
                <a:lnTo>
                  <a:pt x="78950" y="39870"/>
                </a:lnTo>
                <a:lnTo>
                  <a:pt x="79060" y="39770"/>
                </a:lnTo>
                <a:lnTo>
                  <a:pt x="79180" y="39720"/>
                </a:lnTo>
                <a:lnTo>
                  <a:pt x="79290" y="39710"/>
                </a:lnTo>
                <a:lnTo>
                  <a:pt x="79400" y="39710"/>
                </a:lnTo>
                <a:lnTo>
                  <a:pt x="79480" y="39710"/>
                </a:lnTo>
                <a:lnTo>
                  <a:pt x="79540" y="39790"/>
                </a:lnTo>
                <a:lnTo>
                  <a:pt x="79600" y="39760"/>
                </a:lnTo>
                <a:lnTo>
                  <a:pt x="79650" y="39740"/>
                </a:lnTo>
                <a:lnTo>
                  <a:pt x="79670" y="39750"/>
                </a:lnTo>
                <a:lnTo>
                  <a:pt x="79680" y="39830"/>
                </a:lnTo>
                <a:lnTo>
                  <a:pt x="79710" y="39870"/>
                </a:lnTo>
                <a:lnTo>
                  <a:pt x="79780" y="39770"/>
                </a:lnTo>
                <a:lnTo>
                  <a:pt x="79930" y="39730"/>
                </a:lnTo>
                <a:lnTo>
                  <a:pt x="80090" y="39710"/>
                </a:lnTo>
                <a:lnTo>
                  <a:pt x="80140" y="39710"/>
                </a:lnTo>
                <a:lnTo>
                  <a:pt x="80200" y="39750"/>
                </a:lnTo>
                <a:lnTo>
                  <a:pt x="80170" y="39830"/>
                </a:lnTo>
                <a:lnTo>
                  <a:pt x="80200" y="39940"/>
                </a:lnTo>
                <a:lnTo>
                  <a:pt x="80200" y="40020"/>
                </a:lnTo>
                <a:lnTo>
                  <a:pt x="80420" y="39940"/>
                </a:lnTo>
                <a:lnTo>
                  <a:pt x="80480" y="39940"/>
                </a:lnTo>
                <a:lnTo>
                  <a:pt x="80520" y="39930"/>
                </a:lnTo>
                <a:lnTo>
                  <a:pt x="80490" y="39880"/>
                </a:lnTo>
                <a:lnTo>
                  <a:pt x="80460" y="39840"/>
                </a:lnTo>
                <a:lnTo>
                  <a:pt x="80440" y="39830"/>
                </a:lnTo>
                <a:lnTo>
                  <a:pt x="80440" y="39820"/>
                </a:lnTo>
                <a:lnTo>
                  <a:pt x="80440" y="39810"/>
                </a:lnTo>
                <a:lnTo>
                  <a:pt x="80460" y="39760"/>
                </a:lnTo>
                <a:lnTo>
                  <a:pt x="80460" y="39740"/>
                </a:lnTo>
                <a:lnTo>
                  <a:pt x="80460" y="39720"/>
                </a:lnTo>
                <a:lnTo>
                  <a:pt x="80480" y="39710"/>
                </a:lnTo>
                <a:lnTo>
                  <a:pt x="80540" y="39680"/>
                </a:lnTo>
                <a:lnTo>
                  <a:pt x="80550" y="39680"/>
                </a:lnTo>
                <a:lnTo>
                  <a:pt x="80640" y="39680"/>
                </a:lnTo>
                <a:lnTo>
                  <a:pt x="80870" y="39670"/>
                </a:lnTo>
                <a:lnTo>
                  <a:pt x="80990" y="39680"/>
                </a:lnTo>
                <a:lnTo>
                  <a:pt x="81040" y="39680"/>
                </a:lnTo>
                <a:lnTo>
                  <a:pt x="81060" y="39680"/>
                </a:lnTo>
                <a:lnTo>
                  <a:pt x="81090" y="39680"/>
                </a:lnTo>
                <a:lnTo>
                  <a:pt x="81140" y="39670"/>
                </a:lnTo>
                <a:lnTo>
                  <a:pt x="81170" y="39670"/>
                </a:lnTo>
                <a:lnTo>
                  <a:pt x="81230" y="39610"/>
                </a:lnTo>
                <a:lnTo>
                  <a:pt x="81270" y="39600"/>
                </a:lnTo>
                <a:lnTo>
                  <a:pt x="81280" y="39600"/>
                </a:lnTo>
                <a:lnTo>
                  <a:pt x="81330" y="39660"/>
                </a:lnTo>
                <a:lnTo>
                  <a:pt x="81380" y="39680"/>
                </a:lnTo>
                <a:lnTo>
                  <a:pt x="81390" y="39680"/>
                </a:lnTo>
                <a:lnTo>
                  <a:pt x="81400" y="39680"/>
                </a:lnTo>
                <a:lnTo>
                  <a:pt x="81470" y="39680"/>
                </a:lnTo>
                <a:lnTo>
                  <a:pt x="81500" y="39680"/>
                </a:lnTo>
                <a:lnTo>
                  <a:pt x="81540" y="39610"/>
                </a:lnTo>
                <a:lnTo>
                  <a:pt x="81520" y="39530"/>
                </a:lnTo>
                <a:lnTo>
                  <a:pt x="81460" y="39500"/>
                </a:lnTo>
                <a:lnTo>
                  <a:pt x="81440" y="39490"/>
                </a:lnTo>
                <a:lnTo>
                  <a:pt x="81430" y="39480"/>
                </a:lnTo>
                <a:lnTo>
                  <a:pt x="81410" y="39470"/>
                </a:lnTo>
                <a:lnTo>
                  <a:pt x="81390" y="39460"/>
                </a:lnTo>
                <a:lnTo>
                  <a:pt x="81390" y="39450"/>
                </a:lnTo>
                <a:lnTo>
                  <a:pt x="81410" y="39430"/>
                </a:lnTo>
                <a:lnTo>
                  <a:pt x="81430" y="39400"/>
                </a:lnTo>
                <a:lnTo>
                  <a:pt x="81450" y="39370"/>
                </a:lnTo>
                <a:lnTo>
                  <a:pt x="81490" y="39340"/>
                </a:lnTo>
                <a:lnTo>
                  <a:pt x="81740" y="39230"/>
                </a:lnTo>
                <a:lnTo>
                  <a:pt x="81760" y="39230"/>
                </a:lnTo>
                <a:lnTo>
                  <a:pt x="81790" y="39230"/>
                </a:lnTo>
                <a:lnTo>
                  <a:pt x="81820" y="39220"/>
                </a:lnTo>
                <a:lnTo>
                  <a:pt x="81870" y="39200"/>
                </a:lnTo>
                <a:lnTo>
                  <a:pt x="81860" y="39140"/>
                </a:lnTo>
                <a:lnTo>
                  <a:pt x="81870" y="39090"/>
                </a:lnTo>
                <a:lnTo>
                  <a:pt x="81860" y="39070"/>
                </a:lnTo>
                <a:lnTo>
                  <a:pt x="81870" y="39070"/>
                </a:lnTo>
                <a:lnTo>
                  <a:pt x="81910" y="39080"/>
                </a:lnTo>
                <a:lnTo>
                  <a:pt x="81930" y="39090"/>
                </a:lnTo>
                <a:lnTo>
                  <a:pt x="81970" y="39110"/>
                </a:lnTo>
                <a:lnTo>
                  <a:pt x="81980" y="39120"/>
                </a:lnTo>
                <a:lnTo>
                  <a:pt x="82010" y="39120"/>
                </a:lnTo>
                <a:lnTo>
                  <a:pt x="82100" y="39130"/>
                </a:lnTo>
                <a:lnTo>
                  <a:pt x="82130" y="39120"/>
                </a:lnTo>
                <a:lnTo>
                  <a:pt x="82160" y="39120"/>
                </a:lnTo>
                <a:lnTo>
                  <a:pt x="82170" y="39140"/>
                </a:lnTo>
                <a:lnTo>
                  <a:pt x="82200" y="39210"/>
                </a:lnTo>
                <a:lnTo>
                  <a:pt x="82210" y="39210"/>
                </a:lnTo>
                <a:lnTo>
                  <a:pt x="82220" y="39220"/>
                </a:lnTo>
                <a:lnTo>
                  <a:pt x="82300" y="39220"/>
                </a:lnTo>
                <a:lnTo>
                  <a:pt x="82380" y="39260"/>
                </a:lnTo>
                <a:lnTo>
                  <a:pt x="82390" y="39260"/>
                </a:lnTo>
                <a:lnTo>
                  <a:pt x="82420" y="39260"/>
                </a:lnTo>
                <a:lnTo>
                  <a:pt x="82430" y="39250"/>
                </a:lnTo>
                <a:lnTo>
                  <a:pt x="82440" y="39230"/>
                </a:lnTo>
                <a:lnTo>
                  <a:pt x="82480" y="39190"/>
                </a:lnTo>
                <a:lnTo>
                  <a:pt x="82500" y="39180"/>
                </a:lnTo>
                <a:lnTo>
                  <a:pt x="82510" y="39180"/>
                </a:lnTo>
                <a:lnTo>
                  <a:pt x="82540" y="39160"/>
                </a:lnTo>
                <a:lnTo>
                  <a:pt x="82570" y="39150"/>
                </a:lnTo>
                <a:lnTo>
                  <a:pt x="82600" y="39140"/>
                </a:lnTo>
                <a:lnTo>
                  <a:pt x="82660" y="39140"/>
                </a:lnTo>
                <a:lnTo>
                  <a:pt x="82720" y="39160"/>
                </a:lnTo>
                <a:lnTo>
                  <a:pt x="82750" y="39180"/>
                </a:lnTo>
                <a:lnTo>
                  <a:pt x="82760" y="39190"/>
                </a:lnTo>
                <a:lnTo>
                  <a:pt x="82770" y="39190"/>
                </a:lnTo>
                <a:lnTo>
                  <a:pt x="82790" y="39170"/>
                </a:lnTo>
                <a:lnTo>
                  <a:pt x="82800" y="39160"/>
                </a:lnTo>
                <a:lnTo>
                  <a:pt x="82800" y="39150"/>
                </a:lnTo>
                <a:lnTo>
                  <a:pt x="82870" y="39130"/>
                </a:lnTo>
                <a:lnTo>
                  <a:pt x="82950" y="39080"/>
                </a:lnTo>
                <a:lnTo>
                  <a:pt x="82960" y="39060"/>
                </a:lnTo>
                <a:lnTo>
                  <a:pt x="83060" y="38900"/>
                </a:lnTo>
                <a:lnTo>
                  <a:pt x="83040" y="38840"/>
                </a:lnTo>
                <a:lnTo>
                  <a:pt x="83040" y="38830"/>
                </a:lnTo>
                <a:lnTo>
                  <a:pt x="83030" y="38790"/>
                </a:lnTo>
                <a:lnTo>
                  <a:pt x="82910" y="38730"/>
                </a:lnTo>
                <a:lnTo>
                  <a:pt x="82930" y="38650"/>
                </a:lnTo>
                <a:lnTo>
                  <a:pt x="82930" y="38640"/>
                </a:lnTo>
                <a:lnTo>
                  <a:pt x="82940" y="38620"/>
                </a:lnTo>
                <a:lnTo>
                  <a:pt x="82920" y="38580"/>
                </a:lnTo>
                <a:lnTo>
                  <a:pt x="82900" y="38530"/>
                </a:lnTo>
                <a:lnTo>
                  <a:pt x="82890" y="38510"/>
                </a:lnTo>
                <a:lnTo>
                  <a:pt x="82890" y="38490"/>
                </a:lnTo>
                <a:lnTo>
                  <a:pt x="82900" y="38470"/>
                </a:lnTo>
                <a:lnTo>
                  <a:pt x="82940" y="38480"/>
                </a:lnTo>
                <a:lnTo>
                  <a:pt x="82980" y="38480"/>
                </a:lnTo>
                <a:lnTo>
                  <a:pt x="83010" y="38510"/>
                </a:lnTo>
                <a:lnTo>
                  <a:pt x="83050" y="38580"/>
                </a:lnTo>
                <a:lnTo>
                  <a:pt x="83130" y="38660"/>
                </a:lnTo>
                <a:lnTo>
                  <a:pt x="83140" y="38660"/>
                </a:lnTo>
                <a:lnTo>
                  <a:pt x="83150" y="38660"/>
                </a:lnTo>
                <a:lnTo>
                  <a:pt x="83290" y="38670"/>
                </a:lnTo>
                <a:lnTo>
                  <a:pt x="83320" y="38660"/>
                </a:lnTo>
                <a:lnTo>
                  <a:pt x="83350" y="38630"/>
                </a:lnTo>
                <a:lnTo>
                  <a:pt x="83360" y="38620"/>
                </a:lnTo>
                <a:lnTo>
                  <a:pt x="83480" y="38620"/>
                </a:lnTo>
                <a:lnTo>
                  <a:pt x="83550" y="38600"/>
                </a:lnTo>
                <a:lnTo>
                  <a:pt x="83610" y="38600"/>
                </a:lnTo>
                <a:lnTo>
                  <a:pt x="83620" y="38600"/>
                </a:lnTo>
                <a:lnTo>
                  <a:pt x="83650" y="38580"/>
                </a:lnTo>
                <a:lnTo>
                  <a:pt x="83670" y="38550"/>
                </a:lnTo>
                <a:lnTo>
                  <a:pt x="83680" y="38540"/>
                </a:lnTo>
                <a:lnTo>
                  <a:pt x="83680" y="38510"/>
                </a:lnTo>
                <a:lnTo>
                  <a:pt x="83690" y="38500"/>
                </a:lnTo>
                <a:lnTo>
                  <a:pt x="83700" y="38470"/>
                </a:lnTo>
                <a:lnTo>
                  <a:pt x="83740" y="38430"/>
                </a:lnTo>
                <a:lnTo>
                  <a:pt x="83750" y="38430"/>
                </a:lnTo>
                <a:lnTo>
                  <a:pt x="83750" y="38420"/>
                </a:lnTo>
                <a:lnTo>
                  <a:pt x="83780" y="38400"/>
                </a:lnTo>
                <a:lnTo>
                  <a:pt x="83800" y="38360"/>
                </a:lnTo>
                <a:lnTo>
                  <a:pt x="83810" y="38350"/>
                </a:lnTo>
                <a:lnTo>
                  <a:pt x="83830" y="38320"/>
                </a:lnTo>
                <a:lnTo>
                  <a:pt x="83860" y="38360"/>
                </a:lnTo>
                <a:lnTo>
                  <a:pt x="83930" y="38420"/>
                </a:lnTo>
                <a:lnTo>
                  <a:pt x="84020" y="38440"/>
                </a:lnTo>
                <a:lnTo>
                  <a:pt x="84090" y="38480"/>
                </a:lnTo>
                <a:lnTo>
                  <a:pt x="84110" y="38490"/>
                </a:lnTo>
                <a:lnTo>
                  <a:pt x="84180" y="38500"/>
                </a:lnTo>
                <a:lnTo>
                  <a:pt x="84340" y="38480"/>
                </a:lnTo>
                <a:lnTo>
                  <a:pt x="84380" y="38440"/>
                </a:lnTo>
                <a:lnTo>
                  <a:pt x="84390" y="38430"/>
                </a:lnTo>
                <a:lnTo>
                  <a:pt x="84410" y="38330"/>
                </a:lnTo>
                <a:lnTo>
                  <a:pt x="84460" y="38250"/>
                </a:lnTo>
                <a:lnTo>
                  <a:pt x="84480" y="38230"/>
                </a:lnTo>
                <a:lnTo>
                  <a:pt x="84490" y="38230"/>
                </a:lnTo>
                <a:lnTo>
                  <a:pt x="84540" y="38200"/>
                </a:lnTo>
                <a:lnTo>
                  <a:pt x="84560" y="38160"/>
                </a:lnTo>
                <a:lnTo>
                  <a:pt x="84570" y="38170"/>
                </a:lnTo>
                <a:lnTo>
                  <a:pt x="84570" y="38160"/>
                </a:lnTo>
                <a:lnTo>
                  <a:pt x="84570" y="38150"/>
                </a:lnTo>
                <a:lnTo>
                  <a:pt x="84560" y="38150"/>
                </a:lnTo>
                <a:lnTo>
                  <a:pt x="84560" y="38140"/>
                </a:lnTo>
                <a:lnTo>
                  <a:pt x="84570" y="38140"/>
                </a:lnTo>
                <a:lnTo>
                  <a:pt x="84570" y="38130"/>
                </a:lnTo>
                <a:lnTo>
                  <a:pt x="84570" y="38120"/>
                </a:lnTo>
                <a:lnTo>
                  <a:pt x="84580" y="38120"/>
                </a:lnTo>
                <a:lnTo>
                  <a:pt x="84580" y="38110"/>
                </a:lnTo>
                <a:lnTo>
                  <a:pt x="84590" y="38100"/>
                </a:lnTo>
                <a:lnTo>
                  <a:pt x="84600" y="38100"/>
                </a:lnTo>
                <a:lnTo>
                  <a:pt x="84600" y="38090"/>
                </a:lnTo>
                <a:lnTo>
                  <a:pt x="84600" y="38080"/>
                </a:lnTo>
                <a:lnTo>
                  <a:pt x="84610" y="38080"/>
                </a:lnTo>
                <a:lnTo>
                  <a:pt x="84610" y="38070"/>
                </a:lnTo>
                <a:lnTo>
                  <a:pt x="84620" y="38070"/>
                </a:lnTo>
                <a:lnTo>
                  <a:pt x="84620" y="38060"/>
                </a:lnTo>
                <a:lnTo>
                  <a:pt x="84620" y="38050"/>
                </a:lnTo>
                <a:lnTo>
                  <a:pt x="84620" y="38040"/>
                </a:lnTo>
                <a:lnTo>
                  <a:pt x="84620" y="38030"/>
                </a:lnTo>
                <a:lnTo>
                  <a:pt x="84620" y="38020"/>
                </a:lnTo>
                <a:lnTo>
                  <a:pt x="84620" y="38010"/>
                </a:lnTo>
                <a:lnTo>
                  <a:pt x="84620" y="38000"/>
                </a:lnTo>
                <a:lnTo>
                  <a:pt x="84620" y="37990"/>
                </a:lnTo>
                <a:lnTo>
                  <a:pt x="84620" y="37980"/>
                </a:lnTo>
                <a:lnTo>
                  <a:pt x="84630" y="37980"/>
                </a:lnTo>
                <a:lnTo>
                  <a:pt x="84630" y="37970"/>
                </a:lnTo>
                <a:lnTo>
                  <a:pt x="84630" y="37960"/>
                </a:lnTo>
                <a:lnTo>
                  <a:pt x="84630" y="37950"/>
                </a:lnTo>
                <a:lnTo>
                  <a:pt x="84640" y="37950"/>
                </a:lnTo>
                <a:lnTo>
                  <a:pt x="84640" y="37940"/>
                </a:lnTo>
                <a:lnTo>
                  <a:pt x="84630" y="37940"/>
                </a:lnTo>
                <a:lnTo>
                  <a:pt x="84620" y="37940"/>
                </a:lnTo>
                <a:lnTo>
                  <a:pt x="84620" y="37930"/>
                </a:lnTo>
                <a:lnTo>
                  <a:pt x="84610" y="37930"/>
                </a:lnTo>
                <a:lnTo>
                  <a:pt x="84600" y="37930"/>
                </a:lnTo>
                <a:lnTo>
                  <a:pt x="84600" y="37940"/>
                </a:lnTo>
                <a:lnTo>
                  <a:pt x="84590" y="37940"/>
                </a:lnTo>
                <a:lnTo>
                  <a:pt x="84590" y="37930"/>
                </a:lnTo>
                <a:lnTo>
                  <a:pt x="84590" y="37920"/>
                </a:lnTo>
                <a:lnTo>
                  <a:pt x="84590" y="37910"/>
                </a:lnTo>
                <a:lnTo>
                  <a:pt x="84580" y="37910"/>
                </a:lnTo>
                <a:lnTo>
                  <a:pt x="84580" y="37900"/>
                </a:lnTo>
                <a:lnTo>
                  <a:pt x="84590" y="37900"/>
                </a:lnTo>
                <a:lnTo>
                  <a:pt x="84600" y="37900"/>
                </a:lnTo>
                <a:lnTo>
                  <a:pt x="84600" y="37890"/>
                </a:lnTo>
                <a:lnTo>
                  <a:pt x="84610" y="37890"/>
                </a:lnTo>
                <a:lnTo>
                  <a:pt x="84610" y="37900"/>
                </a:lnTo>
                <a:lnTo>
                  <a:pt x="84620" y="37900"/>
                </a:lnTo>
                <a:lnTo>
                  <a:pt x="84630" y="37900"/>
                </a:lnTo>
                <a:lnTo>
                  <a:pt x="84630" y="37910"/>
                </a:lnTo>
                <a:lnTo>
                  <a:pt x="84640" y="37910"/>
                </a:lnTo>
                <a:lnTo>
                  <a:pt x="84640" y="37900"/>
                </a:lnTo>
                <a:lnTo>
                  <a:pt x="84630" y="37900"/>
                </a:lnTo>
                <a:lnTo>
                  <a:pt x="84630" y="37890"/>
                </a:lnTo>
                <a:lnTo>
                  <a:pt x="84630" y="37880"/>
                </a:lnTo>
                <a:lnTo>
                  <a:pt x="84640" y="37890"/>
                </a:lnTo>
                <a:lnTo>
                  <a:pt x="84650" y="37890"/>
                </a:lnTo>
                <a:lnTo>
                  <a:pt x="84650" y="37880"/>
                </a:lnTo>
                <a:lnTo>
                  <a:pt x="84640" y="37880"/>
                </a:lnTo>
                <a:lnTo>
                  <a:pt x="84640" y="37870"/>
                </a:lnTo>
                <a:lnTo>
                  <a:pt x="84640" y="37860"/>
                </a:lnTo>
                <a:lnTo>
                  <a:pt x="84640" y="37850"/>
                </a:lnTo>
                <a:lnTo>
                  <a:pt x="84650" y="37850"/>
                </a:lnTo>
                <a:lnTo>
                  <a:pt x="84660" y="37850"/>
                </a:lnTo>
                <a:lnTo>
                  <a:pt x="84660" y="37840"/>
                </a:lnTo>
                <a:lnTo>
                  <a:pt x="84660" y="37830"/>
                </a:lnTo>
                <a:lnTo>
                  <a:pt x="84660" y="37820"/>
                </a:lnTo>
                <a:lnTo>
                  <a:pt x="84660" y="37810"/>
                </a:lnTo>
                <a:lnTo>
                  <a:pt x="84660" y="37800"/>
                </a:lnTo>
                <a:lnTo>
                  <a:pt x="84670" y="37800"/>
                </a:lnTo>
                <a:lnTo>
                  <a:pt x="84670" y="37790"/>
                </a:lnTo>
                <a:lnTo>
                  <a:pt x="84670" y="37780"/>
                </a:lnTo>
                <a:lnTo>
                  <a:pt x="84680" y="37780"/>
                </a:lnTo>
                <a:lnTo>
                  <a:pt x="84670" y="37770"/>
                </a:lnTo>
                <a:lnTo>
                  <a:pt x="84680" y="37770"/>
                </a:lnTo>
                <a:lnTo>
                  <a:pt x="84690" y="37760"/>
                </a:lnTo>
                <a:lnTo>
                  <a:pt x="84700" y="37770"/>
                </a:lnTo>
                <a:lnTo>
                  <a:pt x="84700" y="37760"/>
                </a:lnTo>
                <a:lnTo>
                  <a:pt x="84700" y="37750"/>
                </a:lnTo>
                <a:lnTo>
                  <a:pt x="84710" y="37750"/>
                </a:lnTo>
                <a:lnTo>
                  <a:pt x="84710" y="37740"/>
                </a:lnTo>
                <a:lnTo>
                  <a:pt x="84710" y="37730"/>
                </a:lnTo>
                <a:lnTo>
                  <a:pt x="84720" y="37730"/>
                </a:lnTo>
                <a:lnTo>
                  <a:pt x="84730" y="37730"/>
                </a:lnTo>
                <a:lnTo>
                  <a:pt x="84740" y="37740"/>
                </a:lnTo>
                <a:lnTo>
                  <a:pt x="84750" y="37740"/>
                </a:lnTo>
                <a:lnTo>
                  <a:pt x="84750" y="37730"/>
                </a:lnTo>
                <a:lnTo>
                  <a:pt x="84760" y="37730"/>
                </a:lnTo>
                <a:lnTo>
                  <a:pt x="84770" y="37740"/>
                </a:lnTo>
                <a:lnTo>
                  <a:pt x="84780" y="37740"/>
                </a:lnTo>
                <a:lnTo>
                  <a:pt x="84790" y="37740"/>
                </a:lnTo>
                <a:lnTo>
                  <a:pt x="84800" y="37740"/>
                </a:lnTo>
                <a:lnTo>
                  <a:pt x="84810" y="37740"/>
                </a:lnTo>
                <a:lnTo>
                  <a:pt x="84810" y="37750"/>
                </a:lnTo>
                <a:lnTo>
                  <a:pt x="84810" y="37760"/>
                </a:lnTo>
                <a:lnTo>
                  <a:pt x="84820" y="37760"/>
                </a:lnTo>
                <a:lnTo>
                  <a:pt x="84820" y="37770"/>
                </a:lnTo>
                <a:lnTo>
                  <a:pt x="84830" y="37770"/>
                </a:lnTo>
                <a:lnTo>
                  <a:pt x="84840" y="37770"/>
                </a:lnTo>
                <a:lnTo>
                  <a:pt x="84840" y="37780"/>
                </a:lnTo>
                <a:lnTo>
                  <a:pt x="84840" y="37790"/>
                </a:lnTo>
                <a:lnTo>
                  <a:pt x="84850" y="37790"/>
                </a:lnTo>
                <a:lnTo>
                  <a:pt x="84860" y="37790"/>
                </a:lnTo>
                <a:lnTo>
                  <a:pt x="84860" y="37780"/>
                </a:lnTo>
                <a:lnTo>
                  <a:pt x="84860" y="37790"/>
                </a:lnTo>
                <a:lnTo>
                  <a:pt x="84870" y="37790"/>
                </a:lnTo>
                <a:lnTo>
                  <a:pt x="84870" y="37800"/>
                </a:lnTo>
                <a:lnTo>
                  <a:pt x="84880" y="37800"/>
                </a:lnTo>
                <a:lnTo>
                  <a:pt x="84890" y="37800"/>
                </a:lnTo>
                <a:lnTo>
                  <a:pt x="84890" y="37810"/>
                </a:lnTo>
                <a:lnTo>
                  <a:pt x="84890" y="37820"/>
                </a:lnTo>
                <a:lnTo>
                  <a:pt x="84900" y="37820"/>
                </a:lnTo>
                <a:lnTo>
                  <a:pt x="84900" y="37830"/>
                </a:lnTo>
                <a:lnTo>
                  <a:pt x="84900" y="37840"/>
                </a:lnTo>
                <a:lnTo>
                  <a:pt x="84900" y="37850"/>
                </a:lnTo>
                <a:lnTo>
                  <a:pt x="84900" y="37860"/>
                </a:lnTo>
                <a:lnTo>
                  <a:pt x="84900" y="37870"/>
                </a:lnTo>
                <a:lnTo>
                  <a:pt x="84910" y="37870"/>
                </a:lnTo>
                <a:lnTo>
                  <a:pt x="84910" y="37880"/>
                </a:lnTo>
                <a:lnTo>
                  <a:pt x="84920" y="37890"/>
                </a:lnTo>
                <a:lnTo>
                  <a:pt x="84920" y="37900"/>
                </a:lnTo>
                <a:lnTo>
                  <a:pt x="84930" y="37900"/>
                </a:lnTo>
                <a:lnTo>
                  <a:pt x="84930" y="37910"/>
                </a:lnTo>
                <a:lnTo>
                  <a:pt x="84940" y="37900"/>
                </a:lnTo>
                <a:lnTo>
                  <a:pt x="84950" y="37910"/>
                </a:lnTo>
                <a:lnTo>
                  <a:pt x="84950" y="37920"/>
                </a:lnTo>
                <a:lnTo>
                  <a:pt x="84960" y="37920"/>
                </a:lnTo>
                <a:lnTo>
                  <a:pt x="84970" y="37920"/>
                </a:lnTo>
                <a:lnTo>
                  <a:pt x="84980" y="37920"/>
                </a:lnTo>
                <a:lnTo>
                  <a:pt x="84990" y="37930"/>
                </a:lnTo>
                <a:lnTo>
                  <a:pt x="85000" y="37930"/>
                </a:lnTo>
                <a:lnTo>
                  <a:pt x="85000" y="37940"/>
                </a:lnTo>
                <a:lnTo>
                  <a:pt x="85010" y="37940"/>
                </a:lnTo>
                <a:lnTo>
                  <a:pt x="85020" y="37940"/>
                </a:lnTo>
                <a:lnTo>
                  <a:pt x="85030" y="37950"/>
                </a:lnTo>
                <a:lnTo>
                  <a:pt x="85040" y="37950"/>
                </a:lnTo>
                <a:lnTo>
                  <a:pt x="85040" y="37940"/>
                </a:lnTo>
                <a:lnTo>
                  <a:pt x="85050" y="37940"/>
                </a:lnTo>
                <a:lnTo>
                  <a:pt x="85060" y="37950"/>
                </a:lnTo>
                <a:lnTo>
                  <a:pt x="85070" y="37950"/>
                </a:lnTo>
                <a:lnTo>
                  <a:pt x="85080" y="37950"/>
                </a:lnTo>
                <a:lnTo>
                  <a:pt x="85090" y="37950"/>
                </a:lnTo>
                <a:lnTo>
                  <a:pt x="85100" y="37950"/>
                </a:lnTo>
                <a:lnTo>
                  <a:pt x="85100" y="37940"/>
                </a:lnTo>
                <a:lnTo>
                  <a:pt x="85110" y="37940"/>
                </a:lnTo>
                <a:lnTo>
                  <a:pt x="85110" y="37950"/>
                </a:lnTo>
                <a:lnTo>
                  <a:pt x="85120" y="37950"/>
                </a:lnTo>
                <a:lnTo>
                  <a:pt x="85120" y="37960"/>
                </a:lnTo>
                <a:lnTo>
                  <a:pt x="85120" y="37970"/>
                </a:lnTo>
                <a:lnTo>
                  <a:pt x="85120" y="37980"/>
                </a:lnTo>
                <a:lnTo>
                  <a:pt x="85120" y="37990"/>
                </a:lnTo>
                <a:lnTo>
                  <a:pt x="85130" y="37990"/>
                </a:lnTo>
                <a:lnTo>
                  <a:pt x="85130" y="38000"/>
                </a:lnTo>
                <a:lnTo>
                  <a:pt x="85120" y="38000"/>
                </a:lnTo>
                <a:lnTo>
                  <a:pt x="85130" y="38000"/>
                </a:lnTo>
                <a:lnTo>
                  <a:pt x="85140" y="38010"/>
                </a:lnTo>
                <a:lnTo>
                  <a:pt x="85150" y="38010"/>
                </a:lnTo>
                <a:lnTo>
                  <a:pt x="85160" y="38010"/>
                </a:lnTo>
                <a:lnTo>
                  <a:pt x="85170" y="38000"/>
                </a:lnTo>
                <a:lnTo>
                  <a:pt x="85170" y="37990"/>
                </a:lnTo>
                <a:lnTo>
                  <a:pt x="85180" y="37990"/>
                </a:lnTo>
                <a:lnTo>
                  <a:pt x="85180" y="38000"/>
                </a:lnTo>
                <a:lnTo>
                  <a:pt x="85180" y="37990"/>
                </a:lnTo>
                <a:lnTo>
                  <a:pt x="85190" y="37990"/>
                </a:lnTo>
                <a:lnTo>
                  <a:pt x="85200" y="37990"/>
                </a:lnTo>
                <a:lnTo>
                  <a:pt x="85210" y="37990"/>
                </a:lnTo>
                <a:lnTo>
                  <a:pt x="85210" y="37980"/>
                </a:lnTo>
                <a:lnTo>
                  <a:pt x="85220" y="37980"/>
                </a:lnTo>
                <a:lnTo>
                  <a:pt x="85230" y="37980"/>
                </a:lnTo>
                <a:lnTo>
                  <a:pt x="85230" y="37970"/>
                </a:lnTo>
                <a:lnTo>
                  <a:pt x="85240" y="37970"/>
                </a:lnTo>
                <a:lnTo>
                  <a:pt x="85240" y="37980"/>
                </a:lnTo>
                <a:lnTo>
                  <a:pt x="85240" y="37990"/>
                </a:lnTo>
                <a:lnTo>
                  <a:pt x="85240" y="38000"/>
                </a:lnTo>
                <a:lnTo>
                  <a:pt x="85250" y="38000"/>
                </a:lnTo>
                <a:lnTo>
                  <a:pt x="85250" y="38010"/>
                </a:lnTo>
                <a:lnTo>
                  <a:pt x="85260" y="38010"/>
                </a:lnTo>
                <a:lnTo>
                  <a:pt x="85260" y="38020"/>
                </a:lnTo>
                <a:lnTo>
                  <a:pt x="85270" y="38020"/>
                </a:lnTo>
                <a:lnTo>
                  <a:pt x="85260" y="38020"/>
                </a:lnTo>
                <a:lnTo>
                  <a:pt x="85260" y="38030"/>
                </a:lnTo>
                <a:lnTo>
                  <a:pt x="85260" y="38040"/>
                </a:lnTo>
                <a:lnTo>
                  <a:pt x="85270" y="38050"/>
                </a:lnTo>
                <a:lnTo>
                  <a:pt x="85270" y="38060"/>
                </a:lnTo>
                <a:lnTo>
                  <a:pt x="85270" y="38070"/>
                </a:lnTo>
                <a:lnTo>
                  <a:pt x="85280" y="38070"/>
                </a:lnTo>
                <a:lnTo>
                  <a:pt x="85280" y="38080"/>
                </a:lnTo>
                <a:lnTo>
                  <a:pt x="85270" y="38080"/>
                </a:lnTo>
                <a:lnTo>
                  <a:pt x="85280" y="38080"/>
                </a:lnTo>
                <a:lnTo>
                  <a:pt x="85280" y="38090"/>
                </a:lnTo>
                <a:lnTo>
                  <a:pt x="85290" y="38090"/>
                </a:lnTo>
                <a:lnTo>
                  <a:pt x="85290" y="38100"/>
                </a:lnTo>
                <a:lnTo>
                  <a:pt x="85280" y="38100"/>
                </a:lnTo>
                <a:lnTo>
                  <a:pt x="85290" y="38110"/>
                </a:lnTo>
                <a:lnTo>
                  <a:pt x="85300" y="38110"/>
                </a:lnTo>
                <a:lnTo>
                  <a:pt x="85310" y="38120"/>
                </a:lnTo>
                <a:lnTo>
                  <a:pt x="85320" y="38120"/>
                </a:lnTo>
                <a:lnTo>
                  <a:pt x="85320" y="38130"/>
                </a:lnTo>
                <a:lnTo>
                  <a:pt x="85330" y="38130"/>
                </a:lnTo>
                <a:lnTo>
                  <a:pt x="85340" y="38130"/>
                </a:lnTo>
                <a:lnTo>
                  <a:pt x="85350" y="38140"/>
                </a:lnTo>
                <a:lnTo>
                  <a:pt x="85360" y="38140"/>
                </a:lnTo>
                <a:lnTo>
                  <a:pt x="85370" y="38140"/>
                </a:lnTo>
                <a:lnTo>
                  <a:pt x="85380" y="38140"/>
                </a:lnTo>
                <a:lnTo>
                  <a:pt x="85390" y="38140"/>
                </a:lnTo>
                <a:lnTo>
                  <a:pt x="85400" y="38140"/>
                </a:lnTo>
                <a:lnTo>
                  <a:pt x="85410" y="38140"/>
                </a:lnTo>
                <a:lnTo>
                  <a:pt x="85410" y="38150"/>
                </a:lnTo>
                <a:lnTo>
                  <a:pt x="85420" y="38150"/>
                </a:lnTo>
                <a:lnTo>
                  <a:pt x="85430" y="38160"/>
                </a:lnTo>
                <a:lnTo>
                  <a:pt x="85440" y="38160"/>
                </a:lnTo>
                <a:lnTo>
                  <a:pt x="85450" y="38160"/>
                </a:lnTo>
                <a:lnTo>
                  <a:pt x="85450" y="38170"/>
                </a:lnTo>
                <a:lnTo>
                  <a:pt x="85460" y="38170"/>
                </a:lnTo>
                <a:lnTo>
                  <a:pt x="85470" y="38180"/>
                </a:lnTo>
                <a:lnTo>
                  <a:pt x="85480" y="38180"/>
                </a:lnTo>
                <a:lnTo>
                  <a:pt x="85480" y="38190"/>
                </a:lnTo>
                <a:lnTo>
                  <a:pt x="85490" y="38190"/>
                </a:lnTo>
                <a:lnTo>
                  <a:pt x="85500" y="38200"/>
                </a:lnTo>
                <a:lnTo>
                  <a:pt x="85510" y="38200"/>
                </a:lnTo>
                <a:lnTo>
                  <a:pt x="85520" y="38200"/>
                </a:lnTo>
                <a:lnTo>
                  <a:pt x="85530" y="38200"/>
                </a:lnTo>
                <a:lnTo>
                  <a:pt x="85530" y="38190"/>
                </a:lnTo>
                <a:lnTo>
                  <a:pt x="85540" y="38190"/>
                </a:lnTo>
                <a:lnTo>
                  <a:pt x="85540" y="38200"/>
                </a:lnTo>
                <a:lnTo>
                  <a:pt x="85550" y="38200"/>
                </a:lnTo>
                <a:lnTo>
                  <a:pt x="85540" y="38210"/>
                </a:lnTo>
                <a:lnTo>
                  <a:pt x="85540" y="38220"/>
                </a:lnTo>
                <a:lnTo>
                  <a:pt x="85550" y="38220"/>
                </a:lnTo>
                <a:lnTo>
                  <a:pt x="85560" y="38220"/>
                </a:lnTo>
                <a:lnTo>
                  <a:pt x="85560" y="38230"/>
                </a:lnTo>
                <a:lnTo>
                  <a:pt x="85570" y="38230"/>
                </a:lnTo>
                <a:lnTo>
                  <a:pt x="85570" y="38240"/>
                </a:lnTo>
                <a:lnTo>
                  <a:pt x="85580" y="38240"/>
                </a:lnTo>
                <a:lnTo>
                  <a:pt x="85580" y="38250"/>
                </a:lnTo>
                <a:lnTo>
                  <a:pt x="85580" y="38260"/>
                </a:lnTo>
                <a:lnTo>
                  <a:pt x="85580" y="38270"/>
                </a:lnTo>
                <a:lnTo>
                  <a:pt x="85590" y="38270"/>
                </a:lnTo>
                <a:lnTo>
                  <a:pt x="85600" y="38270"/>
                </a:lnTo>
                <a:lnTo>
                  <a:pt x="85610" y="38270"/>
                </a:lnTo>
                <a:lnTo>
                  <a:pt x="85610" y="38280"/>
                </a:lnTo>
                <a:lnTo>
                  <a:pt x="85620" y="38280"/>
                </a:lnTo>
                <a:lnTo>
                  <a:pt x="85620" y="38290"/>
                </a:lnTo>
                <a:lnTo>
                  <a:pt x="85630" y="38290"/>
                </a:lnTo>
                <a:lnTo>
                  <a:pt x="85640" y="3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