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Sankuru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Sankur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3660" y="50190"/>
                </a:moveTo>
                <a:lnTo>
                  <a:pt x="53610" y="50140"/>
                </a:lnTo>
                <a:lnTo>
                  <a:pt x="53560" y="50140"/>
                </a:lnTo>
                <a:lnTo>
                  <a:pt x="53520" y="50110"/>
                </a:lnTo>
                <a:lnTo>
                  <a:pt x="53510" y="50100"/>
                </a:lnTo>
                <a:lnTo>
                  <a:pt x="53460" y="50070"/>
                </a:lnTo>
                <a:lnTo>
                  <a:pt x="53440" y="50060"/>
                </a:lnTo>
                <a:lnTo>
                  <a:pt x="53410" y="50020"/>
                </a:lnTo>
                <a:lnTo>
                  <a:pt x="53390" y="50000"/>
                </a:lnTo>
                <a:lnTo>
                  <a:pt x="53300" y="50020"/>
                </a:lnTo>
                <a:lnTo>
                  <a:pt x="53280" y="50010"/>
                </a:lnTo>
                <a:lnTo>
                  <a:pt x="53270" y="50000"/>
                </a:lnTo>
                <a:lnTo>
                  <a:pt x="53190" y="49950"/>
                </a:lnTo>
                <a:lnTo>
                  <a:pt x="53150" y="49950"/>
                </a:lnTo>
                <a:lnTo>
                  <a:pt x="53120" y="49950"/>
                </a:lnTo>
                <a:lnTo>
                  <a:pt x="53080" y="49930"/>
                </a:lnTo>
                <a:lnTo>
                  <a:pt x="53060" y="49910"/>
                </a:lnTo>
                <a:lnTo>
                  <a:pt x="53010" y="49820"/>
                </a:lnTo>
                <a:lnTo>
                  <a:pt x="53000" y="49810"/>
                </a:lnTo>
                <a:lnTo>
                  <a:pt x="52980" y="49810"/>
                </a:lnTo>
                <a:lnTo>
                  <a:pt x="52940" y="49750"/>
                </a:lnTo>
                <a:lnTo>
                  <a:pt x="52900" y="49720"/>
                </a:lnTo>
                <a:lnTo>
                  <a:pt x="52780" y="49680"/>
                </a:lnTo>
                <a:lnTo>
                  <a:pt x="52730" y="49630"/>
                </a:lnTo>
                <a:lnTo>
                  <a:pt x="52720" y="49580"/>
                </a:lnTo>
                <a:lnTo>
                  <a:pt x="52700" y="49520"/>
                </a:lnTo>
                <a:lnTo>
                  <a:pt x="52670" y="49480"/>
                </a:lnTo>
                <a:lnTo>
                  <a:pt x="52650" y="49420"/>
                </a:lnTo>
                <a:lnTo>
                  <a:pt x="52610" y="49350"/>
                </a:lnTo>
                <a:lnTo>
                  <a:pt x="52560" y="49290"/>
                </a:lnTo>
                <a:lnTo>
                  <a:pt x="52510" y="49260"/>
                </a:lnTo>
                <a:lnTo>
                  <a:pt x="52500" y="49260"/>
                </a:lnTo>
                <a:lnTo>
                  <a:pt x="52460" y="49240"/>
                </a:lnTo>
                <a:lnTo>
                  <a:pt x="52460" y="49230"/>
                </a:lnTo>
                <a:lnTo>
                  <a:pt x="52410" y="49230"/>
                </a:lnTo>
                <a:lnTo>
                  <a:pt x="52370" y="49230"/>
                </a:lnTo>
                <a:lnTo>
                  <a:pt x="52340" y="49230"/>
                </a:lnTo>
                <a:lnTo>
                  <a:pt x="52300" y="49240"/>
                </a:lnTo>
                <a:lnTo>
                  <a:pt x="52280" y="49260"/>
                </a:lnTo>
                <a:lnTo>
                  <a:pt x="52240" y="49290"/>
                </a:lnTo>
                <a:lnTo>
                  <a:pt x="52220" y="49300"/>
                </a:lnTo>
                <a:lnTo>
                  <a:pt x="52160" y="49320"/>
                </a:lnTo>
                <a:lnTo>
                  <a:pt x="52120" y="49350"/>
                </a:lnTo>
                <a:lnTo>
                  <a:pt x="52100" y="49360"/>
                </a:lnTo>
                <a:lnTo>
                  <a:pt x="52090" y="49360"/>
                </a:lnTo>
                <a:lnTo>
                  <a:pt x="52080" y="49370"/>
                </a:lnTo>
                <a:lnTo>
                  <a:pt x="52060" y="49380"/>
                </a:lnTo>
                <a:lnTo>
                  <a:pt x="52050" y="49380"/>
                </a:lnTo>
                <a:lnTo>
                  <a:pt x="52040" y="49390"/>
                </a:lnTo>
                <a:lnTo>
                  <a:pt x="52010" y="49390"/>
                </a:lnTo>
                <a:lnTo>
                  <a:pt x="51960" y="49430"/>
                </a:lnTo>
                <a:lnTo>
                  <a:pt x="51940" y="49440"/>
                </a:lnTo>
                <a:lnTo>
                  <a:pt x="51910" y="49430"/>
                </a:lnTo>
                <a:lnTo>
                  <a:pt x="51860" y="49410"/>
                </a:lnTo>
                <a:lnTo>
                  <a:pt x="51830" y="49400"/>
                </a:lnTo>
                <a:lnTo>
                  <a:pt x="51810" y="49380"/>
                </a:lnTo>
                <a:lnTo>
                  <a:pt x="51760" y="49370"/>
                </a:lnTo>
                <a:lnTo>
                  <a:pt x="51740" y="49370"/>
                </a:lnTo>
                <a:lnTo>
                  <a:pt x="51720" y="49360"/>
                </a:lnTo>
                <a:lnTo>
                  <a:pt x="51700" y="49330"/>
                </a:lnTo>
                <a:lnTo>
                  <a:pt x="51680" y="49290"/>
                </a:lnTo>
                <a:lnTo>
                  <a:pt x="51670" y="49280"/>
                </a:lnTo>
                <a:lnTo>
                  <a:pt x="51670" y="49270"/>
                </a:lnTo>
                <a:lnTo>
                  <a:pt x="51640" y="49210"/>
                </a:lnTo>
                <a:lnTo>
                  <a:pt x="51610" y="49190"/>
                </a:lnTo>
                <a:lnTo>
                  <a:pt x="51600" y="49190"/>
                </a:lnTo>
                <a:lnTo>
                  <a:pt x="51600" y="49180"/>
                </a:lnTo>
                <a:lnTo>
                  <a:pt x="51590" y="49180"/>
                </a:lnTo>
                <a:lnTo>
                  <a:pt x="51550" y="49170"/>
                </a:lnTo>
                <a:lnTo>
                  <a:pt x="51440" y="49150"/>
                </a:lnTo>
                <a:lnTo>
                  <a:pt x="51400" y="49120"/>
                </a:lnTo>
                <a:lnTo>
                  <a:pt x="51390" y="49120"/>
                </a:lnTo>
                <a:lnTo>
                  <a:pt x="51370" y="49120"/>
                </a:lnTo>
                <a:lnTo>
                  <a:pt x="51310" y="49100"/>
                </a:lnTo>
                <a:lnTo>
                  <a:pt x="51260" y="49090"/>
                </a:lnTo>
                <a:lnTo>
                  <a:pt x="51190" y="49090"/>
                </a:lnTo>
                <a:lnTo>
                  <a:pt x="51140" y="49060"/>
                </a:lnTo>
                <a:lnTo>
                  <a:pt x="51110" y="49060"/>
                </a:lnTo>
                <a:lnTo>
                  <a:pt x="51070" y="49090"/>
                </a:lnTo>
                <a:lnTo>
                  <a:pt x="51030" y="49110"/>
                </a:lnTo>
                <a:lnTo>
                  <a:pt x="51030" y="49120"/>
                </a:lnTo>
                <a:lnTo>
                  <a:pt x="51010" y="49130"/>
                </a:lnTo>
                <a:lnTo>
                  <a:pt x="51010" y="49100"/>
                </a:lnTo>
                <a:lnTo>
                  <a:pt x="51030" y="49060"/>
                </a:lnTo>
                <a:lnTo>
                  <a:pt x="51050" y="49020"/>
                </a:lnTo>
                <a:lnTo>
                  <a:pt x="51070" y="48990"/>
                </a:lnTo>
                <a:lnTo>
                  <a:pt x="51110" y="48960"/>
                </a:lnTo>
                <a:lnTo>
                  <a:pt x="51140" y="48860"/>
                </a:lnTo>
                <a:lnTo>
                  <a:pt x="51210" y="48810"/>
                </a:lnTo>
                <a:lnTo>
                  <a:pt x="51220" y="48780"/>
                </a:lnTo>
                <a:lnTo>
                  <a:pt x="51260" y="48730"/>
                </a:lnTo>
                <a:lnTo>
                  <a:pt x="51300" y="48710"/>
                </a:lnTo>
                <a:lnTo>
                  <a:pt x="51340" y="48710"/>
                </a:lnTo>
                <a:lnTo>
                  <a:pt x="51390" y="48710"/>
                </a:lnTo>
                <a:lnTo>
                  <a:pt x="51440" y="48690"/>
                </a:lnTo>
                <a:lnTo>
                  <a:pt x="51490" y="48660"/>
                </a:lnTo>
                <a:lnTo>
                  <a:pt x="51540" y="48620"/>
                </a:lnTo>
                <a:lnTo>
                  <a:pt x="51650" y="48530"/>
                </a:lnTo>
                <a:lnTo>
                  <a:pt x="51680" y="48500"/>
                </a:lnTo>
                <a:lnTo>
                  <a:pt x="51730" y="48460"/>
                </a:lnTo>
                <a:lnTo>
                  <a:pt x="51790" y="48420"/>
                </a:lnTo>
                <a:lnTo>
                  <a:pt x="51830" y="48380"/>
                </a:lnTo>
                <a:lnTo>
                  <a:pt x="51870" y="48350"/>
                </a:lnTo>
                <a:lnTo>
                  <a:pt x="51890" y="48340"/>
                </a:lnTo>
                <a:lnTo>
                  <a:pt x="51910" y="48310"/>
                </a:lnTo>
                <a:lnTo>
                  <a:pt x="51910" y="48270"/>
                </a:lnTo>
                <a:lnTo>
                  <a:pt x="51890" y="48250"/>
                </a:lnTo>
                <a:lnTo>
                  <a:pt x="51850" y="48230"/>
                </a:lnTo>
                <a:lnTo>
                  <a:pt x="51820" y="48220"/>
                </a:lnTo>
                <a:lnTo>
                  <a:pt x="51790" y="48190"/>
                </a:lnTo>
                <a:lnTo>
                  <a:pt x="51800" y="48160"/>
                </a:lnTo>
                <a:lnTo>
                  <a:pt x="51840" y="48110"/>
                </a:lnTo>
                <a:lnTo>
                  <a:pt x="51840" y="48090"/>
                </a:lnTo>
                <a:lnTo>
                  <a:pt x="51820" y="48020"/>
                </a:lnTo>
                <a:lnTo>
                  <a:pt x="51820" y="47970"/>
                </a:lnTo>
                <a:lnTo>
                  <a:pt x="51820" y="47960"/>
                </a:lnTo>
                <a:lnTo>
                  <a:pt x="51800" y="47860"/>
                </a:lnTo>
                <a:lnTo>
                  <a:pt x="51810" y="47750"/>
                </a:lnTo>
                <a:lnTo>
                  <a:pt x="51810" y="47740"/>
                </a:lnTo>
                <a:lnTo>
                  <a:pt x="51830" y="47600"/>
                </a:lnTo>
                <a:lnTo>
                  <a:pt x="51830" y="47520"/>
                </a:lnTo>
                <a:lnTo>
                  <a:pt x="51830" y="47510"/>
                </a:lnTo>
                <a:lnTo>
                  <a:pt x="51820" y="47410"/>
                </a:lnTo>
                <a:lnTo>
                  <a:pt x="51820" y="47380"/>
                </a:lnTo>
                <a:lnTo>
                  <a:pt x="51810" y="47360"/>
                </a:lnTo>
                <a:lnTo>
                  <a:pt x="51780" y="47230"/>
                </a:lnTo>
                <a:lnTo>
                  <a:pt x="51760" y="47210"/>
                </a:lnTo>
                <a:lnTo>
                  <a:pt x="51750" y="47200"/>
                </a:lnTo>
                <a:lnTo>
                  <a:pt x="51730" y="47200"/>
                </a:lnTo>
                <a:lnTo>
                  <a:pt x="51720" y="47210"/>
                </a:lnTo>
                <a:lnTo>
                  <a:pt x="51710" y="47220"/>
                </a:lnTo>
                <a:lnTo>
                  <a:pt x="51680" y="47210"/>
                </a:lnTo>
                <a:lnTo>
                  <a:pt x="51640" y="47220"/>
                </a:lnTo>
                <a:lnTo>
                  <a:pt x="51570" y="47250"/>
                </a:lnTo>
                <a:lnTo>
                  <a:pt x="51460" y="47260"/>
                </a:lnTo>
                <a:lnTo>
                  <a:pt x="51450" y="47250"/>
                </a:lnTo>
                <a:lnTo>
                  <a:pt x="51360" y="47190"/>
                </a:lnTo>
                <a:lnTo>
                  <a:pt x="51310" y="47220"/>
                </a:lnTo>
                <a:lnTo>
                  <a:pt x="51300" y="47220"/>
                </a:lnTo>
                <a:lnTo>
                  <a:pt x="51230" y="47200"/>
                </a:lnTo>
                <a:lnTo>
                  <a:pt x="51180" y="47230"/>
                </a:lnTo>
                <a:lnTo>
                  <a:pt x="51150" y="47230"/>
                </a:lnTo>
                <a:lnTo>
                  <a:pt x="51130" y="47230"/>
                </a:lnTo>
                <a:lnTo>
                  <a:pt x="51120" y="47240"/>
                </a:lnTo>
                <a:lnTo>
                  <a:pt x="51110" y="47240"/>
                </a:lnTo>
                <a:lnTo>
                  <a:pt x="51040" y="47300"/>
                </a:lnTo>
                <a:lnTo>
                  <a:pt x="51030" y="47340"/>
                </a:lnTo>
                <a:lnTo>
                  <a:pt x="51030" y="47350"/>
                </a:lnTo>
                <a:lnTo>
                  <a:pt x="50990" y="47340"/>
                </a:lnTo>
                <a:lnTo>
                  <a:pt x="50970" y="47340"/>
                </a:lnTo>
                <a:lnTo>
                  <a:pt x="50960" y="47320"/>
                </a:lnTo>
                <a:lnTo>
                  <a:pt x="50960" y="47300"/>
                </a:lnTo>
                <a:lnTo>
                  <a:pt x="50930" y="47280"/>
                </a:lnTo>
                <a:lnTo>
                  <a:pt x="50900" y="47260"/>
                </a:lnTo>
                <a:lnTo>
                  <a:pt x="50890" y="47250"/>
                </a:lnTo>
                <a:lnTo>
                  <a:pt x="50890" y="47240"/>
                </a:lnTo>
                <a:lnTo>
                  <a:pt x="50880" y="47230"/>
                </a:lnTo>
                <a:lnTo>
                  <a:pt x="50880" y="47220"/>
                </a:lnTo>
                <a:lnTo>
                  <a:pt x="50870" y="47210"/>
                </a:lnTo>
                <a:lnTo>
                  <a:pt x="50870" y="47200"/>
                </a:lnTo>
                <a:lnTo>
                  <a:pt x="50870" y="47190"/>
                </a:lnTo>
                <a:lnTo>
                  <a:pt x="50870" y="47180"/>
                </a:lnTo>
                <a:lnTo>
                  <a:pt x="50880" y="47160"/>
                </a:lnTo>
                <a:lnTo>
                  <a:pt x="50880" y="47150"/>
                </a:lnTo>
                <a:lnTo>
                  <a:pt x="50880" y="47140"/>
                </a:lnTo>
                <a:lnTo>
                  <a:pt x="50880" y="47130"/>
                </a:lnTo>
                <a:lnTo>
                  <a:pt x="50890" y="47120"/>
                </a:lnTo>
                <a:lnTo>
                  <a:pt x="50890" y="47100"/>
                </a:lnTo>
                <a:lnTo>
                  <a:pt x="50890" y="47090"/>
                </a:lnTo>
                <a:lnTo>
                  <a:pt x="50890" y="47070"/>
                </a:lnTo>
                <a:lnTo>
                  <a:pt x="50890" y="47060"/>
                </a:lnTo>
                <a:lnTo>
                  <a:pt x="50880" y="47050"/>
                </a:lnTo>
                <a:lnTo>
                  <a:pt x="50880" y="47030"/>
                </a:lnTo>
                <a:lnTo>
                  <a:pt x="50880" y="47020"/>
                </a:lnTo>
                <a:lnTo>
                  <a:pt x="50880" y="47010"/>
                </a:lnTo>
                <a:lnTo>
                  <a:pt x="50870" y="46990"/>
                </a:lnTo>
                <a:lnTo>
                  <a:pt x="50870" y="46980"/>
                </a:lnTo>
                <a:lnTo>
                  <a:pt x="50870" y="46970"/>
                </a:lnTo>
                <a:lnTo>
                  <a:pt x="50860" y="46950"/>
                </a:lnTo>
                <a:lnTo>
                  <a:pt x="50830" y="46890"/>
                </a:lnTo>
                <a:lnTo>
                  <a:pt x="50830" y="46880"/>
                </a:lnTo>
                <a:lnTo>
                  <a:pt x="50830" y="46870"/>
                </a:lnTo>
                <a:lnTo>
                  <a:pt x="50830" y="46850"/>
                </a:lnTo>
                <a:lnTo>
                  <a:pt x="50830" y="46840"/>
                </a:lnTo>
                <a:lnTo>
                  <a:pt x="50830" y="46830"/>
                </a:lnTo>
                <a:lnTo>
                  <a:pt x="50830" y="46820"/>
                </a:lnTo>
                <a:lnTo>
                  <a:pt x="50830" y="46810"/>
                </a:lnTo>
                <a:lnTo>
                  <a:pt x="50840" y="46790"/>
                </a:lnTo>
                <a:lnTo>
                  <a:pt x="50840" y="46780"/>
                </a:lnTo>
                <a:lnTo>
                  <a:pt x="50840" y="46760"/>
                </a:lnTo>
                <a:lnTo>
                  <a:pt x="50850" y="46750"/>
                </a:lnTo>
                <a:lnTo>
                  <a:pt x="50850" y="46740"/>
                </a:lnTo>
                <a:lnTo>
                  <a:pt x="50850" y="46720"/>
                </a:lnTo>
                <a:lnTo>
                  <a:pt x="50860" y="46710"/>
                </a:lnTo>
                <a:lnTo>
                  <a:pt x="50860" y="46690"/>
                </a:lnTo>
                <a:lnTo>
                  <a:pt x="50860" y="46680"/>
                </a:lnTo>
                <a:lnTo>
                  <a:pt x="50870" y="46670"/>
                </a:lnTo>
                <a:lnTo>
                  <a:pt x="50870" y="46650"/>
                </a:lnTo>
                <a:lnTo>
                  <a:pt x="50870" y="46640"/>
                </a:lnTo>
                <a:lnTo>
                  <a:pt x="50880" y="46630"/>
                </a:lnTo>
                <a:lnTo>
                  <a:pt x="50880" y="46580"/>
                </a:lnTo>
                <a:lnTo>
                  <a:pt x="51020" y="46500"/>
                </a:lnTo>
                <a:lnTo>
                  <a:pt x="51040" y="46490"/>
                </a:lnTo>
                <a:lnTo>
                  <a:pt x="51060" y="46470"/>
                </a:lnTo>
                <a:lnTo>
                  <a:pt x="51090" y="46430"/>
                </a:lnTo>
                <a:lnTo>
                  <a:pt x="51110" y="46390"/>
                </a:lnTo>
                <a:lnTo>
                  <a:pt x="51120" y="46360"/>
                </a:lnTo>
                <a:lnTo>
                  <a:pt x="51140" y="46290"/>
                </a:lnTo>
                <a:lnTo>
                  <a:pt x="51150" y="46200"/>
                </a:lnTo>
                <a:lnTo>
                  <a:pt x="51150" y="46140"/>
                </a:lnTo>
                <a:lnTo>
                  <a:pt x="51150" y="46070"/>
                </a:lnTo>
                <a:lnTo>
                  <a:pt x="51150" y="45920"/>
                </a:lnTo>
                <a:lnTo>
                  <a:pt x="51160" y="45890"/>
                </a:lnTo>
                <a:lnTo>
                  <a:pt x="51190" y="45850"/>
                </a:lnTo>
                <a:lnTo>
                  <a:pt x="51240" y="45820"/>
                </a:lnTo>
                <a:lnTo>
                  <a:pt x="51300" y="45790"/>
                </a:lnTo>
                <a:lnTo>
                  <a:pt x="51330" y="45770"/>
                </a:lnTo>
                <a:lnTo>
                  <a:pt x="51430" y="45680"/>
                </a:lnTo>
                <a:lnTo>
                  <a:pt x="51510" y="45600"/>
                </a:lnTo>
                <a:lnTo>
                  <a:pt x="51580" y="45540"/>
                </a:lnTo>
                <a:lnTo>
                  <a:pt x="51620" y="45470"/>
                </a:lnTo>
                <a:lnTo>
                  <a:pt x="51650" y="45390"/>
                </a:lnTo>
                <a:lnTo>
                  <a:pt x="51670" y="45330"/>
                </a:lnTo>
                <a:lnTo>
                  <a:pt x="51680" y="45300"/>
                </a:lnTo>
                <a:lnTo>
                  <a:pt x="51700" y="45160"/>
                </a:lnTo>
                <a:lnTo>
                  <a:pt x="51710" y="45060"/>
                </a:lnTo>
                <a:lnTo>
                  <a:pt x="51710" y="44990"/>
                </a:lnTo>
                <a:lnTo>
                  <a:pt x="51700" y="44960"/>
                </a:lnTo>
                <a:lnTo>
                  <a:pt x="51670" y="44920"/>
                </a:lnTo>
                <a:lnTo>
                  <a:pt x="51650" y="44870"/>
                </a:lnTo>
                <a:lnTo>
                  <a:pt x="51650" y="44840"/>
                </a:lnTo>
                <a:lnTo>
                  <a:pt x="51680" y="44780"/>
                </a:lnTo>
                <a:lnTo>
                  <a:pt x="51770" y="44680"/>
                </a:lnTo>
                <a:lnTo>
                  <a:pt x="51820" y="44640"/>
                </a:lnTo>
                <a:lnTo>
                  <a:pt x="51870" y="44590"/>
                </a:lnTo>
                <a:lnTo>
                  <a:pt x="51930" y="44560"/>
                </a:lnTo>
                <a:lnTo>
                  <a:pt x="51940" y="44530"/>
                </a:lnTo>
                <a:lnTo>
                  <a:pt x="51950" y="44530"/>
                </a:lnTo>
                <a:lnTo>
                  <a:pt x="51970" y="44480"/>
                </a:lnTo>
                <a:lnTo>
                  <a:pt x="52000" y="44350"/>
                </a:lnTo>
                <a:lnTo>
                  <a:pt x="52030" y="44270"/>
                </a:lnTo>
                <a:lnTo>
                  <a:pt x="52060" y="44240"/>
                </a:lnTo>
                <a:lnTo>
                  <a:pt x="52110" y="44220"/>
                </a:lnTo>
                <a:lnTo>
                  <a:pt x="52160" y="44190"/>
                </a:lnTo>
                <a:lnTo>
                  <a:pt x="52190" y="44180"/>
                </a:lnTo>
                <a:lnTo>
                  <a:pt x="52210" y="44150"/>
                </a:lnTo>
                <a:lnTo>
                  <a:pt x="52220" y="44140"/>
                </a:lnTo>
                <a:lnTo>
                  <a:pt x="52190" y="44120"/>
                </a:lnTo>
                <a:lnTo>
                  <a:pt x="52170" y="44130"/>
                </a:lnTo>
                <a:lnTo>
                  <a:pt x="52150" y="44140"/>
                </a:lnTo>
                <a:lnTo>
                  <a:pt x="52070" y="44140"/>
                </a:lnTo>
                <a:lnTo>
                  <a:pt x="52030" y="44150"/>
                </a:lnTo>
                <a:lnTo>
                  <a:pt x="51990" y="44120"/>
                </a:lnTo>
                <a:lnTo>
                  <a:pt x="51960" y="44110"/>
                </a:lnTo>
                <a:lnTo>
                  <a:pt x="51910" y="44050"/>
                </a:lnTo>
                <a:lnTo>
                  <a:pt x="51890" y="44020"/>
                </a:lnTo>
                <a:lnTo>
                  <a:pt x="51880" y="44010"/>
                </a:lnTo>
                <a:lnTo>
                  <a:pt x="51840" y="43980"/>
                </a:lnTo>
                <a:lnTo>
                  <a:pt x="51840" y="43970"/>
                </a:lnTo>
                <a:lnTo>
                  <a:pt x="51820" y="43930"/>
                </a:lnTo>
                <a:lnTo>
                  <a:pt x="51800" y="43890"/>
                </a:lnTo>
                <a:lnTo>
                  <a:pt x="51760" y="43840"/>
                </a:lnTo>
                <a:lnTo>
                  <a:pt x="51750" y="43820"/>
                </a:lnTo>
                <a:lnTo>
                  <a:pt x="51680" y="43670"/>
                </a:lnTo>
                <a:lnTo>
                  <a:pt x="51650" y="43610"/>
                </a:lnTo>
                <a:lnTo>
                  <a:pt x="51570" y="43540"/>
                </a:lnTo>
                <a:lnTo>
                  <a:pt x="51560" y="43520"/>
                </a:lnTo>
                <a:lnTo>
                  <a:pt x="51540" y="43450"/>
                </a:lnTo>
                <a:lnTo>
                  <a:pt x="51540" y="43420"/>
                </a:lnTo>
                <a:lnTo>
                  <a:pt x="51520" y="43400"/>
                </a:lnTo>
                <a:lnTo>
                  <a:pt x="51490" y="43370"/>
                </a:lnTo>
                <a:lnTo>
                  <a:pt x="51470" y="43350"/>
                </a:lnTo>
                <a:lnTo>
                  <a:pt x="51430" y="43300"/>
                </a:lnTo>
                <a:lnTo>
                  <a:pt x="51400" y="43290"/>
                </a:lnTo>
                <a:lnTo>
                  <a:pt x="51320" y="43190"/>
                </a:lnTo>
                <a:lnTo>
                  <a:pt x="51290" y="43120"/>
                </a:lnTo>
                <a:lnTo>
                  <a:pt x="51270" y="43080"/>
                </a:lnTo>
                <a:lnTo>
                  <a:pt x="51230" y="42980"/>
                </a:lnTo>
                <a:lnTo>
                  <a:pt x="51230" y="42960"/>
                </a:lnTo>
                <a:lnTo>
                  <a:pt x="51230" y="42920"/>
                </a:lnTo>
                <a:lnTo>
                  <a:pt x="51140" y="42810"/>
                </a:lnTo>
                <a:lnTo>
                  <a:pt x="51120" y="42810"/>
                </a:lnTo>
                <a:lnTo>
                  <a:pt x="51060" y="42780"/>
                </a:lnTo>
                <a:lnTo>
                  <a:pt x="51050" y="42770"/>
                </a:lnTo>
                <a:lnTo>
                  <a:pt x="51040" y="42770"/>
                </a:lnTo>
                <a:lnTo>
                  <a:pt x="50990" y="42700"/>
                </a:lnTo>
                <a:lnTo>
                  <a:pt x="50920" y="42630"/>
                </a:lnTo>
                <a:lnTo>
                  <a:pt x="50860" y="42600"/>
                </a:lnTo>
                <a:lnTo>
                  <a:pt x="50860" y="42590"/>
                </a:lnTo>
                <a:lnTo>
                  <a:pt x="50810" y="42550"/>
                </a:lnTo>
                <a:lnTo>
                  <a:pt x="50790" y="42520"/>
                </a:lnTo>
                <a:lnTo>
                  <a:pt x="50780" y="42500"/>
                </a:lnTo>
                <a:lnTo>
                  <a:pt x="50700" y="42490"/>
                </a:lnTo>
                <a:lnTo>
                  <a:pt x="50690" y="42490"/>
                </a:lnTo>
                <a:lnTo>
                  <a:pt x="50680" y="42480"/>
                </a:lnTo>
                <a:lnTo>
                  <a:pt x="50660" y="42460"/>
                </a:lnTo>
                <a:lnTo>
                  <a:pt x="50580" y="42440"/>
                </a:lnTo>
                <a:lnTo>
                  <a:pt x="50550" y="42430"/>
                </a:lnTo>
                <a:lnTo>
                  <a:pt x="50460" y="42370"/>
                </a:lnTo>
                <a:lnTo>
                  <a:pt x="50430" y="42310"/>
                </a:lnTo>
                <a:lnTo>
                  <a:pt x="50360" y="42240"/>
                </a:lnTo>
                <a:lnTo>
                  <a:pt x="50420" y="42250"/>
                </a:lnTo>
                <a:lnTo>
                  <a:pt x="50450" y="42230"/>
                </a:lnTo>
                <a:lnTo>
                  <a:pt x="50520" y="42160"/>
                </a:lnTo>
                <a:lnTo>
                  <a:pt x="50580" y="42120"/>
                </a:lnTo>
                <a:lnTo>
                  <a:pt x="50620" y="42080"/>
                </a:lnTo>
                <a:lnTo>
                  <a:pt x="50650" y="42050"/>
                </a:lnTo>
                <a:lnTo>
                  <a:pt x="50690" y="42020"/>
                </a:lnTo>
                <a:lnTo>
                  <a:pt x="50730" y="41980"/>
                </a:lnTo>
                <a:lnTo>
                  <a:pt x="50750" y="41950"/>
                </a:lnTo>
                <a:lnTo>
                  <a:pt x="50780" y="41920"/>
                </a:lnTo>
                <a:lnTo>
                  <a:pt x="50810" y="41880"/>
                </a:lnTo>
                <a:lnTo>
                  <a:pt x="50860" y="41840"/>
                </a:lnTo>
                <a:lnTo>
                  <a:pt x="50890" y="41800"/>
                </a:lnTo>
                <a:lnTo>
                  <a:pt x="50930" y="41760"/>
                </a:lnTo>
                <a:lnTo>
                  <a:pt x="50980" y="41720"/>
                </a:lnTo>
                <a:lnTo>
                  <a:pt x="51040" y="41660"/>
                </a:lnTo>
                <a:lnTo>
                  <a:pt x="51070" y="41640"/>
                </a:lnTo>
                <a:lnTo>
                  <a:pt x="51100" y="41620"/>
                </a:lnTo>
                <a:lnTo>
                  <a:pt x="51130" y="41590"/>
                </a:lnTo>
                <a:lnTo>
                  <a:pt x="51150" y="41560"/>
                </a:lnTo>
                <a:lnTo>
                  <a:pt x="51170" y="41530"/>
                </a:lnTo>
                <a:lnTo>
                  <a:pt x="51190" y="41500"/>
                </a:lnTo>
                <a:lnTo>
                  <a:pt x="51210" y="41460"/>
                </a:lnTo>
                <a:lnTo>
                  <a:pt x="51220" y="41440"/>
                </a:lnTo>
                <a:lnTo>
                  <a:pt x="51240" y="41400"/>
                </a:lnTo>
                <a:lnTo>
                  <a:pt x="51260" y="41380"/>
                </a:lnTo>
                <a:lnTo>
                  <a:pt x="51270" y="41350"/>
                </a:lnTo>
                <a:lnTo>
                  <a:pt x="51310" y="41300"/>
                </a:lnTo>
                <a:lnTo>
                  <a:pt x="51340" y="41260"/>
                </a:lnTo>
                <a:lnTo>
                  <a:pt x="51370" y="41220"/>
                </a:lnTo>
                <a:lnTo>
                  <a:pt x="51390" y="41190"/>
                </a:lnTo>
                <a:lnTo>
                  <a:pt x="51410" y="41170"/>
                </a:lnTo>
                <a:lnTo>
                  <a:pt x="51430" y="41150"/>
                </a:lnTo>
                <a:lnTo>
                  <a:pt x="51460" y="41140"/>
                </a:lnTo>
                <a:lnTo>
                  <a:pt x="51490" y="41150"/>
                </a:lnTo>
                <a:lnTo>
                  <a:pt x="51520" y="41150"/>
                </a:lnTo>
                <a:lnTo>
                  <a:pt x="51540" y="41150"/>
                </a:lnTo>
                <a:lnTo>
                  <a:pt x="51560" y="41150"/>
                </a:lnTo>
                <a:lnTo>
                  <a:pt x="51590" y="41150"/>
                </a:lnTo>
                <a:lnTo>
                  <a:pt x="51610" y="41170"/>
                </a:lnTo>
                <a:lnTo>
                  <a:pt x="51610" y="41200"/>
                </a:lnTo>
                <a:lnTo>
                  <a:pt x="51610" y="41220"/>
                </a:lnTo>
                <a:lnTo>
                  <a:pt x="51610" y="41250"/>
                </a:lnTo>
                <a:lnTo>
                  <a:pt x="51610" y="41270"/>
                </a:lnTo>
                <a:lnTo>
                  <a:pt x="51610" y="41310"/>
                </a:lnTo>
                <a:lnTo>
                  <a:pt x="51610" y="41360"/>
                </a:lnTo>
                <a:lnTo>
                  <a:pt x="51610" y="41410"/>
                </a:lnTo>
                <a:lnTo>
                  <a:pt x="51610" y="41440"/>
                </a:lnTo>
                <a:lnTo>
                  <a:pt x="51630" y="41460"/>
                </a:lnTo>
                <a:lnTo>
                  <a:pt x="51640" y="41470"/>
                </a:lnTo>
                <a:lnTo>
                  <a:pt x="51670" y="41500"/>
                </a:lnTo>
                <a:lnTo>
                  <a:pt x="51690" y="41520"/>
                </a:lnTo>
                <a:lnTo>
                  <a:pt x="51730" y="41560"/>
                </a:lnTo>
                <a:lnTo>
                  <a:pt x="51770" y="41590"/>
                </a:lnTo>
                <a:lnTo>
                  <a:pt x="51780" y="41610"/>
                </a:lnTo>
                <a:lnTo>
                  <a:pt x="51790" y="41640"/>
                </a:lnTo>
                <a:lnTo>
                  <a:pt x="51790" y="41690"/>
                </a:lnTo>
                <a:lnTo>
                  <a:pt x="51790" y="41710"/>
                </a:lnTo>
                <a:lnTo>
                  <a:pt x="51790" y="41730"/>
                </a:lnTo>
                <a:lnTo>
                  <a:pt x="51790" y="41780"/>
                </a:lnTo>
                <a:lnTo>
                  <a:pt x="51810" y="41800"/>
                </a:lnTo>
                <a:lnTo>
                  <a:pt x="51840" y="41820"/>
                </a:lnTo>
                <a:lnTo>
                  <a:pt x="51870" y="41850"/>
                </a:lnTo>
                <a:lnTo>
                  <a:pt x="51900" y="41850"/>
                </a:lnTo>
                <a:lnTo>
                  <a:pt x="51950" y="41820"/>
                </a:lnTo>
                <a:lnTo>
                  <a:pt x="51980" y="41810"/>
                </a:lnTo>
                <a:lnTo>
                  <a:pt x="52010" y="41790"/>
                </a:lnTo>
                <a:lnTo>
                  <a:pt x="52040" y="41770"/>
                </a:lnTo>
                <a:lnTo>
                  <a:pt x="52080" y="41750"/>
                </a:lnTo>
                <a:lnTo>
                  <a:pt x="52120" y="41750"/>
                </a:lnTo>
                <a:lnTo>
                  <a:pt x="52140" y="41730"/>
                </a:lnTo>
                <a:lnTo>
                  <a:pt x="52170" y="41710"/>
                </a:lnTo>
                <a:lnTo>
                  <a:pt x="52190" y="41690"/>
                </a:lnTo>
                <a:lnTo>
                  <a:pt x="52220" y="41670"/>
                </a:lnTo>
                <a:lnTo>
                  <a:pt x="52230" y="41650"/>
                </a:lnTo>
                <a:lnTo>
                  <a:pt x="52230" y="41630"/>
                </a:lnTo>
                <a:lnTo>
                  <a:pt x="52230" y="41620"/>
                </a:lnTo>
                <a:lnTo>
                  <a:pt x="52210" y="41590"/>
                </a:lnTo>
                <a:lnTo>
                  <a:pt x="52180" y="41560"/>
                </a:lnTo>
                <a:lnTo>
                  <a:pt x="52180" y="41480"/>
                </a:lnTo>
                <a:lnTo>
                  <a:pt x="52160" y="41390"/>
                </a:lnTo>
                <a:lnTo>
                  <a:pt x="52160" y="41330"/>
                </a:lnTo>
                <a:lnTo>
                  <a:pt x="52130" y="41260"/>
                </a:lnTo>
                <a:lnTo>
                  <a:pt x="52100" y="41080"/>
                </a:lnTo>
                <a:lnTo>
                  <a:pt x="52100" y="41060"/>
                </a:lnTo>
                <a:lnTo>
                  <a:pt x="52090" y="41030"/>
                </a:lnTo>
                <a:lnTo>
                  <a:pt x="52070" y="40990"/>
                </a:lnTo>
                <a:lnTo>
                  <a:pt x="52080" y="40950"/>
                </a:lnTo>
                <a:lnTo>
                  <a:pt x="52060" y="40890"/>
                </a:lnTo>
                <a:lnTo>
                  <a:pt x="52060" y="40860"/>
                </a:lnTo>
                <a:lnTo>
                  <a:pt x="52050" y="40830"/>
                </a:lnTo>
                <a:lnTo>
                  <a:pt x="52080" y="40750"/>
                </a:lnTo>
                <a:lnTo>
                  <a:pt x="52060" y="40700"/>
                </a:lnTo>
                <a:lnTo>
                  <a:pt x="52040" y="40640"/>
                </a:lnTo>
                <a:lnTo>
                  <a:pt x="52040" y="40630"/>
                </a:lnTo>
                <a:lnTo>
                  <a:pt x="52040" y="40580"/>
                </a:lnTo>
                <a:lnTo>
                  <a:pt x="52050" y="40550"/>
                </a:lnTo>
                <a:lnTo>
                  <a:pt x="52040" y="40530"/>
                </a:lnTo>
                <a:lnTo>
                  <a:pt x="52030" y="40500"/>
                </a:lnTo>
                <a:lnTo>
                  <a:pt x="52030" y="40310"/>
                </a:lnTo>
                <a:lnTo>
                  <a:pt x="52020" y="40270"/>
                </a:lnTo>
                <a:lnTo>
                  <a:pt x="52010" y="40230"/>
                </a:lnTo>
                <a:lnTo>
                  <a:pt x="51940" y="40090"/>
                </a:lnTo>
                <a:lnTo>
                  <a:pt x="51930" y="40050"/>
                </a:lnTo>
                <a:lnTo>
                  <a:pt x="51930" y="40030"/>
                </a:lnTo>
                <a:lnTo>
                  <a:pt x="51930" y="40020"/>
                </a:lnTo>
                <a:lnTo>
                  <a:pt x="51930" y="40000"/>
                </a:lnTo>
                <a:lnTo>
                  <a:pt x="51930" y="39990"/>
                </a:lnTo>
                <a:lnTo>
                  <a:pt x="51940" y="39910"/>
                </a:lnTo>
                <a:lnTo>
                  <a:pt x="51880" y="39780"/>
                </a:lnTo>
                <a:lnTo>
                  <a:pt x="51860" y="39730"/>
                </a:lnTo>
                <a:lnTo>
                  <a:pt x="51850" y="39700"/>
                </a:lnTo>
                <a:lnTo>
                  <a:pt x="51860" y="39640"/>
                </a:lnTo>
                <a:lnTo>
                  <a:pt x="51860" y="39580"/>
                </a:lnTo>
                <a:lnTo>
                  <a:pt x="51880" y="39540"/>
                </a:lnTo>
                <a:lnTo>
                  <a:pt x="51880" y="39530"/>
                </a:lnTo>
                <a:lnTo>
                  <a:pt x="51880" y="39420"/>
                </a:lnTo>
                <a:lnTo>
                  <a:pt x="51880" y="39400"/>
                </a:lnTo>
                <a:lnTo>
                  <a:pt x="51840" y="39280"/>
                </a:lnTo>
                <a:lnTo>
                  <a:pt x="51830" y="39270"/>
                </a:lnTo>
                <a:lnTo>
                  <a:pt x="51830" y="39260"/>
                </a:lnTo>
                <a:lnTo>
                  <a:pt x="51830" y="39240"/>
                </a:lnTo>
                <a:lnTo>
                  <a:pt x="51830" y="39230"/>
                </a:lnTo>
                <a:lnTo>
                  <a:pt x="51820" y="39200"/>
                </a:lnTo>
                <a:lnTo>
                  <a:pt x="51820" y="39180"/>
                </a:lnTo>
                <a:lnTo>
                  <a:pt x="51810" y="39170"/>
                </a:lnTo>
                <a:lnTo>
                  <a:pt x="51810" y="39150"/>
                </a:lnTo>
                <a:lnTo>
                  <a:pt x="51800" y="39130"/>
                </a:lnTo>
                <a:lnTo>
                  <a:pt x="51810" y="39110"/>
                </a:lnTo>
                <a:lnTo>
                  <a:pt x="51890" y="39040"/>
                </a:lnTo>
                <a:lnTo>
                  <a:pt x="51920" y="39000"/>
                </a:lnTo>
                <a:lnTo>
                  <a:pt x="51970" y="38980"/>
                </a:lnTo>
                <a:lnTo>
                  <a:pt x="52010" y="38930"/>
                </a:lnTo>
                <a:lnTo>
                  <a:pt x="52030" y="38910"/>
                </a:lnTo>
                <a:lnTo>
                  <a:pt x="52050" y="38870"/>
                </a:lnTo>
                <a:lnTo>
                  <a:pt x="52070" y="38840"/>
                </a:lnTo>
                <a:lnTo>
                  <a:pt x="52090" y="38810"/>
                </a:lnTo>
                <a:lnTo>
                  <a:pt x="52190" y="38840"/>
                </a:lnTo>
                <a:lnTo>
                  <a:pt x="52230" y="38850"/>
                </a:lnTo>
                <a:lnTo>
                  <a:pt x="52270" y="38860"/>
                </a:lnTo>
                <a:lnTo>
                  <a:pt x="52360" y="38900"/>
                </a:lnTo>
                <a:lnTo>
                  <a:pt x="52450" y="38930"/>
                </a:lnTo>
                <a:lnTo>
                  <a:pt x="52580" y="38980"/>
                </a:lnTo>
                <a:lnTo>
                  <a:pt x="52760" y="39040"/>
                </a:lnTo>
                <a:lnTo>
                  <a:pt x="52840" y="39070"/>
                </a:lnTo>
                <a:lnTo>
                  <a:pt x="52950" y="39110"/>
                </a:lnTo>
                <a:lnTo>
                  <a:pt x="53060" y="39150"/>
                </a:lnTo>
                <a:lnTo>
                  <a:pt x="53160" y="39190"/>
                </a:lnTo>
                <a:lnTo>
                  <a:pt x="53180" y="39200"/>
                </a:lnTo>
                <a:lnTo>
                  <a:pt x="53250" y="39220"/>
                </a:lnTo>
                <a:lnTo>
                  <a:pt x="53280" y="39230"/>
                </a:lnTo>
                <a:lnTo>
                  <a:pt x="53330" y="39250"/>
                </a:lnTo>
                <a:lnTo>
                  <a:pt x="53380" y="39270"/>
                </a:lnTo>
                <a:lnTo>
                  <a:pt x="53420" y="39290"/>
                </a:lnTo>
                <a:lnTo>
                  <a:pt x="53450" y="39300"/>
                </a:lnTo>
                <a:lnTo>
                  <a:pt x="53490" y="39310"/>
                </a:lnTo>
                <a:lnTo>
                  <a:pt x="53510" y="39320"/>
                </a:lnTo>
                <a:lnTo>
                  <a:pt x="53530" y="39300"/>
                </a:lnTo>
                <a:lnTo>
                  <a:pt x="53550" y="39270"/>
                </a:lnTo>
                <a:lnTo>
                  <a:pt x="53570" y="39230"/>
                </a:lnTo>
                <a:lnTo>
                  <a:pt x="53580" y="39200"/>
                </a:lnTo>
                <a:lnTo>
                  <a:pt x="53600" y="39160"/>
                </a:lnTo>
                <a:lnTo>
                  <a:pt x="53640" y="39080"/>
                </a:lnTo>
                <a:lnTo>
                  <a:pt x="53650" y="39050"/>
                </a:lnTo>
                <a:lnTo>
                  <a:pt x="53670" y="39010"/>
                </a:lnTo>
                <a:lnTo>
                  <a:pt x="53700" y="38960"/>
                </a:lnTo>
                <a:lnTo>
                  <a:pt x="53720" y="38910"/>
                </a:lnTo>
                <a:lnTo>
                  <a:pt x="53750" y="38870"/>
                </a:lnTo>
                <a:lnTo>
                  <a:pt x="53770" y="38840"/>
                </a:lnTo>
                <a:lnTo>
                  <a:pt x="53790" y="38790"/>
                </a:lnTo>
                <a:lnTo>
                  <a:pt x="53830" y="38730"/>
                </a:lnTo>
                <a:lnTo>
                  <a:pt x="53850" y="38690"/>
                </a:lnTo>
                <a:lnTo>
                  <a:pt x="53870" y="38640"/>
                </a:lnTo>
                <a:lnTo>
                  <a:pt x="53890" y="38600"/>
                </a:lnTo>
                <a:lnTo>
                  <a:pt x="53910" y="38580"/>
                </a:lnTo>
                <a:lnTo>
                  <a:pt x="53950" y="38560"/>
                </a:lnTo>
                <a:lnTo>
                  <a:pt x="53960" y="38540"/>
                </a:lnTo>
                <a:lnTo>
                  <a:pt x="53970" y="38530"/>
                </a:lnTo>
                <a:lnTo>
                  <a:pt x="53990" y="38530"/>
                </a:lnTo>
                <a:lnTo>
                  <a:pt x="53990" y="38550"/>
                </a:lnTo>
                <a:lnTo>
                  <a:pt x="54000" y="38570"/>
                </a:lnTo>
                <a:lnTo>
                  <a:pt x="54030" y="38590"/>
                </a:lnTo>
                <a:lnTo>
                  <a:pt x="54050" y="38610"/>
                </a:lnTo>
                <a:lnTo>
                  <a:pt x="54060" y="38610"/>
                </a:lnTo>
                <a:lnTo>
                  <a:pt x="54060" y="38620"/>
                </a:lnTo>
                <a:lnTo>
                  <a:pt x="54060" y="38630"/>
                </a:lnTo>
                <a:lnTo>
                  <a:pt x="54070" y="38650"/>
                </a:lnTo>
                <a:lnTo>
                  <a:pt x="54100" y="38640"/>
                </a:lnTo>
                <a:lnTo>
                  <a:pt x="54110" y="38640"/>
                </a:lnTo>
                <a:lnTo>
                  <a:pt x="54130" y="38650"/>
                </a:lnTo>
                <a:lnTo>
                  <a:pt x="54130" y="38660"/>
                </a:lnTo>
                <a:lnTo>
                  <a:pt x="54120" y="38680"/>
                </a:lnTo>
                <a:lnTo>
                  <a:pt x="54110" y="38690"/>
                </a:lnTo>
                <a:lnTo>
                  <a:pt x="54120" y="38770"/>
                </a:lnTo>
                <a:lnTo>
                  <a:pt x="54130" y="38770"/>
                </a:lnTo>
                <a:lnTo>
                  <a:pt x="54140" y="38770"/>
                </a:lnTo>
                <a:lnTo>
                  <a:pt x="54150" y="38760"/>
                </a:lnTo>
                <a:lnTo>
                  <a:pt x="54160" y="38760"/>
                </a:lnTo>
                <a:lnTo>
                  <a:pt x="54200" y="38830"/>
                </a:lnTo>
                <a:lnTo>
                  <a:pt x="54220" y="38830"/>
                </a:lnTo>
                <a:lnTo>
                  <a:pt x="54230" y="38840"/>
                </a:lnTo>
                <a:lnTo>
                  <a:pt x="54250" y="38810"/>
                </a:lnTo>
                <a:lnTo>
                  <a:pt x="54260" y="38810"/>
                </a:lnTo>
                <a:lnTo>
                  <a:pt x="54280" y="38810"/>
                </a:lnTo>
                <a:lnTo>
                  <a:pt x="54290" y="38800"/>
                </a:lnTo>
                <a:lnTo>
                  <a:pt x="54320" y="38790"/>
                </a:lnTo>
                <a:lnTo>
                  <a:pt x="54380" y="38800"/>
                </a:lnTo>
                <a:lnTo>
                  <a:pt x="54450" y="38800"/>
                </a:lnTo>
                <a:lnTo>
                  <a:pt x="54470" y="38800"/>
                </a:lnTo>
                <a:lnTo>
                  <a:pt x="54500" y="38830"/>
                </a:lnTo>
                <a:lnTo>
                  <a:pt x="54550" y="38860"/>
                </a:lnTo>
                <a:lnTo>
                  <a:pt x="54570" y="38860"/>
                </a:lnTo>
                <a:lnTo>
                  <a:pt x="54600" y="38900"/>
                </a:lnTo>
                <a:lnTo>
                  <a:pt x="54680" y="38920"/>
                </a:lnTo>
                <a:lnTo>
                  <a:pt x="54720" y="38940"/>
                </a:lnTo>
                <a:lnTo>
                  <a:pt x="54730" y="38950"/>
                </a:lnTo>
                <a:lnTo>
                  <a:pt x="54740" y="38960"/>
                </a:lnTo>
                <a:lnTo>
                  <a:pt x="54780" y="39020"/>
                </a:lnTo>
                <a:lnTo>
                  <a:pt x="54790" y="39030"/>
                </a:lnTo>
                <a:lnTo>
                  <a:pt x="54830" y="39030"/>
                </a:lnTo>
                <a:lnTo>
                  <a:pt x="54860" y="39040"/>
                </a:lnTo>
                <a:lnTo>
                  <a:pt x="54860" y="39050"/>
                </a:lnTo>
                <a:lnTo>
                  <a:pt x="54880" y="39050"/>
                </a:lnTo>
                <a:lnTo>
                  <a:pt x="54910" y="39030"/>
                </a:lnTo>
                <a:lnTo>
                  <a:pt x="54920" y="39030"/>
                </a:lnTo>
                <a:lnTo>
                  <a:pt x="54940" y="39030"/>
                </a:lnTo>
                <a:lnTo>
                  <a:pt x="54950" y="39030"/>
                </a:lnTo>
                <a:lnTo>
                  <a:pt x="55010" y="39050"/>
                </a:lnTo>
                <a:lnTo>
                  <a:pt x="55030" y="39070"/>
                </a:lnTo>
                <a:lnTo>
                  <a:pt x="55040" y="39070"/>
                </a:lnTo>
                <a:lnTo>
                  <a:pt x="55050" y="39070"/>
                </a:lnTo>
                <a:lnTo>
                  <a:pt x="55090" y="39060"/>
                </a:lnTo>
                <a:lnTo>
                  <a:pt x="55110" y="39060"/>
                </a:lnTo>
                <a:lnTo>
                  <a:pt x="55120" y="39080"/>
                </a:lnTo>
                <a:lnTo>
                  <a:pt x="55110" y="39090"/>
                </a:lnTo>
                <a:lnTo>
                  <a:pt x="55110" y="39110"/>
                </a:lnTo>
                <a:lnTo>
                  <a:pt x="55120" y="39120"/>
                </a:lnTo>
                <a:lnTo>
                  <a:pt x="55150" y="39120"/>
                </a:lnTo>
                <a:lnTo>
                  <a:pt x="55180" y="39120"/>
                </a:lnTo>
                <a:lnTo>
                  <a:pt x="55280" y="39160"/>
                </a:lnTo>
                <a:lnTo>
                  <a:pt x="55300" y="39160"/>
                </a:lnTo>
                <a:lnTo>
                  <a:pt x="55310" y="39150"/>
                </a:lnTo>
                <a:lnTo>
                  <a:pt x="55330" y="39150"/>
                </a:lnTo>
                <a:lnTo>
                  <a:pt x="55340" y="39150"/>
                </a:lnTo>
                <a:lnTo>
                  <a:pt x="55370" y="39150"/>
                </a:lnTo>
                <a:lnTo>
                  <a:pt x="55390" y="39150"/>
                </a:lnTo>
                <a:lnTo>
                  <a:pt x="55420" y="39130"/>
                </a:lnTo>
                <a:lnTo>
                  <a:pt x="55440" y="39140"/>
                </a:lnTo>
                <a:lnTo>
                  <a:pt x="55460" y="39140"/>
                </a:lnTo>
                <a:lnTo>
                  <a:pt x="55490" y="39130"/>
                </a:lnTo>
                <a:lnTo>
                  <a:pt x="55520" y="39130"/>
                </a:lnTo>
                <a:lnTo>
                  <a:pt x="55570" y="39130"/>
                </a:lnTo>
                <a:lnTo>
                  <a:pt x="55590" y="39130"/>
                </a:lnTo>
                <a:lnTo>
                  <a:pt x="55600" y="39130"/>
                </a:lnTo>
                <a:lnTo>
                  <a:pt x="55610" y="39150"/>
                </a:lnTo>
                <a:lnTo>
                  <a:pt x="55620" y="39150"/>
                </a:lnTo>
                <a:lnTo>
                  <a:pt x="55680" y="39160"/>
                </a:lnTo>
                <a:lnTo>
                  <a:pt x="55700" y="39180"/>
                </a:lnTo>
                <a:lnTo>
                  <a:pt x="55740" y="39210"/>
                </a:lnTo>
                <a:lnTo>
                  <a:pt x="55830" y="39240"/>
                </a:lnTo>
                <a:lnTo>
                  <a:pt x="55850" y="39250"/>
                </a:lnTo>
                <a:lnTo>
                  <a:pt x="55880" y="39270"/>
                </a:lnTo>
                <a:lnTo>
                  <a:pt x="55960" y="39270"/>
                </a:lnTo>
                <a:lnTo>
                  <a:pt x="55980" y="39280"/>
                </a:lnTo>
                <a:lnTo>
                  <a:pt x="55990" y="39280"/>
                </a:lnTo>
                <a:lnTo>
                  <a:pt x="56000" y="39290"/>
                </a:lnTo>
                <a:lnTo>
                  <a:pt x="56060" y="39290"/>
                </a:lnTo>
                <a:lnTo>
                  <a:pt x="56110" y="39300"/>
                </a:lnTo>
                <a:lnTo>
                  <a:pt x="56270" y="39310"/>
                </a:lnTo>
                <a:lnTo>
                  <a:pt x="56290" y="39320"/>
                </a:lnTo>
                <a:lnTo>
                  <a:pt x="56300" y="39320"/>
                </a:lnTo>
                <a:lnTo>
                  <a:pt x="56320" y="39330"/>
                </a:lnTo>
                <a:lnTo>
                  <a:pt x="56410" y="39350"/>
                </a:lnTo>
                <a:lnTo>
                  <a:pt x="56430" y="39360"/>
                </a:lnTo>
                <a:lnTo>
                  <a:pt x="56430" y="39370"/>
                </a:lnTo>
                <a:lnTo>
                  <a:pt x="56440" y="39370"/>
                </a:lnTo>
                <a:lnTo>
                  <a:pt x="56620" y="39450"/>
                </a:lnTo>
                <a:lnTo>
                  <a:pt x="56770" y="39530"/>
                </a:lnTo>
                <a:lnTo>
                  <a:pt x="56880" y="39610"/>
                </a:lnTo>
                <a:lnTo>
                  <a:pt x="56900" y="39630"/>
                </a:lnTo>
                <a:lnTo>
                  <a:pt x="56930" y="39660"/>
                </a:lnTo>
                <a:lnTo>
                  <a:pt x="56930" y="39670"/>
                </a:lnTo>
                <a:lnTo>
                  <a:pt x="57020" y="39820"/>
                </a:lnTo>
                <a:lnTo>
                  <a:pt x="57060" y="39870"/>
                </a:lnTo>
                <a:lnTo>
                  <a:pt x="57070" y="39920"/>
                </a:lnTo>
                <a:lnTo>
                  <a:pt x="57120" y="39970"/>
                </a:lnTo>
                <a:lnTo>
                  <a:pt x="57140" y="40010"/>
                </a:lnTo>
                <a:lnTo>
                  <a:pt x="57150" y="40010"/>
                </a:lnTo>
                <a:lnTo>
                  <a:pt x="57170" y="40040"/>
                </a:lnTo>
                <a:lnTo>
                  <a:pt x="57190" y="40050"/>
                </a:lnTo>
                <a:lnTo>
                  <a:pt x="57200" y="40060"/>
                </a:lnTo>
                <a:lnTo>
                  <a:pt x="57210" y="40070"/>
                </a:lnTo>
                <a:lnTo>
                  <a:pt x="57230" y="40090"/>
                </a:lnTo>
                <a:lnTo>
                  <a:pt x="57240" y="40090"/>
                </a:lnTo>
                <a:lnTo>
                  <a:pt x="57260" y="40100"/>
                </a:lnTo>
                <a:lnTo>
                  <a:pt x="57290" y="40130"/>
                </a:lnTo>
                <a:lnTo>
                  <a:pt x="57370" y="40060"/>
                </a:lnTo>
                <a:lnTo>
                  <a:pt x="57480" y="39850"/>
                </a:lnTo>
                <a:lnTo>
                  <a:pt x="57940" y="39700"/>
                </a:lnTo>
                <a:lnTo>
                  <a:pt x="58000" y="39760"/>
                </a:lnTo>
                <a:lnTo>
                  <a:pt x="58050" y="39840"/>
                </a:lnTo>
                <a:lnTo>
                  <a:pt x="58110" y="39860"/>
                </a:lnTo>
                <a:lnTo>
                  <a:pt x="58710" y="39670"/>
                </a:lnTo>
                <a:lnTo>
                  <a:pt x="58700" y="39640"/>
                </a:lnTo>
                <a:lnTo>
                  <a:pt x="58700" y="39630"/>
                </a:lnTo>
                <a:lnTo>
                  <a:pt x="58710" y="39590"/>
                </a:lnTo>
                <a:lnTo>
                  <a:pt x="58700" y="39570"/>
                </a:lnTo>
                <a:lnTo>
                  <a:pt x="58690" y="39540"/>
                </a:lnTo>
                <a:lnTo>
                  <a:pt x="58700" y="39490"/>
                </a:lnTo>
                <a:lnTo>
                  <a:pt x="58700" y="39480"/>
                </a:lnTo>
                <a:lnTo>
                  <a:pt x="58700" y="39420"/>
                </a:lnTo>
                <a:lnTo>
                  <a:pt x="58710" y="39410"/>
                </a:lnTo>
                <a:lnTo>
                  <a:pt x="58720" y="39410"/>
                </a:lnTo>
                <a:lnTo>
                  <a:pt x="58720" y="39400"/>
                </a:lnTo>
                <a:lnTo>
                  <a:pt x="58720" y="39380"/>
                </a:lnTo>
                <a:lnTo>
                  <a:pt x="58720" y="39360"/>
                </a:lnTo>
                <a:lnTo>
                  <a:pt x="58720" y="39350"/>
                </a:lnTo>
                <a:lnTo>
                  <a:pt x="58720" y="39340"/>
                </a:lnTo>
                <a:lnTo>
                  <a:pt x="58710" y="39320"/>
                </a:lnTo>
                <a:lnTo>
                  <a:pt x="58720" y="39270"/>
                </a:lnTo>
                <a:lnTo>
                  <a:pt x="58720" y="39260"/>
                </a:lnTo>
                <a:lnTo>
                  <a:pt x="58740" y="39200"/>
                </a:lnTo>
                <a:lnTo>
                  <a:pt x="58740" y="39170"/>
                </a:lnTo>
                <a:lnTo>
                  <a:pt x="58740" y="39160"/>
                </a:lnTo>
                <a:lnTo>
                  <a:pt x="58720" y="39100"/>
                </a:lnTo>
                <a:lnTo>
                  <a:pt x="58710" y="39080"/>
                </a:lnTo>
                <a:lnTo>
                  <a:pt x="58700" y="39070"/>
                </a:lnTo>
                <a:lnTo>
                  <a:pt x="58670" y="38950"/>
                </a:lnTo>
                <a:lnTo>
                  <a:pt x="58610" y="38860"/>
                </a:lnTo>
                <a:lnTo>
                  <a:pt x="58590" y="38760"/>
                </a:lnTo>
                <a:lnTo>
                  <a:pt x="58600" y="38730"/>
                </a:lnTo>
                <a:lnTo>
                  <a:pt x="58680" y="38730"/>
                </a:lnTo>
                <a:lnTo>
                  <a:pt x="58980" y="38840"/>
                </a:lnTo>
                <a:lnTo>
                  <a:pt x="59070" y="38880"/>
                </a:lnTo>
                <a:lnTo>
                  <a:pt x="59150" y="38860"/>
                </a:lnTo>
                <a:lnTo>
                  <a:pt x="59190" y="38830"/>
                </a:lnTo>
                <a:lnTo>
                  <a:pt x="59220" y="38750"/>
                </a:lnTo>
                <a:lnTo>
                  <a:pt x="59230" y="38720"/>
                </a:lnTo>
                <a:lnTo>
                  <a:pt x="59270" y="38670"/>
                </a:lnTo>
                <a:lnTo>
                  <a:pt x="59320" y="38630"/>
                </a:lnTo>
                <a:lnTo>
                  <a:pt x="59390" y="38620"/>
                </a:lnTo>
                <a:lnTo>
                  <a:pt x="59460" y="38610"/>
                </a:lnTo>
                <a:lnTo>
                  <a:pt x="59520" y="38600"/>
                </a:lnTo>
                <a:lnTo>
                  <a:pt x="59580" y="38590"/>
                </a:lnTo>
                <a:lnTo>
                  <a:pt x="59620" y="38570"/>
                </a:lnTo>
                <a:lnTo>
                  <a:pt x="59670" y="38530"/>
                </a:lnTo>
                <a:lnTo>
                  <a:pt x="59720" y="38480"/>
                </a:lnTo>
                <a:lnTo>
                  <a:pt x="59780" y="38450"/>
                </a:lnTo>
                <a:lnTo>
                  <a:pt x="59900" y="38450"/>
                </a:lnTo>
                <a:lnTo>
                  <a:pt x="60090" y="38440"/>
                </a:lnTo>
                <a:lnTo>
                  <a:pt x="60290" y="38450"/>
                </a:lnTo>
                <a:lnTo>
                  <a:pt x="60430" y="38470"/>
                </a:lnTo>
                <a:lnTo>
                  <a:pt x="60460" y="38460"/>
                </a:lnTo>
                <a:lnTo>
                  <a:pt x="60470" y="38460"/>
                </a:lnTo>
                <a:lnTo>
                  <a:pt x="60470" y="38410"/>
                </a:lnTo>
                <a:lnTo>
                  <a:pt x="60470" y="38360"/>
                </a:lnTo>
                <a:lnTo>
                  <a:pt x="60520" y="38330"/>
                </a:lnTo>
                <a:lnTo>
                  <a:pt x="60530" y="38280"/>
                </a:lnTo>
                <a:lnTo>
                  <a:pt x="60630" y="38270"/>
                </a:lnTo>
                <a:lnTo>
                  <a:pt x="60660" y="38290"/>
                </a:lnTo>
                <a:lnTo>
                  <a:pt x="60680" y="38300"/>
                </a:lnTo>
                <a:lnTo>
                  <a:pt x="60700" y="38300"/>
                </a:lnTo>
                <a:lnTo>
                  <a:pt x="60730" y="38300"/>
                </a:lnTo>
                <a:lnTo>
                  <a:pt x="60780" y="38310"/>
                </a:lnTo>
                <a:lnTo>
                  <a:pt x="60790" y="38300"/>
                </a:lnTo>
                <a:lnTo>
                  <a:pt x="60820" y="38300"/>
                </a:lnTo>
                <a:lnTo>
                  <a:pt x="60850" y="38310"/>
                </a:lnTo>
                <a:lnTo>
                  <a:pt x="60880" y="38320"/>
                </a:lnTo>
                <a:lnTo>
                  <a:pt x="60960" y="38310"/>
                </a:lnTo>
                <a:lnTo>
                  <a:pt x="61010" y="38310"/>
                </a:lnTo>
                <a:lnTo>
                  <a:pt x="61070" y="38320"/>
                </a:lnTo>
                <a:lnTo>
                  <a:pt x="61080" y="38320"/>
                </a:lnTo>
                <a:lnTo>
                  <a:pt x="61090" y="38330"/>
                </a:lnTo>
                <a:lnTo>
                  <a:pt x="61120" y="38310"/>
                </a:lnTo>
                <a:lnTo>
                  <a:pt x="61140" y="38310"/>
                </a:lnTo>
                <a:lnTo>
                  <a:pt x="61160" y="38320"/>
                </a:lnTo>
                <a:lnTo>
                  <a:pt x="61170" y="38330"/>
                </a:lnTo>
                <a:lnTo>
                  <a:pt x="61260" y="38310"/>
                </a:lnTo>
                <a:lnTo>
                  <a:pt x="61270" y="38310"/>
                </a:lnTo>
                <a:lnTo>
                  <a:pt x="61280" y="38310"/>
                </a:lnTo>
                <a:lnTo>
                  <a:pt x="61320" y="38350"/>
                </a:lnTo>
                <a:lnTo>
                  <a:pt x="61340" y="38350"/>
                </a:lnTo>
                <a:lnTo>
                  <a:pt x="61390" y="38350"/>
                </a:lnTo>
                <a:lnTo>
                  <a:pt x="61450" y="38330"/>
                </a:lnTo>
                <a:lnTo>
                  <a:pt x="61480" y="38330"/>
                </a:lnTo>
                <a:lnTo>
                  <a:pt x="61490" y="38340"/>
                </a:lnTo>
                <a:lnTo>
                  <a:pt x="61560" y="38340"/>
                </a:lnTo>
                <a:lnTo>
                  <a:pt x="61580" y="38340"/>
                </a:lnTo>
                <a:lnTo>
                  <a:pt x="61590" y="38350"/>
                </a:lnTo>
                <a:lnTo>
                  <a:pt x="61620" y="38360"/>
                </a:lnTo>
                <a:lnTo>
                  <a:pt x="61780" y="38350"/>
                </a:lnTo>
                <a:lnTo>
                  <a:pt x="61860" y="38340"/>
                </a:lnTo>
                <a:lnTo>
                  <a:pt x="61960" y="38330"/>
                </a:lnTo>
                <a:lnTo>
                  <a:pt x="62060" y="38330"/>
                </a:lnTo>
                <a:lnTo>
                  <a:pt x="62190" y="38340"/>
                </a:lnTo>
                <a:lnTo>
                  <a:pt x="62450" y="38350"/>
                </a:lnTo>
                <a:lnTo>
                  <a:pt x="62610" y="38360"/>
                </a:lnTo>
                <a:lnTo>
                  <a:pt x="62670" y="38360"/>
                </a:lnTo>
                <a:lnTo>
                  <a:pt x="62740" y="38360"/>
                </a:lnTo>
                <a:lnTo>
                  <a:pt x="62780" y="38360"/>
                </a:lnTo>
                <a:lnTo>
                  <a:pt x="62800" y="38360"/>
                </a:lnTo>
                <a:lnTo>
                  <a:pt x="62840" y="38460"/>
                </a:lnTo>
                <a:lnTo>
                  <a:pt x="62930" y="38670"/>
                </a:lnTo>
                <a:lnTo>
                  <a:pt x="63010" y="38850"/>
                </a:lnTo>
                <a:lnTo>
                  <a:pt x="63080" y="39060"/>
                </a:lnTo>
                <a:lnTo>
                  <a:pt x="63140" y="39250"/>
                </a:lnTo>
                <a:lnTo>
                  <a:pt x="63220" y="39290"/>
                </a:lnTo>
                <a:lnTo>
                  <a:pt x="63410" y="39440"/>
                </a:lnTo>
                <a:lnTo>
                  <a:pt x="63530" y="39620"/>
                </a:lnTo>
                <a:lnTo>
                  <a:pt x="63560" y="39810"/>
                </a:lnTo>
                <a:lnTo>
                  <a:pt x="63580" y="40020"/>
                </a:lnTo>
                <a:lnTo>
                  <a:pt x="63640" y="40150"/>
                </a:lnTo>
                <a:lnTo>
                  <a:pt x="63770" y="40280"/>
                </a:lnTo>
                <a:lnTo>
                  <a:pt x="63840" y="40380"/>
                </a:lnTo>
                <a:lnTo>
                  <a:pt x="63930" y="40610"/>
                </a:lnTo>
                <a:lnTo>
                  <a:pt x="63940" y="40840"/>
                </a:lnTo>
                <a:lnTo>
                  <a:pt x="63970" y="41250"/>
                </a:lnTo>
                <a:lnTo>
                  <a:pt x="63980" y="41390"/>
                </a:lnTo>
                <a:lnTo>
                  <a:pt x="63990" y="41440"/>
                </a:lnTo>
                <a:lnTo>
                  <a:pt x="64040" y="41470"/>
                </a:lnTo>
                <a:lnTo>
                  <a:pt x="64110" y="41450"/>
                </a:lnTo>
                <a:lnTo>
                  <a:pt x="64420" y="41470"/>
                </a:lnTo>
                <a:lnTo>
                  <a:pt x="64610" y="41470"/>
                </a:lnTo>
                <a:lnTo>
                  <a:pt x="64820" y="41470"/>
                </a:lnTo>
                <a:lnTo>
                  <a:pt x="65030" y="41490"/>
                </a:lnTo>
                <a:lnTo>
                  <a:pt x="65090" y="41490"/>
                </a:lnTo>
                <a:lnTo>
                  <a:pt x="65120" y="41490"/>
                </a:lnTo>
                <a:lnTo>
                  <a:pt x="65120" y="41560"/>
                </a:lnTo>
                <a:lnTo>
                  <a:pt x="65120" y="41610"/>
                </a:lnTo>
                <a:lnTo>
                  <a:pt x="65220" y="41610"/>
                </a:lnTo>
                <a:lnTo>
                  <a:pt x="65260" y="41610"/>
                </a:lnTo>
                <a:lnTo>
                  <a:pt x="65340" y="41690"/>
                </a:lnTo>
                <a:lnTo>
                  <a:pt x="65390" y="41720"/>
                </a:lnTo>
                <a:lnTo>
                  <a:pt x="65430" y="41710"/>
                </a:lnTo>
                <a:lnTo>
                  <a:pt x="65570" y="41680"/>
                </a:lnTo>
                <a:lnTo>
                  <a:pt x="65670" y="41670"/>
                </a:lnTo>
                <a:lnTo>
                  <a:pt x="65680" y="41730"/>
                </a:lnTo>
                <a:lnTo>
                  <a:pt x="65600" y="41830"/>
                </a:lnTo>
                <a:lnTo>
                  <a:pt x="65510" y="41890"/>
                </a:lnTo>
                <a:lnTo>
                  <a:pt x="65470" y="41920"/>
                </a:lnTo>
                <a:lnTo>
                  <a:pt x="65440" y="41960"/>
                </a:lnTo>
                <a:lnTo>
                  <a:pt x="65460" y="42030"/>
                </a:lnTo>
                <a:lnTo>
                  <a:pt x="65530" y="42060"/>
                </a:lnTo>
                <a:lnTo>
                  <a:pt x="65600" y="42050"/>
                </a:lnTo>
                <a:lnTo>
                  <a:pt x="65620" y="42050"/>
                </a:lnTo>
                <a:lnTo>
                  <a:pt x="65650" y="42070"/>
                </a:lnTo>
                <a:lnTo>
                  <a:pt x="65670" y="42080"/>
                </a:lnTo>
                <a:lnTo>
                  <a:pt x="65610" y="42140"/>
                </a:lnTo>
                <a:lnTo>
                  <a:pt x="65550" y="42180"/>
                </a:lnTo>
                <a:lnTo>
                  <a:pt x="65460" y="42240"/>
                </a:lnTo>
                <a:lnTo>
                  <a:pt x="65450" y="42310"/>
                </a:lnTo>
                <a:lnTo>
                  <a:pt x="65480" y="42390"/>
                </a:lnTo>
                <a:lnTo>
                  <a:pt x="65610" y="42490"/>
                </a:lnTo>
                <a:lnTo>
                  <a:pt x="65670" y="42550"/>
                </a:lnTo>
                <a:lnTo>
                  <a:pt x="65720" y="42580"/>
                </a:lnTo>
                <a:lnTo>
                  <a:pt x="65800" y="42570"/>
                </a:lnTo>
                <a:lnTo>
                  <a:pt x="65810" y="42720"/>
                </a:lnTo>
                <a:lnTo>
                  <a:pt x="65830" y="42770"/>
                </a:lnTo>
                <a:lnTo>
                  <a:pt x="65840" y="42790"/>
                </a:lnTo>
                <a:lnTo>
                  <a:pt x="65830" y="42840"/>
                </a:lnTo>
                <a:lnTo>
                  <a:pt x="65840" y="42870"/>
                </a:lnTo>
                <a:lnTo>
                  <a:pt x="65840" y="42880"/>
                </a:lnTo>
                <a:lnTo>
                  <a:pt x="65840" y="42900"/>
                </a:lnTo>
                <a:lnTo>
                  <a:pt x="65840" y="42930"/>
                </a:lnTo>
                <a:lnTo>
                  <a:pt x="65840" y="42940"/>
                </a:lnTo>
                <a:lnTo>
                  <a:pt x="65840" y="42950"/>
                </a:lnTo>
                <a:lnTo>
                  <a:pt x="65860" y="43030"/>
                </a:lnTo>
                <a:lnTo>
                  <a:pt x="65860" y="43040"/>
                </a:lnTo>
                <a:lnTo>
                  <a:pt x="65860" y="43060"/>
                </a:lnTo>
                <a:lnTo>
                  <a:pt x="65900" y="43190"/>
                </a:lnTo>
                <a:lnTo>
                  <a:pt x="65910" y="43250"/>
                </a:lnTo>
                <a:lnTo>
                  <a:pt x="65970" y="43340"/>
                </a:lnTo>
                <a:lnTo>
                  <a:pt x="65980" y="43400"/>
                </a:lnTo>
                <a:lnTo>
                  <a:pt x="65960" y="43440"/>
                </a:lnTo>
                <a:lnTo>
                  <a:pt x="65960" y="43450"/>
                </a:lnTo>
                <a:lnTo>
                  <a:pt x="65960" y="43460"/>
                </a:lnTo>
                <a:lnTo>
                  <a:pt x="65940" y="43560"/>
                </a:lnTo>
                <a:lnTo>
                  <a:pt x="65940" y="43570"/>
                </a:lnTo>
                <a:lnTo>
                  <a:pt x="65930" y="43600"/>
                </a:lnTo>
                <a:lnTo>
                  <a:pt x="65890" y="43630"/>
                </a:lnTo>
                <a:lnTo>
                  <a:pt x="65860" y="43670"/>
                </a:lnTo>
                <a:lnTo>
                  <a:pt x="65860" y="43720"/>
                </a:lnTo>
                <a:lnTo>
                  <a:pt x="65790" y="43840"/>
                </a:lnTo>
                <a:lnTo>
                  <a:pt x="65780" y="43870"/>
                </a:lnTo>
                <a:lnTo>
                  <a:pt x="65770" y="43890"/>
                </a:lnTo>
                <a:lnTo>
                  <a:pt x="65760" y="43940"/>
                </a:lnTo>
                <a:lnTo>
                  <a:pt x="65750" y="44000"/>
                </a:lnTo>
                <a:lnTo>
                  <a:pt x="65750" y="44020"/>
                </a:lnTo>
                <a:lnTo>
                  <a:pt x="65680" y="44140"/>
                </a:lnTo>
                <a:lnTo>
                  <a:pt x="65650" y="44250"/>
                </a:lnTo>
                <a:lnTo>
                  <a:pt x="65620" y="44310"/>
                </a:lnTo>
                <a:lnTo>
                  <a:pt x="65600" y="44350"/>
                </a:lnTo>
                <a:lnTo>
                  <a:pt x="65580" y="44370"/>
                </a:lnTo>
                <a:lnTo>
                  <a:pt x="65580" y="44380"/>
                </a:lnTo>
                <a:lnTo>
                  <a:pt x="65560" y="44400"/>
                </a:lnTo>
                <a:lnTo>
                  <a:pt x="65550" y="44460"/>
                </a:lnTo>
                <a:lnTo>
                  <a:pt x="65550" y="44470"/>
                </a:lnTo>
                <a:lnTo>
                  <a:pt x="65520" y="44550"/>
                </a:lnTo>
                <a:lnTo>
                  <a:pt x="65490" y="44580"/>
                </a:lnTo>
                <a:lnTo>
                  <a:pt x="65480" y="44580"/>
                </a:lnTo>
                <a:lnTo>
                  <a:pt x="65480" y="44590"/>
                </a:lnTo>
                <a:lnTo>
                  <a:pt x="65480" y="44620"/>
                </a:lnTo>
                <a:lnTo>
                  <a:pt x="65500" y="44640"/>
                </a:lnTo>
                <a:lnTo>
                  <a:pt x="65510" y="44640"/>
                </a:lnTo>
                <a:lnTo>
                  <a:pt x="65520" y="44650"/>
                </a:lnTo>
                <a:lnTo>
                  <a:pt x="65530" y="44660"/>
                </a:lnTo>
                <a:lnTo>
                  <a:pt x="65560" y="44660"/>
                </a:lnTo>
                <a:lnTo>
                  <a:pt x="65590" y="44670"/>
                </a:lnTo>
                <a:lnTo>
                  <a:pt x="65580" y="44690"/>
                </a:lnTo>
                <a:lnTo>
                  <a:pt x="65580" y="44700"/>
                </a:lnTo>
                <a:lnTo>
                  <a:pt x="65570" y="44700"/>
                </a:lnTo>
                <a:lnTo>
                  <a:pt x="65570" y="44710"/>
                </a:lnTo>
                <a:lnTo>
                  <a:pt x="65590" y="44750"/>
                </a:lnTo>
                <a:lnTo>
                  <a:pt x="65620" y="44790"/>
                </a:lnTo>
                <a:lnTo>
                  <a:pt x="65620" y="44830"/>
                </a:lnTo>
                <a:lnTo>
                  <a:pt x="65610" y="44840"/>
                </a:lnTo>
                <a:lnTo>
                  <a:pt x="65610" y="44850"/>
                </a:lnTo>
                <a:lnTo>
                  <a:pt x="65600" y="44850"/>
                </a:lnTo>
                <a:lnTo>
                  <a:pt x="65590" y="44850"/>
                </a:lnTo>
                <a:lnTo>
                  <a:pt x="65530" y="44790"/>
                </a:lnTo>
                <a:lnTo>
                  <a:pt x="65510" y="44780"/>
                </a:lnTo>
                <a:lnTo>
                  <a:pt x="65490" y="44780"/>
                </a:lnTo>
                <a:lnTo>
                  <a:pt x="65460" y="44810"/>
                </a:lnTo>
                <a:lnTo>
                  <a:pt x="65450" y="44830"/>
                </a:lnTo>
                <a:lnTo>
                  <a:pt x="65450" y="44850"/>
                </a:lnTo>
                <a:lnTo>
                  <a:pt x="65460" y="44860"/>
                </a:lnTo>
                <a:lnTo>
                  <a:pt x="65470" y="44860"/>
                </a:lnTo>
                <a:lnTo>
                  <a:pt x="65490" y="44870"/>
                </a:lnTo>
                <a:lnTo>
                  <a:pt x="65510" y="44880"/>
                </a:lnTo>
                <a:lnTo>
                  <a:pt x="65530" y="44900"/>
                </a:lnTo>
                <a:lnTo>
                  <a:pt x="65540" y="44920"/>
                </a:lnTo>
                <a:lnTo>
                  <a:pt x="65540" y="44940"/>
                </a:lnTo>
                <a:lnTo>
                  <a:pt x="65540" y="44950"/>
                </a:lnTo>
                <a:lnTo>
                  <a:pt x="65530" y="44980"/>
                </a:lnTo>
                <a:lnTo>
                  <a:pt x="65480" y="45030"/>
                </a:lnTo>
                <a:lnTo>
                  <a:pt x="65480" y="45040"/>
                </a:lnTo>
                <a:lnTo>
                  <a:pt x="65480" y="45050"/>
                </a:lnTo>
                <a:lnTo>
                  <a:pt x="65490" y="45070"/>
                </a:lnTo>
                <a:lnTo>
                  <a:pt x="65560" y="45110"/>
                </a:lnTo>
                <a:lnTo>
                  <a:pt x="65560" y="45120"/>
                </a:lnTo>
                <a:lnTo>
                  <a:pt x="65550" y="45140"/>
                </a:lnTo>
                <a:lnTo>
                  <a:pt x="65550" y="45150"/>
                </a:lnTo>
                <a:lnTo>
                  <a:pt x="65540" y="45160"/>
                </a:lnTo>
                <a:lnTo>
                  <a:pt x="65520" y="45160"/>
                </a:lnTo>
                <a:lnTo>
                  <a:pt x="65480" y="45170"/>
                </a:lnTo>
                <a:lnTo>
                  <a:pt x="65460" y="45190"/>
                </a:lnTo>
                <a:lnTo>
                  <a:pt x="65440" y="45200"/>
                </a:lnTo>
                <a:lnTo>
                  <a:pt x="65440" y="45230"/>
                </a:lnTo>
                <a:lnTo>
                  <a:pt x="65430" y="45250"/>
                </a:lnTo>
                <a:lnTo>
                  <a:pt x="65440" y="45290"/>
                </a:lnTo>
                <a:lnTo>
                  <a:pt x="65440" y="45300"/>
                </a:lnTo>
                <a:lnTo>
                  <a:pt x="65430" y="45360"/>
                </a:lnTo>
                <a:lnTo>
                  <a:pt x="65420" y="45370"/>
                </a:lnTo>
                <a:lnTo>
                  <a:pt x="65420" y="45380"/>
                </a:lnTo>
                <a:lnTo>
                  <a:pt x="65400" y="45390"/>
                </a:lnTo>
                <a:lnTo>
                  <a:pt x="65350" y="45400"/>
                </a:lnTo>
                <a:lnTo>
                  <a:pt x="65300" y="45400"/>
                </a:lnTo>
                <a:lnTo>
                  <a:pt x="65280" y="45410"/>
                </a:lnTo>
                <a:lnTo>
                  <a:pt x="65280" y="45420"/>
                </a:lnTo>
                <a:lnTo>
                  <a:pt x="65270" y="45440"/>
                </a:lnTo>
                <a:lnTo>
                  <a:pt x="65280" y="45440"/>
                </a:lnTo>
                <a:lnTo>
                  <a:pt x="65280" y="45450"/>
                </a:lnTo>
                <a:lnTo>
                  <a:pt x="65280" y="45460"/>
                </a:lnTo>
                <a:lnTo>
                  <a:pt x="65290" y="45490"/>
                </a:lnTo>
                <a:lnTo>
                  <a:pt x="65300" y="45510"/>
                </a:lnTo>
                <a:lnTo>
                  <a:pt x="65300" y="45520"/>
                </a:lnTo>
                <a:lnTo>
                  <a:pt x="65290" y="45530"/>
                </a:lnTo>
                <a:lnTo>
                  <a:pt x="65290" y="45540"/>
                </a:lnTo>
                <a:lnTo>
                  <a:pt x="65280" y="45550"/>
                </a:lnTo>
                <a:lnTo>
                  <a:pt x="65250" y="45590"/>
                </a:lnTo>
                <a:lnTo>
                  <a:pt x="65240" y="45600"/>
                </a:lnTo>
                <a:lnTo>
                  <a:pt x="65240" y="45620"/>
                </a:lnTo>
                <a:lnTo>
                  <a:pt x="65270" y="45700"/>
                </a:lnTo>
                <a:lnTo>
                  <a:pt x="65270" y="45720"/>
                </a:lnTo>
                <a:lnTo>
                  <a:pt x="65260" y="45740"/>
                </a:lnTo>
                <a:lnTo>
                  <a:pt x="65250" y="45750"/>
                </a:lnTo>
                <a:lnTo>
                  <a:pt x="65230" y="45760"/>
                </a:lnTo>
                <a:lnTo>
                  <a:pt x="65210" y="45760"/>
                </a:lnTo>
                <a:lnTo>
                  <a:pt x="65200" y="45760"/>
                </a:lnTo>
                <a:lnTo>
                  <a:pt x="65180" y="45750"/>
                </a:lnTo>
                <a:lnTo>
                  <a:pt x="65160" y="45740"/>
                </a:lnTo>
                <a:lnTo>
                  <a:pt x="65090" y="45730"/>
                </a:lnTo>
                <a:lnTo>
                  <a:pt x="65030" y="45740"/>
                </a:lnTo>
                <a:lnTo>
                  <a:pt x="65010" y="45750"/>
                </a:lnTo>
                <a:lnTo>
                  <a:pt x="64990" y="45770"/>
                </a:lnTo>
                <a:lnTo>
                  <a:pt x="64980" y="45780"/>
                </a:lnTo>
                <a:lnTo>
                  <a:pt x="64980" y="45790"/>
                </a:lnTo>
                <a:lnTo>
                  <a:pt x="64960" y="45820"/>
                </a:lnTo>
                <a:lnTo>
                  <a:pt x="64950" y="45860"/>
                </a:lnTo>
                <a:lnTo>
                  <a:pt x="64960" y="45870"/>
                </a:lnTo>
                <a:lnTo>
                  <a:pt x="64980" y="45880"/>
                </a:lnTo>
                <a:lnTo>
                  <a:pt x="65000" y="45890"/>
                </a:lnTo>
                <a:lnTo>
                  <a:pt x="65030" y="45890"/>
                </a:lnTo>
                <a:lnTo>
                  <a:pt x="65040" y="45890"/>
                </a:lnTo>
                <a:lnTo>
                  <a:pt x="65050" y="45900"/>
                </a:lnTo>
                <a:lnTo>
                  <a:pt x="65050" y="45910"/>
                </a:lnTo>
                <a:lnTo>
                  <a:pt x="65050" y="45920"/>
                </a:lnTo>
                <a:lnTo>
                  <a:pt x="65010" y="45960"/>
                </a:lnTo>
                <a:lnTo>
                  <a:pt x="65000" y="45990"/>
                </a:lnTo>
                <a:lnTo>
                  <a:pt x="65020" y="46060"/>
                </a:lnTo>
                <a:lnTo>
                  <a:pt x="65000" y="46120"/>
                </a:lnTo>
                <a:lnTo>
                  <a:pt x="65000" y="46130"/>
                </a:lnTo>
                <a:lnTo>
                  <a:pt x="65000" y="46140"/>
                </a:lnTo>
                <a:lnTo>
                  <a:pt x="65000" y="46150"/>
                </a:lnTo>
                <a:lnTo>
                  <a:pt x="65000" y="46210"/>
                </a:lnTo>
                <a:lnTo>
                  <a:pt x="64980" y="46250"/>
                </a:lnTo>
                <a:lnTo>
                  <a:pt x="64970" y="46260"/>
                </a:lnTo>
                <a:lnTo>
                  <a:pt x="64960" y="46260"/>
                </a:lnTo>
                <a:lnTo>
                  <a:pt x="64940" y="46260"/>
                </a:lnTo>
                <a:lnTo>
                  <a:pt x="64880" y="46260"/>
                </a:lnTo>
                <a:lnTo>
                  <a:pt x="64860" y="46260"/>
                </a:lnTo>
                <a:lnTo>
                  <a:pt x="64830" y="46260"/>
                </a:lnTo>
                <a:lnTo>
                  <a:pt x="64820" y="46270"/>
                </a:lnTo>
                <a:lnTo>
                  <a:pt x="64810" y="46280"/>
                </a:lnTo>
                <a:lnTo>
                  <a:pt x="64810" y="46290"/>
                </a:lnTo>
                <a:lnTo>
                  <a:pt x="64800" y="46310"/>
                </a:lnTo>
                <a:lnTo>
                  <a:pt x="64790" y="46360"/>
                </a:lnTo>
                <a:lnTo>
                  <a:pt x="64780" y="46380"/>
                </a:lnTo>
                <a:lnTo>
                  <a:pt x="64780" y="46410"/>
                </a:lnTo>
                <a:lnTo>
                  <a:pt x="64780" y="46420"/>
                </a:lnTo>
                <a:lnTo>
                  <a:pt x="64770" y="46440"/>
                </a:lnTo>
                <a:lnTo>
                  <a:pt x="64770" y="46450"/>
                </a:lnTo>
                <a:lnTo>
                  <a:pt x="64750" y="46480"/>
                </a:lnTo>
                <a:lnTo>
                  <a:pt x="64740" y="46490"/>
                </a:lnTo>
                <a:lnTo>
                  <a:pt x="64730" y="46500"/>
                </a:lnTo>
                <a:lnTo>
                  <a:pt x="64720" y="46500"/>
                </a:lnTo>
                <a:lnTo>
                  <a:pt x="64670" y="46500"/>
                </a:lnTo>
                <a:lnTo>
                  <a:pt x="64650" y="46520"/>
                </a:lnTo>
                <a:lnTo>
                  <a:pt x="64650" y="46590"/>
                </a:lnTo>
                <a:lnTo>
                  <a:pt x="64640" y="46640"/>
                </a:lnTo>
                <a:lnTo>
                  <a:pt x="64610" y="46660"/>
                </a:lnTo>
                <a:lnTo>
                  <a:pt x="64570" y="46660"/>
                </a:lnTo>
                <a:lnTo>
                  <a:pt x="64520" y="46650"/>
                </a:lnTo>
                <a:lnTo>
                  <a:pt x="64500" y="46640"/>
                </a:lnTo>
                <a:lnTo>
                  <a:pt x="64480" y="46650"/>
                </a:lnTo>
                <a:lnTo>
                  <a:pt x="64460" y="46660"/>
                </a:lnTo>
                <a:lnTo>
                  <a:pt x="64400" y="46710"/>
                </a:lnTo>
                <a:lnTo>
                  <a:pt x="64390" y="46730"/>
                </a:lnTo>
                <a:lnTo>
                  <a:pt x="64370" y="46740"/>
                </a:lnTo>
                <a:lnTo>
                  <a:pt x="64370" y="46750"/>
                </a:lnTo>
                <a:lnTo>
                  <a:pt x="64360" y="46770"/>
                </a:lnTo>
                <a:lnTo>
                  <a:pt x="64370" y="46790"/>
                </a:lnTo>
                <a:lnTo>
                  <a:pt x="64380" y="46800"/>
                </a:lnTo>
                <a:lnTo>
                  <a:pt x="64400" y="46810"/>
                </a:lnTo>
                <a:lnTo>
                  <a:pt x="64400" y="46820"/>
                </a:lnTo>
                <a:lnTo>
                  <a:pt x="64410" y="46820"/>
                </a:lnTo>
                <a:lnTo>
                  <a:pt x="64430" y="46830"/>
                </a:lnTo>
                <a:lnTo>
                  <a:pt x="64440" y="46830"/>
                </a:lnTo>
                <a:lnTo>
                  <a:pt x="64450" y="46850"/>
                </a:lnTo>
                <a:lnTo>
                  <a:pt x="64480" y="46880"/>
                </a:lnTo>
                <a:lnTo>
                  <a:pt x="64490" y="46950"/>
                </a:lnTo>
                <a:lnTo>
                  <a:pt x="64500" y="46960"/>
                </a:lnTo>
                <a:lnTo>
                  <a:pt x="64510" y="46990"/>
                </a:lnTo>
                <a:lnTo>
                  <a:pt x="64530" y="47020"/>
                </a:lnTo>
                <a:lnTo>
                  <a:pt x="64520" y="47020"/>
                </a:lnTo>
                <a:lnTo>
                  <a:pt x="64520" y="47030"/>
                </a:lnTo>
                <a:lnTo>
                  <a:pt x="64520" y="47040"/>
                </a:lnTo>
                <a:lnTo>
                  <a:pt x="64510" y="47040"/>
                </a:lnTo>
                <a:lnTo>
                  <a:pt x="64470" y="47050"/>
                </a:lnTo>
                <a:lnTo>
                  <a:pt x="64460" y="47050"/>
                </a:lnTo>
                <a:lnTo>
                  <a:pt x="64450" y="47060"/>
                </a:lnTo>
                <a:lnTo>
                  <a:pt x="64460" y="47080"/>
                </a:lnTo>
                <a:lnTo>
                  <a:pt x="64460" y="47090"/>
                </a:lnTo>
                <a:lnTo>
                  <a:pt x="64450" y="47110"/>
                </a:lnTo>
                <a:lnTo>
                  <a:pt x="64430" y="47090"/>
                </a:lnTo>
                <a:lnTo>
                  <a:pt x="64420" y="47100"/>
                </a:lnTo>
                <a:lnTo>
                  <a:pt x="64410" y="47100"/>
                </a:lnTo>
                <a:lnTo>
                  <a:pt x="64380" y="47080"/>
                </a:lnTo>
                <a:lnTo>
                  <a:pt x="64370" y="47080"/>
                </a:lnTo>
                <a:lnTo>
                  <a:pt x="64360" y="47090"/>
                </a:lnTo>
                <a:lnTo>
                  <a:pt x="64390" y="47150"/>
                </a:lnTo>
                <a:lnTo>
                  <a:pt x="64380" y="47170"/>
                </a:lnTo>
                <a:lnTo>
                  <a:pt x="64360" y="47170"/>
                </a:lnTo>
                <a:lnTo>
                  <a:pt x="64350" y="47180"/>
                </a:lnTo>
                <a:lnTo>
                  <a:pt x="64360" y="47200"/>
                </a:lnTo>
                <a:lnTo>
                  <a:pt x="64370" y="47210"/>
                </a:lnTo>
                <a:lnTo>
                  <a:pt x="64380" y="47220"/>
                </a:lnTo>
                <a:lnTo>
                  <a:pt x="64380" y="47240"/>
                </a:lnTo>
                <a:lnTo>
                  <a:pt x="64380" y="47250"/>
                </a:lnTo>
                <a:lnTo>
                  <a:pt x="64380" y="47260"/>
                </a:lnTo>
                <a:lnTo>
                  <a:pt x="64380" y="47270"/>
                </a:lnTo>
                <a:lnTo>
                  <a:pt x="64370" y="47270"/>
                </a:lnTo>
                <a:lnTo>
                  <a:pt x="64350" y="47280"/>
                </a:lnTo>
                <a:lnTo>
                  <a:pt x="64340" y="47290"/>
                </a:lnTo>
                <a:lnTo>
                  <a:pt x="64330" y="47290"/>
                </a:lnTo>
                <a:lnTo>
                  <a:pt x="64340" y="47310"/>
                </a:lnTo>
                <a:lnTo>
                  <a:pt x="64360" y="47310"/>
                </a:lnTo>
                <a:lnTo>
                  <a:pt x="64410" y="47310"/>
                </a:lnTo>
                <a:lnTo>
                  <a:pt x="64410" y="47330"/>
                </a:lnTo>
                <a:lnTo>
                  <a:pt x="64410" y="47340"/>
                </a:lnTo>
                <a:lnTo>
                  <a:pt x="64410" y="47350"/>
                </a:lnTo>
                <a:lnTo>
                  <a:pt x="64440" y="47390"/>
                </a:lnTo>
                <a:lnTo>
                  <a:pt x="64440" y="47400"/>
                </a:lnTo>
                <a:lnTo>
                  <a:pt x="64430" y="47420"/>
                </a:lnTo>
                <a:lnTo>
                  <a:pt x="64420" y="47420"/>
                </a:lnTo>
                <a:lnTo>
                  <a:pt x="64400" y="47430"/>
                </a:lnTo>
                <a:lnTo>
                  <a:pt x="64390" y="47450"/>
                </a:lnTo>
                <a:lnTo>
                  <a:pt x="64400" y="47460"/>
                </a:lnTo>
                <a:lnTo>
                  <a:pt x="64400" y="47470"/>
                </a:lnTo>
                <a:lnTo>
                  <a:pt x="64410" y="47470"/>
                </a:lnTo>
                <a:lnTo>
                  <a:pt x="64450" y="47470"/>
                </a:lnTo>
                <a:lnTo>
                  <a:pt x="64430" y="47490"/>
                </a:lnTo>
                <a:lnTo>
                  <a:pt x="64440" y="47510"/>
                </a:lnTo>
                <a:lnTo>
                  <a:pt x="64480" y="47530"/>
                </a:lnTo>
                <a:lnTo>
                  <a:pt x="64480" y="47550"/>
                </a:lnTo>
                <a:lnTo>
                  <a:pt x="64470" y="47570"/>
                </a:lnTo>
                <a:lnTo>
                  <a:pt x="64430" y="47580"/>
                </a:lnTo>
                <a:lnTo>
                  <a:pt x="64420" y="47600"/>
                </a:lnTo>
                <a:lnTo>
                  <a:pt x="64440" y="47620"/>
                </a:lnTo>
                <a:lnTo>
                  <a:pt x="64490" y="47610"/>
                </a:lnTo>
                <a:lnTo>
                  <a:pt x="64510" y="47620"/>
                </a:lnTo>
                <a:lnTo>
                  <a:pt x="64520" y="47630"/>
                </a:lnTo>
                <a:lnTo>
                  <a:pt x="64520" y="47640"/>
                </a:lnTo>
                <a:lnTo>
                  <a:pt x="64530" y="47650"/>
                </a:lnTo>
                <a:lnTo>
                  <a:pt x="64530" y="47660"/>
                </a:lnTo>
                <a:lnTo>
                  <a:pt x="64520" y="47680"/>
                </a:lnTo>
                <a:lnTo>
                  <a:pt x="64480" y="47700"/>
                </a:lnTo>
                <a:lnTo>
                  <a:pt x="64470" y="47710"/>
                </a:lnTo>
                <a:lnTo>
                  <a:pt x="64490" y="47760"/>
                </a:lnTo>
                <a:lnTo>
                  <a:pt x="64500" y="47770"/>
                </a:lnTo>
                <a:lnTo>
                  <a:pt x="64490" y="47770"/>
                </a:lnTo>
                <a:lnTo>
                  <a:pt x="64490" y="47790"/>
                </a:lnTo>
                <a:lnTo>
                  <a:pt x="64480" y="47810"/>
                </a:lnTo>
                <a:lnTo>
                  <a:pt x="64480" y="47830"/>
                </a:lnTo>
                <a:lnTo>
                  <a:pt x="64480" y="47840"/>
                </a:lnTo>
                <a:lnTo>
                  <a:pt x="64480" y="47850"/>
                </a:lnTo>
                <a:lnTo>
                  <a:pt x="64480" y="47860"/>
                </a:lnTo>
                <a:lnTo>
                  <a:pt x="64480" y="47870"/>
                </a:lnTo>
                <a:lnTo>
                  <a:pt x="64400" y="47850"/>
                </a:lnTo>
                <a:lnTo>
                  <a:pt x="64390" y="47850"/>
                </a:lnTo>
                <a:lnTo>
                  <a:pt x="64390" y="47860"/>
                </a:lnTo>
                <a:lnTo>
                  <a:pt x="64380" y="47860"/>
                </a:lnTo>
                <a:lnTo>
                  <a:pt x="64380" y="47890"/>
                </a:lnTo>
                <a:lnTo>
                  <a:pt x="64350" y="47910"/>
                </a:lnTo>
                <a:lnTo>
                  <a:pt x="64340" y="47920"/>
                </a:lnTo>
                <a:lnTo>
                  <a:pt x="64340" y="47930"/>
                </a:lnTo>
                <a:lnTo>
                  <a:pt x="64330" y="47950"/>
                </a:lnTo>
                <a:lnTo>
                  <a:pt x="64330" y="47990"/>
                </a:lnTo>
                <a:lnTo>
                  <a:pt x="64320" y="47990"/>
                </a:lnTo>
                <a:lnTo>
                  <a:pt x="64310" y="47980"/>
                </a:lnTo>
                <a:lnTo>
                  <a:pt x="64290" y="47980"/>
                </a:lnTo>
                <a:lnTo>
                  <a:pt x="64280" y="47990"/>
                </a:lnTo>
                <a:lnTo>
                  <a:pt x="64260" y="48010"/>
                </a:lnTo>
                <a:lnTo>
                  <a:pt x="64270" y="48020"/>
                </a:lnTo>
                <a:lnTo>
                  <a:pt x="64280" y="48020"/>
                </a:lnTo>
                <a:lnTo>
                  <a:pt x="64320" y="48030"/>
                </a:lnTo>
                <a:lnTo>
                  <a:pt x="64330" y="48040"/>
                </a:lnTo>
                <a:lnTo>
                  <a:pt x="64320" y="48040"/>
                </a:lnTo>
                <a:lnTo>
                  <a:pt x="64320" y="48050"/>
                </a:lnTo>
                <a:lnTo>
                  <a:pt x="64320" y="48060"/>
                </a:lnTo>
                <a:lnTo>
                  <a:pt x="64320" y="48070"/>
                </a:lnTo>
                <a:lnTo>
                  <a:pt x="64310" y="48070"/>
                </a:lnTo>
                <a:lnTo>
                  <a:pt x="64310" y="48080"/>
                </a:lnTo>
                <a:lnTo>
                  <a:pt x="64270" y="48100"/>
                </a:lnTo>
                <a:lnTo>
                  <a:pt x="64240" y="48180"/>
                </a:lnTo>
                <a:lnTo>
                  <a:pt x="64220" y="48210"/>
                </a:lnTo>
                <a:lnTo>
                  <a:pt x="64210" y="48200"/>
                </a:lnTo>
                <a:lnTo>
                  <a:pt x="64200" y="48190"/>
                </a:lnTo>
                <a:lnTo>
                  <a:pt x="64200" y="48170"/>
                </a:lnTo>
                <a:lnTo>
                  <a:pt x="64180" y="48170"/>
                </a:lnTo>
                <a:lnTo>
                  <a:pt x="64170" y="48170"/>
                </a:lnTo>
                <a:lnTo>
                  <a:pt x="64160" y="48180"/>
                </a:lnTo>
                <a:lnTo>
                  <a:pt x="64160" y="48200"/>
                </a:lnTo>
                <a:lnTo>
                  <a:pt x="64170" y="48230"/>
                </a:lnTo>
                <a:lnTo>
                  <a:pt x="64180" y="48250"/>
                </a:lnTo>
                <a:lnTo>
                  <a:pt x="64220" y="48290"/>
                </a:lnTo>
                <a:lnTo>
                  <a:pt x="64210" y="48300"/>
                </a:lnTo>
                <a:lnTo>
                  <a:pt x="64210" y="48310"/>
                </a:lnTo>
                <a:lnTo>
                  <a:pt x="64210" y="48320"/>
                </a:lnTo>
                <a:lnTo>
                  <a:pt x="64220" y="48340"/>
                </a:lnTo>
                <a:lnTo>
                  <a:pt x="64230" y="48340"/>
                </a:lnTo>
                <a:lnTo>
                  <a:pt x="64250" y="48340"/>
                </a:lnTo>
                <a:lnTo>
                  <a:pt x="64270" y="48370"/>
                </a:lnTo>
                <a:lnTo>
                  <a:pt x="64280" y="48370"/>
                </a:lnTo>
                <a:lnTo>
                  <a:pt x="64280" y="48380"/>
                </a:lnTo>
                <a:lnTo>
                  <a:pt x="64290" y="48380"/>
                </a:lnTo>
                <a:lnTo>
                  <a:pt x="64300" y="48370"/>
                </a:lnTo>
                <a:lnTo>
                  <a:pt x="64310" y="48360"/>
                </a:lnTo>
                <a:lnTo>
                  <a:pt x="64320" y="48360"/>
                </a:lnTo>
                <a:lnTo>
                  <a:pt x="64320" y="48370"/>
                </a:lnTo>
                <a:lnTo>
                  <a:pt x="64320" y="48380"/>
                </a:lnTo>
                <a:lnTo>
                  <a:pt x="64310" y="48410"/>
                </a:lnTo>
                <a:lnTo>
                  <a:pt x="64310" y="48420"/>
                </a:lnTo>
                <a:lnTo>
                  <a:pt x="64320" y="48420"/>
                </a:lnTo>
                <a:lnTo>
                  <a:pt x="64330" y="48420"/>
                </a:lnTo>
                <a:lnTo>
                  <a:pt x="64360" y="48410"/>
                </a:lnTo>
                <a:lnTo>
                  <a:pt x="64390" y="48420"/>
                </a:lnTo>
                <a:lnTo>
                  <a:pt x="64400" y="48430"/>
                </a:lnTo>
                <a:lnTo>
                  <a:pt x="64400" y="48440"/>
                </a:lnTo>
                <a:lnTo>
                  <a:pt x="64390" y="48450"/>
                </a:lnTo>
                <a:lnTo>
                  <a:pt x="64330" y="48460"/>
                </a:lnTo>
                <a:lnTo>
                  <a:pt x="64330" y="48470"/>
                </a:lnTo>
                <a:lnTo>
                  <a:pt x="64350" y="48480"/>
                </a:lnTo>
                <a:lnTo>
                  <a:pt x="64410" y="48500"/>
                </a:lnTo>
                <a:lnTo>
                  <a:pt x="64470" y="48500"/>
                </a:lnTo>
                <a:lnTo>
                  <a:pt x="64590" y="48550"/>
                </a:lnTo>
                <a:lnTo>
                  <a:pt x="64590" y="48560"/>
                </a:lnTo>
                <a:lnTo>
                  <a:pt x="64600" y="48570"/>
                </a:lnTo>
                <a:lnTo>
                  <a:pt x="64590" y="48580"/>
                </a:lnTo>
                <a:lnTo>
                  <a:pt x="64590" y="48590"/>
                </a:lnTo>
                <a:lnTo>
                  <a:pt x="64550" y="48570"/>
                </a:lnTo>
                <a:lnTo>
                  <a:pt x="64530" y="48560"/>
                </a:lnTo>
                <a:lnTo>
                  <a:pt x="64530" y="48570"/>
                </a:lnTo>
                <a:lnTo>
                  <a:pt x="64520" y="48570"/>
                </a:lnTo>
                <a:lnTo>
                  <a:pt x="64510" y="48580"/>
                </a:lnTo>
                <a:lnTo>
                  <a:pt x="64500" y="48620"/>
                </a:lnTo>
                <a:lnTo>
                  <a:pt x="64500" y="48650"/>
                </a:lnTo>
                <a:lnTo>
                  <a:pt x="64510" y="48650"/>
                </a:lnTo>
                <a:lnTo>
                  <a:pt x="64540" y="48680"/>
                </a:lnTo>
                <a:lnTo>
                  <a:pt x="64550" y="48690"/>
                </a:lnTo>
                <a:lnTo>
                  <a:pt x="64580" y="48720"/>
                </a:lnTo>
                <a:lnTo>
                  <a:pt x="64580" y="48730"/>
                </a:lnTo>
                <a:lnTo>
                  <a:pt x="64580" y="48740"/>
                </a:lnTo>
                <a:lnTo>
                  <a:pt x="64590" y="48770"/>
                </a:lnTo>
                <a:lnTo>
                  <a:pt x="64600" y="48790"/>
                </a:lnTo>
                <a:lnTo>
                  <a:pt x="64600" y="48800"/>
                </a:lnTo>
                <a:lnTo>
                  <a:pt x="64600" y="48810"/>
                </a:lnTo>
                <a:lnTo>
                  <a:pt x="64640" y="48850"/>
                </a:lnTo>
                <a:lnTo>
                  <a:pt x="64670" y="48860"/>
                </a:lnTo>
                <a:lnTo>
                  <a:pt x="64700" y="48860"/>
                </a:lnTo>
                <a:lnTo>
                  <a:pt x="64700" y="48840"/>
                </a:lnTo>
                <a:lnTo>
                  <a:pt x="64710" y="48830"/>
                </a:lnTo>
                <a:lnTo>
                  <a:pt x="64720" y="48800"/>
                </a:lnTo>
                <a:lnTo>
                  <a:pt x="64730" y="48800"/>
                </a:lnTo>
                <a:lnTo>
                  <a:pt x="64730" y="48790"/>
                </a:lnTo>
                <a:lnTo>
                  <a:pt x="64740" y="48790"/>
                </a:lnTo>
                <a:lnTo>
                  <a:pt x="64750" y="48800"/>
                </a:lnTo>
                <a:lnTo>
                  <a:pt x="64760" y="48840"/>
                </a:lnTo>
                <a:lnTo>
                  <a:pt x="64770" y="48850"/>
                </a:lnTo>
                <a:lnTo>
                  <a:pt x="64760" y="48870"/>
                </a:lnTo>
                <a:lnTo>
                  <a:pt x="64750" y="48910"/>
                </a:lnTo>
                <a:lnTo>
                  <a:pt x="64740" y="48930"/>
                </a:lnTo>
                <a:lnTo>
                  <a:pt x="64750" y="48940"/>
                </a:lnTo>
                <a:lnTo>
                  <a:pt x="64750" y="48950"/>
                </a:lnTo>
                <a:lnTo>
                  <a:pt x="64750" y="48960"/>
                </a:lnTo>
                <a:lnTo>
                  <a:pt x="64770" y="48980"/>
                </a:lnTo>
                <a:lnTo>
                  <a:pt x="64830" y="48980"/>
                </a:lnTo>
                <a:lnTo>
                  <a:pt x="64890" y="49040"/>
                </a:lnTo>
                <a:lnTo>
                  <a:pt x="64910" y="49050"/>
                </a:lnTo>
                <a:lnTo>
                  <a:pt x="64910" y="49070"/>
                </a:lnTo>
                <a:lnTo>
                  <a:pt x="64910" y="49090"/>
                </a:lnTo>
                <a:lnTo>
                  <a:pt x="64970" y="49100"/>
                </a:lnTo>
                <a:lnTo>
                  <a:pt x="64990" y="49120"/>
                </a:lnTo>
                <a:lnTo>
                  <a:pt x="65000" y="49130"/>
                </a:lnTo>
                <a:lnTo>
                  <a:pt x="65000" y="49140"/>
                </a:lnTo>
                <a:lnTo>
                  <a:pt x="65000" y="49150"/>
                </a:lnTo>
                <a:lnTo>
                  <a:pt x="64980" y="49160"/>
                </a:lnTo>
                <a:lnTo>
                  <a:pt x="64980" y="49170"/>
                </a:lnTo>
                <a:lnTo>
                  <a:pt x="64970" y="49180"/>
                </a:lnTo>
                <a:lnTo>
                  <a:pt x="64950" y="49260"/>
                </a:lnTo>
                <a:lnTo>
                  <a:pt x="64950" y="49290"/>
                </a:lnTo>
                <a:lnTo>
                  <a:pt x="64960" y="49300"/>
                </a:lnTo>
                <a:lnTo>
                  <a:pt x="64990" y="49310"/>
                </a:lnTo>
                <a:lnTo>
                  <a:pt x="65010" y="49340"/>
                </a:lnTo>
                <a:lnTo>
                  <a:pt x="65030" y="49350"/>
                </a:lnTo>
                <a:lnTo>
                  <a:pt x="65040" y="49350"/>
                </a:lnTo>
                <a:lnTo>
                  <a:pt x="65060" y="49390"/>
                </a:lnTo>
                <a:lnTo>
                  <a:pt x="65060" y="49410"/>
                </a:lnTo>
                <a:lnTo>
                  <a:pt x="65060" y="49430"/>
                </a:lnTo>
                <a:lnTo>
                  <a:pt x="65070" y="49450"/>
                </a:lnTo>
                <a:lnTo>
                  <a:pt x="65070" y="49460"/>
                </a:lnTo>
                <a:lnTo>
                  <a:pt x="65080" y="49460"/>
                </a:lnTo>
                <a:lnTo>
                  <a:pt x="65080" y="49470"/>
                </a:lnTo>
                <a:lnTo>
                  <a:pt x="65090" y="49470"/>
                </a:lnTo>
                <a:lnTo>
                  <a:pt x="65100" y="49470"/>
                </a:lnTo>
                <a:lnTo>
                  <a:pt x="65120" y="49460"/>
                </a:lnTo>
                <a:lnTo>
                  <a:pt x="65160" y="49460"/>
                </a:lnTo>
                <a:lnTo>
                  <a:pt x="65170" y="49420"/>
                </a:lnTo>
                <a:lnTo>
                  <a:pt x="65180" y="49410"/>
                </a:lnTo>
                <a:lnTo>
                  <a:pt x="65180" y="49400"/>
                </a:lnTo>
                <a:lnTo>
                  <a:pt x="65190" y="49390"/>
                </a:lnTo>
                <a:lnTo>
                  <a:pt x="65200" y="49390"/>
                </a:lnTo>
                <a:lnTo>
                  <a:pt x="65210" y="49390"/>
                </a:lnTo>
                <a:lnTo>
                  <a:pt x="65220" y="49400"/>
                </a:lnTo>
                <a:lnTo>
                  <a:pt x="65260" y="49400"/>
                </a:lnTo>
                <a:lnTo>
                  <a:pt x="65270" y="49400"/>
                </a:lnTo>
                <a:lnTo>
                  <a:pt x="65270" y="49410"/>
                </a:lnTo>
                <a:lnTo>
                  <a:pt x="65280" y="49410"/>
                </a:lnTo>
                <a:lnTo>
                  <a:pt x="65300" y="49450"/>
                </a:lnTo>
                <a:lnTo>
                  <a:pt x="65310" y="49460"/>
                </a:lnTo>
                <a:lnTo>
                  <a:pt x="65350" y="49470"/>
                </a:lnTo>
                <a:lnTo>
                  <a:pt x="65350" y="49480"/>
                </a:lnTo>
                <a:lnTo>
                  <a:pt x="65360" y="49490"/>
                </a:lnTo>
                <a:lnTo>
                  <a:pt x="65350" y="49510"/>
                </a:lnTo>
                <a:lnTo>
                  <a:pt x="65350" y="49520"/>
                </a:lnTo>
                <a:lnTo>
                  <a:pt x="65350" y="49530"/>
                </a:lnTo>
                <a:lnTo>
                  <a:pt x="65370" y="49550"/>
                </a:lnTo>
                <a:lnTo>
                  <a:pt x="65370" y="49560"/>
                </a:lnTo>
                <a:lnTo>
                  <a:pt x="65370" y="49580"/>
                </a:lnTo>
                <a:lnTo>
                  <a:pt x="65320" y="49720"/>
                </a:lnTo>
                <a:lnTo>
                  <a:pt x="65310" y="49730"/>
                </a:lnTo>
                <a:lnTo>
                  <a:pt x="65320" y="49750"/>
                </a:lnTo>
                <a:lnTo>
                  <a:pt x="65330" y="49750"/>
                </a:lnTo>
                <a:lnTo>
                  <a:pt x="65330" y="49760"/>
                </a:lnTo>
                <a:lnTo>
                  <a:pt x="65410" y="49770"/>
                </a:lnTo>
                <a:lnTo>
                  <a:pt x="65420" y="49790"/>
                </a:lnTo>
                <a:lnTo>
                  <a:pt x="65430" y="49790"/>
                </a:lnTo>
                <a:lnTo>
                  <a:pt x="65440" y="49810"/>
                </a:lnTo>
                <a:lnTo>
                  <a:pt x="65450" y="49810"/>
                </a:lnTo>
                <a:lnTo>
                  <a:pt x="65450" y="49820"/>
                </a:lnTo>
                <a:lnTo>
                  <a:pt x="65450" y="49840"/>
                </a:lnTo>
                <a:lnTo>
                  <a:pt x="65450" y="49860"/>
                </a:lnTo>
                <a:lnTo>
                  <a:pt x="65440" y="49870"/>
                </a:lnTo>
                <a:lnTo>
                  <a:pt x="65440" y="49880"/>
                </a:lnTo>
                <a:lnTo>
                  <a:pt x="65420" y="49900"/>
                </a:lnTo>
                <a:lnTo>
                  <a:pt x="65370" y="49940"/>
                </a:lnTo>
                <a:lnTo>
                  <a:pt x="65370" y="49950"/>
                </a:lnTo>
                <a:lnTo>
                  <a:pt x="65370" y="49960"/>
                </a:lnTo>
                <a:lnTo>
                  <a:pt x="65370" y="49970"/>
                </a:lnTo>
                <a:lnTo>
                  <a:pt x="65370" y="49980"/>
                </a:lnTo>
                <a:lnTo>
                  <a:pt x="65380" y="49990"/>
                </a:lnTo>
                <a:lnTo>
                  <a:pt x="65380" y="50000"/>
                </a:lnTo>
                <a:lnTo>
                  <a:pt x="65390" y="50000"/>
                </a:lnTo>
                <a:lnTo>
                  <a:pt x="65390" y="50010"/>
                </a:lnTo>
                <a:lnTo>
                  <a:pt x="65430" y="50020"/>
                </a:lnTo>
                <a:lnTo>
                  <a:pt x="65440" y="50030"/>
                </a:lnTo>
                <a:lnTo>
                  <a:pt x="65510" y="50050"/>
                </a:lnTo>
                <a:lnTo>
                  <a:pt x="65520" y="50070"/>
                </a:lnTo>
                <a:lnTo>
                  <a:pt x="65510" y="50080"/>
                </a:lnTo>
                <a:lnTo>
                  <a:pt x="65510" y="50090"/>
                </a:lnTo>
                <a:lnTo>
                  <a:pt x="65500" y="50090"/>
                </a:lnTo>
                <a:lnTo>
                  <a:pt x="65490" y="50100"/>
                </a:lnTo>
                <a:lnTo>
                  <a:pt x="65450" y="50120"/>
                </a:lnTo>
                <a:lnTo>
                  <a:pt x="65450" y="50130"/>
                </a:lnTo>
                <a:lnTo>
                  <a:pt x="65460" y="50130"/>
                </a:lnTo>
                <a:lnTo>
                  <a:pt x="65480" y="50160"/>
                </a:lnTo>
                <a:lnTo>
                  <a:pt x="65490" y="50180"/>
                </a:lnTo>
                <a:lnTo>
                  <a:pt x="65490" y="50190"/>
                </a:lnTo>
                <a:lnTo>
                  <a:pt x="65480" y="50210"/>
                </a:lnTo>
                <a:lnTo>
                  <a:pt x="65480" y="50220"/>
                </a:lnTo>
                <a:lnTo>
                  <a:pt x="65450" y="50240"/>
                </a:lnTo>
                <a:lnTo>
                  <a:pt x="65440" y="50250"/>
                </a:lnTo>
                <a:lnTo>
                  <a:pt x="65440" y="50260"/>
                </a:lnTo>
                <a:lnTo>
                  <a:pt x="65440" y="50270"/>
                </a:lnTo>
                <a:lnTo>
                  <a:pt x="65450" y="50280"/>
                </a:lnTo>
                <a:lnTo>
                  <a:pt x="65460" y="50290"/>
                </a:lnTo>
                <a:lnTo>
                  <a:pt x="65470" y="50310"/>
                </a:lnTo>
                <a:lnTo>
                  <a:pt x="65460" y="50320"/>
                </a:lnTo>
                <a:lnTo>
                  <a:pt x="65450" y="50350"/>
                </a:lnTo>
                <a:lnTo>
                  <a:pt x="65460" y="50360"/>
                </a:lnTo>
                <a:lnTo>
                  <a:pt x="65470" y="50380"/>
                </a:lnTo>
                <a:lnTo>
                  <a:pt x="65470" y="50390"/>
                </a:lnTo>
                <a:lnTo>
                  <a:pt x="65480" y="50400"/>
                </a:lnTo>
                <a:lnTo>
                  <a:pt x="65490" y="50410"/>
                </a:lnTo>
                <a:lnTo>
                  <a:pt x="65480" y="50420"/>
                </a:lnTo>
                <a:lnTo>
                  <a:pt x="65480" y="50430"/>
                </a:lnTo>
                <a:lnTo>
                  <a:pt x="65480" y="50450"/>
                </a:lnTo>
                <a:lnTo>
                  <a:pt x="65480" y="50460"/>
                </a:lnTo>
                <a:lnTo>
                  <a:pt x="65480" y="50470"/>
                </a:lnTo>
                <a:lnTo>
                  <a:pt x="65510" y="50510"/>
                </a:lnTo>
                <a:lnTo>
                  <a:pt x="65530" y="50530"/>
                </a:lnTo>
                <a:lnTo>
                  <a:pt x="65540" y="50550"/>
                </a:lnTo>
                <a:lnTo>
                  <a:pt x="65530" y="50580"/>
                </a:lnTo>
                <a:lnTo>
                  <a:pt x="65530" y="50590"/>
                </a:lnTo>
                <a:lnTo>
                  <a:pt x="65520" y="50600"/>
                </a:lnTo>
                <a:lnTo>
                  <a:pt x="65440" y="50700"/>
                </a:lnTo>
                <a:lnTo>
                  <a:pt x="65420" y="50730"/>
                </a:lnTo>
                <a:lnTo>
                  <a:pt x="65410" y="50750"/>
                </a:lnTo>
                <a:lnTo>
                  <a:pt x="65410" y="50790"/>
                </a:lnTo>
                <a:lnTo>
                  <a:pt x="65410" y="50810"/>
                </a:lnTo>
                <a:lnTo>
                  <a:pt x="65400" y="50830"/>
                </a:lnTo>
                <a:lnTo>
                  <a:pt x="65400" y="50840"/>
                </a:lnTo>
                <a:lnTo>
                  <a:pt x="65410" y="50900"/>
                </a:lnTo>
                <a:lnTo>
                  <a:pt x="65410" y="50960"/>
                </a:lnTo>
                <a:lnTo>
                  <a:pt x="65400" y="51000"/>
                </a:lnTo>
                <a:lnTo>
                  <a:pt x="65310" y="51080"/>
                </a:lnTo>
                <a:lnTo>
                  <a:pt x="65320" y="51100"/>
                </a:lnTo>
                <a:lnTo>
                  <a:pt x="65320" y="51110"/>
                </a:lnTo>
                <a:lnTo>
                  <a:pt x="65320" y="51120"/>
                </a:lnTo>
                <a:lnTo>
                  <a:pt x="65340" y="51150"/>
                </a:lnTo>
                <a:lnTo>
                  <a:pt x="65340" y="51170"/>
                </a:lnTo>
                <a:lnTo>
                  <a:pt x="65390" y="51210"/>
                </a:lnTo>
                <a:lnTo>
                  <a:pt x="65420" y="51230"/>
                </a:lnTo>
                <a:lnTo>
                  <a:pt x="65420" y="51240"/>
                </a:lnTo>
                <a:lnTo>
                  <a:pt x="65400" y="51280"/>
                </a:lnTo>
                <a:lnTo>
                  <a:pt x="65410" y="51290"/>
                </a:lnTo>
                <a:lnTo>
                  <a:pt x="65430" y="51310"/>
                </a:lnTo>
                <a:lnTo>
                  <a:pt x="65440" y="51320"/>
                </a:lnTo>
                <a:lnTo>
                  <a:pt x="65480" y="51360"/>
                </a:lnTo>
                <a:lnTo>
                  <a:pt x="65470" y="51380"/>
                </a:lnTo>
                <a:lnTo>
                  <a:pt x="65460" y="51390"/>
                </a:lnTo>
                <a:lnTo>
                  <a:pt x="65440" y="51390"/>
                </a:lnTo>
                <a:lnTo>
                  <a:pt x="65440" y="51400"/>
                </a:lnTo>
                <a:lnTo>
                  <a:pt x="65440" y="51410"/>
                </a:lnTo>
                <a:lnTo>
                  <a:pt x="65440" y="51420"/>
                </a:lnTo>
                <a:lnTo>
                  <a:pt x="65450" y="51430"/>
                </a:lnTo>
                <a:lnTo>
                  <a:pt x="65450" y="51440"/>
                </a:lnTo>
                <a:lnTo>
                  <a:pt x="65450" y="51450"/>
                </a:lnTo>
                <a:lnTo>
                  <a:pt x="65450" y="51460"/>
                </a:lnTo>
                <a:lnTo>
                  <a:pt x="65440" y="51460"/>
                </a:lnTo>
                <a:lnTo>
                  <a:pt x="65440" y="51470"/>
                </a:lnTo>
                <a:lnTo>
                  <a:pt x="65430" y="51480"/>
                </a:lnTo>
                <a:lnTo>
                  <a:pt x="65420" y="51490"/>
                </a:lnTo>
                <a:lnTo>
                  <a:pt x="65410" y="51490"/>
                </a:lnTo>
                <a:lnTo>
                  <a:pt x="65390" y="51500"/>
                </a:lnTo>
                <a:lnTo>
                  <a:pt x="65370" y="51500"/>
                </a:lnTo>
                <a:lnTo>
                  <a:pt x="65340" y="51500"/>
                </a:lnTo>
                <a:lnTo>
                  <a:pt x="65310" y="51550"/>
                </a:lnTo>
                <a:lnTo>
                  <a:pt x="65290" y="51540"/>
                </a:lnTo>
                <a:lnTo>
                  <a:pt x="65280" y="51550"/>
                </a:lnTo>
                <a:lnTo>
                  <a:pt x="65260" y="51610"/>
                </a:lnTo>
                <a:lnTo>
                  <a:pt x="65240" y="51620"/>
                </a:lnTo>
                <a:lnTo>
                  <a:pt x="65230" y="51630"/>
                </a:lnTo>
                <a:lnTo>
                  <a:pt x="65220" y="51640"/>
                </a:lnTo>
                <a:lnTo>
                  <a:pt x="65110" y="51720"/>
                </a:lnTo>
                <a:lnTo>
                  <a:pt x="65100" y="51760"/>
                </a:lnTo>
                <a:lnTo>
                  <a:pt x="65070" y="51790"/>
                </a:lnTo>
                <a:lnTo>
                  <a:pt x="65100" y="51830"/>
                </a:lnTo>
                <a:lnTo>
                  <a:pt x="65100" y="51840"/>
                </a:lnTo>
                <a:lnTo>
                  <a:pt x="65100" y="51850"/>
                </a:lnTo>
                <a:lnTo>
                  <a:pt x="65070" y="51850"/>
                </a:lnTo>
                <a:lnTo>
                  <a:pt x="65050" y="51850"/>
                </a:lnTo>
                <a:lnTo>
                  <a:pt x="65050" y="51860"/>
                </a:lnTo>
                <a:lnTo>
                  <a:pt x="65050" y="51870"/>
                </a:lnTo>
                <a:lnTo>
                  <a:pt x="65060" y="51920"/>
                </a:lnTo>
                <a:lnTo>
                  <a:pt x="65050" y="51960"/>
                </a:lnTo>
                <a:lnTo>
                  <a:pt x="65050" y="51950"/>
                </a:lnTo>
                <a:lnTo>
                  <a:pt x="65030" y="51950"/>
                </a:lnTo>
                <a:lnTo>
                  <a:pt x="65010" y="51940"/>
                </a:lnTo>
                <a:lnTo>
                  <a:pt x="64990" y="51940"/>
                </a:lnTo>
                <a:lnTo>
                  <a:pt x="64980" y="52000"/>
                </a:lnTo>
                <a:lnTo>
                  <a:pt x="64970" y="52000"/>
                </a:lnTo>
                <a:lnTo>
                  <a:pt x="64970" y="52010"/>
                </a:lnTo>
                <a:lnTo>
                  <a:pt x="64960" y="52020"/>
                </a:lnTo>
                <a:lnTo>
                  <a:pt x="64950" y="52030"/>
                </a:lnTo>
                <a:lnTo>
                  <a:pt x="64940" y="52040"/>
                </a:lnTo>
                <a:lnTo>
                  <a:pt x="64920" y="52040"/>
                </a:lnTo>
                <a:lnTo>
                  <a:pt x="64910" y="52050"/>
                </a:lnTo>
                <a:lnTo>
                  <a:pt x="64900" y="52050"/>
                </a:lnTo>
                <a:lnTo>
                  <a:pt x="64890" y="52050"/>
                </a:lnTo>
                <a:lnTo>
                  <a:pt x="64880" y="52050"/>
                </a:lnTo>
                <a:lnTo>
                  <a:pt x="64870" y="52060"/>
                </a:lnTo>
                <a:lnTo>
                  <a:pt x="64870" y="52090"/>
                </a:lnTo>
                <a:lnTo>
                  <a:pt x="64870" y="52110"/>
                </a:lnTo>
                <a:lnTo>
                  <a:pt x="64860" y="52110"/>
                </a:lnTo>
                <a:lnTo>
                  <a:pt x="64850" y="52120"/>
                </a:lnTo>
                <a:lnTo>
                  <a:pt x="64830" y="52120"/>
                </a:lnTo>
                <a:lnTo>
                  <a:pt x="64830" y="52130"/>
                </a:lnTo>
                <a:lnTo>
                  <a:pt x="64830" y="52140"/>
                </a:lnTo>
                <a:lnTo>
                  <a:pt x="64840" y="52160"/>
                </a:lnTo>
                <a:lnTo>
                  <a:pt x="64840" y="52170"/>
                </a:lnTo>
                <a:lnTo>
                  <a:pt x="64830" y="52170"/>
                </a:lnTo>
                <a:lnTo>
                  <a:pt x="64810" y="52190"/>
                </a:lnTo>
                <a:lnTo>
                  <a:pt x="64800" y="52230"/>
                </a:lnTo>
                <a:lnTo>
                  <a:pt x="64800" y="52240"/>
                </a:lnTo>
                <a:lnTo>
                  <a:pt x="64790" y="52240"/>
                </a:lnTo>
                <a:lnTo>
                  <a:pt x="64770" y="52270"/>
                </a:lnTo>
                <a:lnTo>
                  <a:pt x="64770" y="52280"/>
                </a:lnTo>
                <a:lnTo>
                  <a:pt x="64780" y="52280"/>
                </a:lnTo>
                <a:lnTo>
                  <a:pt x="64800" y="52310"/>
                </a:lnTo>
                <a:lnTo>
                  <a:pt x="64770" y="52330"/>
                </a:lnTo>
                <a:lnTo>
                  <a:pt x="64780" y="52350"/>
                </a:lnTo>
                <a:lnTo>
                  <a:pt x="64780" y="52370"/>
                </a:lnTo>
                <a:lnTo>
                  <a:pt x="64770" y="52400"/>
                </a:lnTo>
                <a:lnTo>
                  <a:pt x="64770" y="52420"/>
                </a:lnTo>
                <a:lnTo>
                  <a:pt x="64800" y="52450"/>
                </a:lnTo>
                <a:lnTo>
                  <a:pt x="64810" y="52460"/>
                </a:lnTo>
                <a:lnTo>
                  <a:pt x="64820" y="52500"/>
                </a:lnTo>
                <a:lnTo>
                  <a:pt x="64840" y="52520"/>
                </a:lnTo>
                <a:lnTo>
                  <a:pt x="64800" y="52540"/>
                </a:lnTo>
                <a:lnTo>
                  <a:pt x="64800" y="52560"/>
                </a:lnTo>
                <a:lnTo>
                  <a:pt x="64800" y="52570"/>
                </a:lnTo>
                <a:lnTo>
                  <a:pt x="64820" y="52580"/>
                </a:lnTo>
                <a:lnTo>
                  <a:pt x="64820" y="52590"/>
                </a:lnTo>
                <a:lnTo>
                  <a:pt x="64840" y="52600"/>
                </a:lnTo>
                <a:lnTo>
                  <a:pt x="64850" y="52630"/>
                </a:lnTo>
                <a:lnTo>
                  <a:pt x="64870" y="52660"/>
                </a:lnTo>
                <a:lnTo>
                  <a:pt x="64910" y="52660"/>
                </a:lnTo>
                <a:lnTo>
                  <a:pt x="64910" y="52670"/>
                </a:lnTo>
                <a:lnTo>
                  <a:pt x="64920" y="52670"/>
                </a:lnTo>
                <a:lnTo>
                  <a:pt x="64920" y="52680"/>
                </a:lnTo>
                <a:lnTo>
                  <a:pt x="64910" y="52700"/>
                </a:lnTo>
                <a:lnTo>
                  <a:pt x="64920" y="52710"/>
                </a:lnTo>
                <a:lnTo>
                  <a:pt x="64920" y="52720"/>
                </a:lnTo>
                <a:lnTo>
                  <a:pt x="64950" y="52760"/>
                </a:lnTo>
                <a:lnTo>
                  <a:pt x="64950" y="52770"/>
                </a:lnTo>
                <a:lnTo>
                  <a:pt x="64950" y="52780"/>
                </a:lnTo>
                <a:lnTo>
                  <a:pt x="64950" y="52800"/>
                </a:lnTo>
                <a:lnTo>
                  <a:pt x="64950" y="52810"/>
                </a:lnTo>
                <a:lnTo>
                  <a:pt x="64980" y="52860"/>
                </a:lnTo>
                <a:lnTo>
                  <a:pt x="65000" y="52880"/>
                </a:lnTo>
                <a:lnTo>
                  <a:pt x="65010" y="52890"/>
                </a:lnTo>
                <a:lnTo>
                  <a:pt x="65010" y="52900"/>
                </a:lnTo>
                <a:lnTo>
                  <a:pt x="65030" y="52900"/>
                </a:lnTo>
                <a:lnTo>
                  <a:pt x="65080" y="52910"/>
                </a:lnTo>
                <a:lnTo>
                  <a:pt x="65090" y="52920"/>
                </a:lnTo>
                <a:lnTo>
                  <a:pt x="65090" y="52930"/>
                </a:lnTo>
                <a:lnTo>
                  <a:pt x="65100" y="52940"/>
                </a:lnTo>
                <a:lnTo>
                  <a:pt x="65100" y="52950"/>
                </a:lnTo>
                <a:lnTo>
                  <a:pt x="65110" y="53000"/>
                </a:lnTo>
                <a:lnTo>
                  <a:pt x="65120" y="53020"/>
                </a:lnTo>
                <a:lnTo>
                  <a:pt x="65160" y="53030"/>
                </a:lnTo>
                <a:lnTo>
                  <a:pt x="65190" y="53050"/>
                </a:lnTo>
                <a:lnTo>
                  <a:pt x="65200" y="53060"/>
                </a:lnTo>
                <a:lnTo>
                  <a:pt x="65230" y="53060"/>
                </a:lnTo>
                <a:lnTo>
                  <a:pt x="65240" y="53060"/>
                </a:lnTo>
                <a:lnTo>
                  <a:pt x="65250" y="53060"/>
                </a:lnTo>
                <a:lnTo>
                  <a:pt x="65270" y="53090"/>
                </a:lnTo>
                <a:lnTo>
                  <a:pt x="65300" y="53120"/>
                </a:lnTo>
                <a:lnTo>
                  <a:pt x="65330" y="53150"/>
                </a:lnTo>
                <a:lnTo>
                  <a:pt x="65340" y="53190"/>
                </a:lnTo>
                <a:lnTo>
                  <a:pt x="65350" y="53200"/>
                </a:lnTo>
                <a:lnTo>
                  <a:pt x="65360" y="53210"/>
                </a:lnTo>
                <a:lnTo>
                  <a:pt x="65360" y="53220"/>
                </a:lnTo>
                <a:lnTo>
                  <a:pt x="65370" y="53230"/>
                </a:lnTo>
                <a:lnTo>
                  <a:pt x="65340" y="53240"/>
                </a:lnTo>
                <a:lnTo>
                  <a:pt x="65310" y="53250"/>
                </a:lnTo>
                <a:lnTo>
                  <a:pt x="65260" y="53260"/>
                </a:lnTo>
                <a:lnTo>
                  <a:pt x="65220" y="53270"/>
                </a:lnTo>
                <a:lnTo>
                  <a:pt x="65200" y="53280"/>
                </a:lnTo>
                <a:lnTo>
                  <a:pt x="65190" y="53290"/>
                </a:lnTo>
                <a:lnTo>
                  <a:pt x="65150" y="53330"/>
                </a:lnTo>
                <a:lnTo>
                  <a:pt x="65130" y="53350"/>
                </a:lnTo>
                <a:lnTo>
                  <a:pt x="65100" y="53370"/>
                </a:lnTo>
                <a:lnTo>
                  <a:pt x="65060" y="53380"/>
                </a:lnTo>
                <a:lnTo>
                  <a:pt x="65000" y="53380"/>
                </a:lnTo>
                <a:lnTo>
                  <a:pt x="64940" y="53380"/>
                </a:lnTo>
                <a:lnTo>
                  <a:pt x="64870" y="53370"/>
                </a:lnTo>
                <a:lnTo>
                  <a:pt x="64830" y="53360"/>
                </a:lnTo>
                <a:lnTo>
                  <a:pt x="64800" y="53350"/>
                </a:lnTo>
                <a:lnTo>
                  <a:pt x="64770" y="53350"/>
                </a:lnTo>
                <a:lnTo>
                  <a:pt x="64740" y="53340"/>
                </a:lnTo>
                <a:lnTo>
                  <a:pt x="64710" y="53340"/>
                </a:lnTo>
                <a:lnTo>
                  <a:pt x="64690" y="53360"/>
                </a:lnTo>
                <a:lnTo>
                  <a:pt x="64670" y="53380"/>
                </a:lnTo>
                <a:lnTo>
                  <a:pt x="64650" y="53400"/>
                </a:lnTo>
                <a:lnTo>
                  <a:pt x="64630" y="53430"/>
                </a:lnTo>
                <a:lnTo>
                  <a:pt x="64610" y="53450"/>
                </a:lnTo>
                <a:lnTo>
                  <a:pt x="64600" y="53460"/>
                </a:lnTo>
                <a:lnTo>
                  <a:pt x="64600" y="53470"/>
                </a:lnTo>
                <a:lnTo>
                  <a:pt x="64610" y="53490"/>
                </a:lnTo>
                <a:lnTo>
                  <a:pt x="64620" y="53510"/>
                </a:lnTo>
                <a:lnTo>
                  <a:pt x="64630" y="53530"/>
                </a:lnTo>
                <a:lnTo>
                  <a:pt x="64650" y="53560"/>
                </a:lnTo>
                <a:lnTo>
                  <a:pt x="64670" y="53590"/>
                </a:lnTo>
                <a:lnTo>
                  <a:pt x="64680" y="53610"/>
                </a:lnTo>
                <a:lnTo>
                  <a:pt x="64690" y="53660"/>
                </a:lnTo>
                <a:lnTo>
                  <a:pt x="64700" y="53680"/>
                </a:lnTo>
                <a:lnTo>
                  <a:pt x="64700" y="53700"/>
                </a:lnTo>
                <a:lnTo>
                  <a:pt x="64710" y="53720"/>
                </a:lnTo>
                <a:lnTo>
                  <a:pt x="64710" y="53740"/>
                </a:lnTo>
                <a:lnTo>
                  <a:pt x="64720" y="53770"/>
                </a:lnTo>
                <a:lnTo>
                  <a:pt x="64700" y="53800"/>
                </a:lnTo>
                <a:lnTo>
                  <a:pt x="64680" y="53810"/>
                </a:lnTo>
                <a:lnTo>
                  <a:pt x="64650" y="53790"/>
                </a:lnTo>
                <a:lnTo>
                  <a:pt x="64620" y="53780"/>
                </a:lnTo>
                <a:lnTo>
                  <a:pt x="64590" y="53750"/>
                </a:lnTo>
                <a:lnTo>
                  <a:pt x="64560" y="53730"/>
                </a:lnTo>
                <a:lnTo>
                  <a:pt x="64520" y="53720"/>
                </a:lnTo>
                <a:lnTo>
                  <a:pt x="64490" y="53720"/>
                </a:lnTo>
                <a:lnTo>
                  <a:pt x="64470" y="53720"/>
                </a:lnTo>
                <a:lnTo>
                  <a:pt x="64450" y="53710"/>
                </a:lnTo>
                <a:lnTo>
                  <a:pt x="64390" y="53680"/>
                </a:lnTo>
                <a:lnTo>
                  <a:pt x="64350" y="53670"/>
                </a:lnTo>
                <a:lnTo>
                  <a:pt x="64320" y="53680"/>
                </a:lnTo>
                <a:lnTo>
                  <a:pt x="64310" y="53690"/>
                </a:lnTo>
                <a:lnTo>
                  <a:pt x="64290" y="53710"/>
                </a:lnTo>
                <a:lnTo>
                  <a:pt x="64250" y="53770"/>
                </a:lnTo>
                <a:lnTo>
                  <a:pt x="64230" y="53810"/>
                </a:lnTo>
                <a:lnTo>
                  <a:pt x="64200" y="53840"/>
                </a:lnTo>
                <a:lnTo>
                  <a:pt x="64180" y="53870"/>
                </a:lnTo>
                <a:lnTo>
                  <a:pt x="64170" y="53890"/>
                </a:lnTo>
                <a:lnTo>
                  <a:pt x="64160" y="53910"/>
                </a:lnTo>
                <a:lnTo>
                  <a:pt x="64150" y="53930"/>
                </a:lnTo>
                <a:lnTo>
                  <a:pt x="64100" y="54000"/>
                </a:lnTo>
                <a:lnTo>
                  <a:pt x="64080" y="54020"/>
                </a:lnTo>
                <a:lnTo>
                  <a:pt x="64060" y="54020"/>
                </a:lnTo>
                <a:lnTo>
                  <a:pt x="64030" y="54020"/>
                </a:lnTo>
                <a:lnTo>
                  <a:pt x="64010" y="54020"/>
                </a:lnTo>
                <a:lnTo>
                  <a:pt x="63980" y="54020"/>
                </a:lnTo>
                <a:lnTo>
                  <a:pt x="63950" y="54020"/>
                </a:lnTo>
                <a:lnTo>
                  <a:pt x="63930" y="54020"/>
                </a:lnTo>
                <a:lnTo>
                  <a:pt x="63900" y="54020"/>
                </a:lnTo>
                <a:lnTo>
                  <a:pt x="63850" y="54040"/>
                </a:lnTo>
                <a:lnTo>
                  <a:pt x="63820" y="54070"/>
                </a:lnTo>
                <a:lnTo>
                  <a:pt x="63780" y="54080"/>
                </a:lnTo>
                <a:lnTo>
                  <a:pt x="63760" y="54100"/>
                </a:lnTo>
                <a:lnTo>
                  <a:pt x="63720" y="54110"/>
                </a:lnTo>
                <a:lnTo>
                  <a:pt x="63680" y="54130"/>
                </a:lnTo>
                <a:lnTo>
                  <a:pt x="63600" y="54160"/>
                </a:lnTo>
                <a:lnTo>
                  <a:pt x="63550" y="54180"/>
                </a:lnTo>
                <a:lnTo>
                  <a:pt x="63510" y="54190"/>
                </a:lnTo>
                <a:lnTo>
                  <a:pt x="63490" y="54200"/>
                </a:lnTo>
                <a:lnTo>
                  <a:pt x="63440" y="54210"/>
                </a:lnTo>
                <a:lnTo>
                  <a:pt x="63420" y="54230"/>
                </a:lnTo>
                <a:lnTo>
                  <a:pt x="63420" y="54260"/>
                </a:lnTo>
                <a:lnTo>
                  <a:pt x="63430" y="54280"/>
                </a:lnTo>
                <a:lnTo>
                  <a:pt x="63450" y="54310"/>
                </a:lnTo>
                <a:lnTo>
                  <a:pt x="63460" y="54330"/>
                </a:lnTo>
                <a:lnTo>
                  <a:pt x="63460" y="54350"/>
                </a:lnTo>
                <a:lnTo>
                  <a:pt x="63470" y="54370"/>
                </a:lnTo>
                <a:lnTo>
                  <a:pt x="63470" y="54390"/>
                </a:lnTo>
                <a:lnTo>
                  <a:pt x="63460" y="54410"/>
                </a:lnTo>
                <a:lnTo>
                  <a:pt x="63450" y="54430"/>
                </a:lnTo>
                <a:lnTo>
                  <a:pt x="63430" y="54450"/>
                </a:lnTo>
                <a:lnTo>
                  <a:pt x="63420" y="54480"/>
                </a:lnTo>
                <a:lnTo>
                  <a:pt x="63420" y="54510"/>
                </a:lnTo>
                <a:lnTo>
                  <a:pt x="63430" y="54530"/>
                </a:lnTo>
                <a:lnTo>
                  <a:pt x="63440" y="54550"/>
                </a:lnTo>
                <a:lnTo>
                  <a:pt x="63440" y="54590"/>
                </a:lnTo>
                <a:lnTo>
                  <a:pt x="63420" y="54630"/>
                </a:lnTo>
                <a:lnTo>
                  <a:pt x="63410" y="54660"/>
                </a:lnTo>
                <a:lnTo>
                  <a:pt x="63390" y="54690"/>
                </a:lnTo>
                <a:lnTo>
                  <a:pt x="63380" y="54720"/>
                </a:lnTo>
                <a:lnTo>
                  <a:pt x="63370" y="54740"/>
                </a:lnTo>
                <a:lnTo>
                  <a:pt x="63360" y="54770"/>
                </a:lnTo>
                <a:lnTo>
                  <a:pt x="63350" y="54800"/>
                </a:lnTo>
                <a:lnTo>
                  <a:pt x="63350" y="54820"/>
                </a:lnTo>
                <a:lnTo>
                  <a:pt x="63350" y="54840"/>
                </a:lnTo>
                <a:lnTo>
                  <a:pt x="63320" y="54810"/>
                </a:lnTo>
                <a:lnTo>
                  <a:pt x="63250" y="54800"/>
                </a:lnTo>
                <a:lnTo>
                  <a:pt x="63220" y="54810"/>
                </a:lnTo>
                <a:lnTo>
                  <a:pt x="63210" y="54810"/>
                </a:lnTo>
                <a:lnTo>
                  <a:pt x="63170" y="54800"/>
                </a:lnTo>
                <a:lnTo>
                  <a:pt x="63150" y="54810"/>
                </a:lnTo>
                <a:lnTo>
                  <a:pt x="63140" y="54820"/>
                </a:lnTo>
                <a:lnTo>
                  <a:pt x="63140" y="54850"/>
                </a:lnTo>
                <a:lnTo>
                  <a:pt x="63140" y="54870"/>
                </a:lnTo>
                <a:lnTo>
                  <a:pt x="63150" y="54900"/>
                </a:lnTo>
                <a:lnTo>
                  <a:pt x="63160" y="54950"/>
                </a:lnTo>
                <a:lnTo>
                  <a:pt x="63170" y="54980"/>
                </a:lnTo>
                <a:lnTo>
                  <a:pt x="63200" y="55030"/>
                </a:lnTo>
                <a:lnTo>
                  <a:pt x="63200" y="55060"/>
                </a:lnTo>
                <a:lnTo>
                  <a:pt x="63200" y="55090"/>
                </a:lnTo>
                <a:lnTo>
                  <a:pt x="63230" y="55160"/>
                </a:lnTo>
                <a:lnTo>
                  <a:pt x="63240" y="55200"/>
                </a:lnTo>
                <a:lnTo>
                  <a:pt x="63250" y="55240"/>
                </a:lnTo>
                <a:lnTo>
                  <a:pt x="63270" y="55290"/>
                </a:lnTo>
                <a:lnTo>
                  <a:pt x="63280" y="55330"/>
                </a:lnTo>
                <a:lnTo>
                  <a:pt x="63320" y="55460"/>
                </a:lnTo>
                <a:lnTo>
                  <a:pt x="63320" y="55490"/>
                </a:lnTo>
                <a:lnTo>
                  <a:pt x="63330" y="55540"/>
                </a:lnTo>
                <a:lnTo>
                  <a:pt x="63340" y="55590"/>
                </a:lnTo>
                <a:lnTo>
                  <a:pt x="63330" y="55630"/>
                </a:lnTo>
                <a:lnTo>
                  <a:pt x="63310" y="55670"/>
                </a:lnTo>
                <a:lnTo>
                  <a:pt x="63290" y="55700"/>
                </a:lnTo>
                <a:lnTo>
                  <a:pt x="63260" y="55720"/>
                </a:lnTo>
                <a:lnTo>
                  <a:pt x="63170" y="55820"/>
                </a:lnTo>
                <a:lnTo>
                  <a:pt x="63150" y="55840"/>
                </a:lnTo>
                <a:lnTo>
                  <a:pt x="63130" y="55860"/>
                </a:lnTo>
                <a:lnTo>
                  <a:pt x="63100" y="55880"/>
                </a:lnTo>
                <a:lnTo>
                  <a:pt x="63060" y="55900"/>
                </a:lnTo>
                <a:lnTo>
                  <a:pt x="63040" y="55900"/>
                </a:lnTo>
                <a:lnTo>
                  <a:pt x="63010" y="55900"/>
                </a:lnTo>
                <a:lnTo>
                  <a:pt x="62990" y="55890"/>
                </a:lnTo>
                <a:lnTo>
                  <a:pt x="62960" y="55890"/>
                </a:lnTo>
                <a:lnTo>
                  <a:pt x="62870" y="55840"/>
                </a:lnTo>
                <a:lnTo>
                  <a:pt x="62850" y="55830"/>
                </a:lnTo>
                <a:lnTo>
                  <a:pt x="62820" y="55780"/>
                </a:lnTo>
                <a:lnTo>
                  <a:pt x="62790" y="55710"/>
                </a:lnTo>
                <a:lnTo>
                  <a:pt x="62780" y="55670"/>
                </a:lnTo>
                <a:lnTo>
                  <a:pt x="62760" y="55650"/>
                </a:lnTo>
                <a:lnTo>
                  <a:pt x="62730" y="55660"/>
                </a:lnTo>
                <a:lnTo>
                  <a:pt x="62700" y="55700"/>
                </a:lnTo>
                <a:lnTo>
                  <a:pt x="62700" y="55750"/>
                </a:lnTo>
                <a:lnTo>
                  <a:pt x="62690" y="55800"/>
                </a:lnTo>
                <a:lnTo>
                  <a:pt x="62670" y="55820"/>
                </a:lnTo>
                <a:lnTo>
                  <a:pt x="62640" y="55830"/>
                </a:lnTo>
                <a:lnTo>
                  <a:pt x="62590" y="55830"/>
                </a:lnTo>
                <a:lnTo>
                  <a:pt x="62540" y="55830"/>
                </a:lnTo>
                <a:lnTo>
                  <a:pt x="62510" y="55840"/>
                </a:lnTo>
                <a:lnTo>
                  <a:pt x="62450" y="55880"/>
                </a:lnTo>
                <a:lnTo>
                  <a:pt x="62400" y="55900"/>
                </a:lnTo>
                <a:lnTo>
                  <a:pt x="62360" y="55920"/>
                </a:lnTo>
                <a:lnTo>
                  <a:pt x="62300" y="55950"/>
                </a:lnTo>
                <a:lnTo>
                  <a:pt x="62230" y="55970"/>
                </a:lnTo>
                <a:lnTo>
                  <a:pt x="62190" y="55970"/>
                </a:lnTo>
                <a:lnTo>
                  <a:pt x="62140" y="55980"/>
                </a:lnTo>
                <a:lnTo>
                  <a:pt x="62100" y="55980"/>
                </a:lnTo>
                <a:lnTo>
                  <a:pt x="62040" y="55970"/>
                </a:lnTo>
                <a:lnTo>
                  <a:pt x="62000" y="55950"/>
                </a:lnTo>
                <a:lnTo>
                  <a:pt x="61900" y="55910"/>
                </a:lnTo>
                <a:lnTo>
                  <a:pt x="61870" y="55900"/>
                </a:lnTo>
                <a:lnTo>
                  <a:pt x="61820" y="55880"/>
                </a:lnTo>
                <a:lnTo>
                  <a:pt x="61760" y="55870"/>
                </a:lnTo>
                <a:lnTo>
                  <a:pt x="61620" y="55840"/>
                </a:lnTo>
                <a:lnTo>
                  <a:pt x="61550" y="55820"/>
                </a:lnTo>
                <a:lnTo>
                  <a:pt x="61510" y="55810"/>
                </a:lnTo>
                <a:lnTo>
                  <a:pt x="61460" y="55800"/>
                </a:lnTo>
                <a:lnTo>
                  <a:pt x="61430" y="55810"/>
                </a:lnTo>
                <a:lnTo>
                  <a:pt x="61390" y="55840"/>
                </a:lnTo>
                <a:lnTo>
                  <a:pt x="61370" y="55830"/>
                </a:lnTo>
                <a:lnTo>
                  <a:pt x="61330" y="55810"/>
                </a:lnTo>
                <a:lnTo>
                  <a:pt x="61280" y="55800"/>
                </a:lnTo>
                <a:lnTo>
                  <a:pt x="61280" y="55860"/>
                </a:lnTo>
                <a:lnTo>
                  <a:pt x="61270" y="55890"/>
                </a:lnTo>
                <a:lnTo>
                  <a:pt x="61260" y="55910"/>
                </a:lnTo>
                <a:lnTo>
                  <a:pt x="61260" y="55950"/>
                </a:lnTo>
                <a:lnTo>
                  <a:pt x="61250" y="55980"/>
                </a:lnTo>
                <a:lnTo>
                  <a:pt x="61200" y="56040"/>
                </a:lnTo>
                <a:lnTo>
                  <a:pt x="61190" y="56030"/>
                </a:lnTo>
                <a:lnTo>
                  <a:pt x="61170" y="56020"/>
                </a:lnTo>
                <a:lnTo>
                  <a:pt x="61160" y="56020"/>
                </a:lnTo>
                <a:lnTo>
                  <a:pt x="61140" y="56020"/>
                </a:lnTo>
                <a:lnTo>
                  <a:pt x="61130" y="56020"/>
                </a:lnTo>
                <a:lnTo>
                  <a:pt x="61120" y="56020"/>
                </a:lnTo>
                <a:lnTo>
                  <a:pt x="61110" y="56000"/>
                </a:lnTo>
                <a:lnTo>
                  <a:pt x="61110" y="55990"/>
                </a:lnTo>
                <a:lnTo>
                  <a:pt x="61110" y="55980"/>
                </a:lnTo>
                <a:lnTo>
                  <a:pt x="61100" y="55980"/>
                </a:lnTo>
                <a:lnTo>
                  <a:pt x="61090" y="55980"/>
                </a:lnTo>
                <a:lnTo>
                  <a:pt x="61080" y="55990"/>
                </a:lnTo>
                <a:lnTo>
                  <a:pt x="61080" y="56000"/>
                </a:lnTo>
                <a:lnTo>
                  <a:pt x="61070" y="56010"/>
                </a:lnTo>
                <a:lnTo>
                  <a:pt x="61050" y="56010"/>
                </a:lnTo>
                <a:lnTo>
                  <a:pt x="61050" y="56000"/>
                </a:lnTo>
                <a:lnTo>
                  <a:pt x="61050" y="55980"/>
                </a:lnTo>
                <a:lnTo>
                  <a:pt x="61050" y="55970"/>
                </a:lnTo>
                <a:lnTo>
                  <a:pt x="61040" y="55960"/>
                </a:lnTo>
                <a:lnTo>
                  <a:pt x="61040" y="55950"/>
                </a:lnTo>
                <a:lnTo>
                  <a:pt x="61040" y="55940"/>
                </a:lnTo>
                <a:lnTo>
                  <a:pt x="61040" y="55920"/>
                </a:lnTo>
                <a:lnTo>
                  <a:pt x="61030" y="55910"/>
                </a:lnTo>
                <a:lnTo>
                  <a:pt x="61020" y="55900"/>
                </a:lnTo>
                <a:lnTo>
                  <a:pt x="61020" y="55890"/>
                </a:lnTo>
                <a:lnTo>
                  <a:pt x="61010" y="55870"/>
                </a:lnTo>
                <a:lnTo>
                  <a:pt x="61000" y="55860"/>
                </a:lnTo>
                <a:lnTo>
                  <a:pt x="61000" y="55870"/>
                </a:lnTo>
                <a:lnTo>
                  <a:pt x="60990" y="55880"/>
                </a:lnTo>
                <a:lnTo>
                  <a:pt x="60950" y="55920"/>
                </a:lnTo>
                <a:lnTo>
                  <a:pt x="60930" y="55970"/>
                </a:lnTo>
                <a:lnTo>
                  <a:pt x="60920" y="55990"/>
                </a:lnTo>
                <a:lnTo>
                  <a:pt x="60900" y="56050"/>
                </a:lnTo>
                <a:lnTo>
                  <a:pt x="60900" y="56060"/>
                </a:lnTo>
                <a:lnTo>
                  <a:pt x="60900" y="56100"/>
                </a:lnTo>
                <a:lnTo>
                  <a:pt x="60900" y="56160"/>
                </a:lnTo>
                <a:lnTo>
                  <a:pt x="60900" y="56250"/>
                </a:lnTo>
                <a:lnTo>
                  <a:pt x="60900" y="56320"/>
                </a:lnTo>
                <a:lnTo>
                  <a:pt x="60920" y="56400"/>
                </a:lnTo>
                <a:lnTo>
                  <a:pt x="60940" y="56490"/>
                </a:lnTo>
                <a:lnTo>
                  <a:pt x="60950" y="56560"/>
                </a:lnTo>
                <a:lnTo>
                  <a:pt x="60960" y="56610"/>
                </a:lnTo>
                <a:lnTo>
                  <a:pt x="60970" y="56680"/>
                </a:lnTo>
                <a:lnTo>
                  <a:pt x="60980" y="56760"/>
                </a:lnTo>
                <a:lnTo>
                  <a:pt x="60980" y="56810"/>
                </a:lnTo>
                <a:lnTo>
                  <a:pt x="61000" y="56850"/>
                </a:lnTo>
                <a:lnTo>
                  <a:pt x="61020" y="56870"/>
                </a:lnTo>
                <a:lnTo>
                  <a:pt x="61080" y="56880"/>
                </a:lnTo>
                <a:lnTo>
                  <a:pt x="61120" y="56900"/>
                </a:lnTo>
                <a:lnTo>
                  <a:pt x="61170" y="56910"/>
                </a:lnTo>
                <a:lnTo>
                  <a:pt x="61230" y="56940"/>
                </a:lnTo>
                <a:lnTo>
                  <a:pt x="61280" y="56950"/>
                </a:lnTo>
                <a:lnTo>
                  <a:pt x="61300" y="56980"/>
                </a:lnTo>
                <a:lnTo>
                  <a:pt x="61350" y="57030"/>
                </a:lnTo>
                <a:lnTo>
                  <a:pt x="61380" y="57070"/>
                </a:lnTo>
                <a:lnTo>
                  <a:pt x="61400" y="57110"/>
                </a:lnTo>
                <a:lnTo>
                  <a:pt x="61450" y="57140"/>
                </a:lnTo>
                <a:lnTo>
                  <a:pt x="61490" y="57180"/>
                </a:lnTo>
                <a:lnTo>
                  <a:pt x="61490" y="57200"/>
                </a:lnTo>
                <a:lnTo>
                  <a:pt x="61500" y="57210"/>
                </a:lnTo>
                <a:lnTo>
                  <a:pt x="61500" y="57220"/>
                </a:lnTo>
                <a:lnTo>
                  <a:pt x="61500" y="57250"/>
                </a:lnTo>
                <a:lnTo>
                  <a:pt x="61510" y="57310"/>
                </a:lnTo>
                <a:lnTo>
                  <a:pt x="61500" y="57310"/>
                </a:lnTo>
                <a:lnTo>
                  <a:pt x="61500" y="57330"/>
                </a:lnTo>
                <a:lnTo>
                  <a:pt x="61500" y="57340"/>
                </a:lnTo>
                <a:lnTo>
                  <a:pt x="61510" y="57350"/>
                </a:lnTo>
                <a:lnTo>
                  <a:pt x="61500" y="57370"/>
                </a:lnTo>
                <a:lnTo>
                  <a:pt x="61510" y="57390"/>
                </a:lnTo>
                <a:lnTo>
                  <a:pt x="61510" y="57410"/>
                </a:lnTo>
                <a:lnTo>
                  <a:pt x="61510" y="57420"/>
                </a:lnTo>
                <a:lnTo>
                  <a:pt x="61510" y="57430"/>
                </a:lnTo>
                <a:lnTo>
                  <a:pt x="61500" y="57450"/>
                </a:lnTo>
                <a:lnTo>
                  <a:pt x="61510" y="57460"/>
                </a:lnTo>
                <a:lnTo>
                  <a:pt x="61520" y="57470"/>
                </a:lnTo>
                <a:lnTo>
                  <a:pt x="61520" y="57490"/>
                </a:lnTo>
                <a:lnTo>
                  <a:pt x="61530" y="57490"/>
                </a:lnTo>
                <a:lnTo>
                  <a:pt x="61540" y="57500"/>
                </a:lnTo>
                <a:lnTo>
                  <a:pt x="61550" y="57560"/>
                </a:lnTo>
                <a:lnTo>
                  <a:pt x="61560" y="57580"/>
                </a:lnTo>
                <a:lnTo>
                  <a:pt x="61610" y="57600"/>
                </a:lnTo>
                <a:lnTo>
                  <a:pt x="61590" y="57660"/>
                </a:lnTo>
                <a:lnTo>
                  <a:pt x="61600" y="57690"/>
                </a:lnTo>
                <a:lnTo>
                  <a:pt x="61630" y="57710"/>
                </a:lnTo>
                <a:lnTo>
                  <a:pt x="61630" y="57720"/>
                </a:lnTo>
                <a:lnTo>
                  <a:pt x="61630" y="57730"/>
                </a:lnTo>
                <a:lnTo>
                  <a:pt x="61590" y="57780"/>
                </a:lnTo>
                <a:lnTo>
                  <a:pt x="61580" y="57840"/>
                </a:lnTo>
                <a:lnTo>
                  <a:pt x="61540" y="57840"/>
                </a:lnTo>
                <a:lnTo>
                  <a:pt x="61510" y="57830"/>
                </a:lnTo>
                <a:lnTo>
                  <a:pt x="61470" y="57810"/>
                </a:lnTo>
                <a:lnTo>
                  <a:pt x="61430" y="57800"/>
                </a:lnTo>
                <a:lnTo>
                  <a:pt x="61370" y="57790"/>
                </a:lnTo>
                <a:lnTo>
                  <a:pt x="61330" y="57790"/>
                </a:lnTo>
                <a:lnTo>
                  <a:pt x="61280" y="57800"/>
                </a:lnTo>
                <a:lnTo>
                  <a:pt x="61240" y="57800"/>
                </a:lnTo>
                <a:lnTo>
                  <a:pt x="61200" y="57820"/>
                </a:lnTo>
                <a:lnTo>
                  <a:pt x="61170" y="57820"/>
                </a:lnTo>
                <a:lnTo>
                  <a:pt x="61140" y="57840"/>
                </a:lnTo>
                <a:lnTo>
                  <a:pt x="61100" y="57840"/>
                </a:lnTo>
                <a:lnTo>
                  <a:pt x="61060" y="57840"/>
                </a:lnTo>
                <a:lnTo>
                  <a:pt x="61020" y="57830"/>
                </a:lnTo>
                <a:lnTo>
                  <a:pt x="61000" y="57830"/>
                </a:lnTo>
                <a:lnTo>
                  <a:pt x="60980" y="57840"/>
                </a:lnTo>
                <a:lnTo>
                  <a:pt x="60960" y="57870"/>
                </a:lnTo>
                <a:lnTo>
                  <a:pt x="60950" y="57890"/>
                </a:lnTo>
                <a:lnTo>
                  <a:pt x="60920" y="57910"/>
                </a:lnTo>
                <a:lnTo>
                  <a:pt x="60880" y="57910"/>
                </a:lnTo>
                <a:lnTo>
                  <a:pt x="60830" y="57900"/>
                </a:lnTo>
                <a:lnTo>
                  <a:pt x="60800" y="57900"/>
                </a:lnTo>
                <a:lnTo>
                  <a:pt x="60750" y="57920"/>
                </a:lnTo>
                <a:lnTo>
                  <a:pt x="60740" y="57970"/>
                </a:lnTo>
                <a:lnTo>
                  <a:pt x="60720" y="57990"/>
                </a:lnTo>
                <a:lnTo>
                  <a:pt x="60710" y="57990"/>
                </a:lnTo>
                <a:lnTo>
                  <a:pt x="60700" y="57990"/>
                </a:lnTo>
                <a:lnTo>
                  <a:pt x="60690" y="57980"/>
                </a:lnTo>
                <a:lnTo>
                  <a:pt x="60670" y="57970"/>
                </a:lnTo>
                <a:lnTo>
                  <a:pt x="60650" y="57970"/>
                </a:lnTo>
                <a:lnTo>
                  <a:pt x="60630" y="57980"/>
                </a:lnTo>
                <a:lnTo>
                  <a:pt x="60620" y="57980"/>
                </a:lnTo>
                <a:lnTo>
                  <a:pt x="60600" y="57980"/>
                </a:lnTo>
                <a:lnTo>
                  <a:pt x="60560" y="57960"/>
                </a:lnTo>
                <a:lnTo>
                  <a:pt x="60550" y="57950"/>
                </a:lnTo>
                <a:lnTo>
                  <a:pt x="60510" y="57940"/>
                </a:lnTo>
                <a:lnTo>
                  <a:pt x="60500" y="57930"/>
                </a:lnTo>
                <a:lnTo>
                  <a:pt x="60500" y="57920"/>
                </a:lnTo>
                <a:lnTo>
                  <a:pt x="60490" y="57920"/>
                </a:lnTo>
                <a:lnTo>
                  <a:pt x="60480" y="57920"/>
                </a:lnTo>
                <a:lnTo>
                  <a:pt x="60440" y="57940"/>
                </a:lnTo>
                <a:lnTo>
                  <a:pt x="60430" y="57940"/>
                </a:lnTo>
                <a:lnTo>
                  <a:pt x="60420" y="57970"/>
                </a:lnTo>
                <a:lnTo>
                  <a:pt x="60410" y="57970"/>
                </a:lnTo>
                <a:lnTo>
                  <a:pt x="60400" y="57970"/>
                </a:lnTo>
                <a:lnTo>
                  <a:pt x="60380" y="57990"/>
                </a:lnTo>
                <a:lnTo>
                  <a:pt x="60380" y="58010"/>
                </a:lnTo>
                <a:lnTo>
                  <a:pt x="60350" y="58040"/>
                </a:lnTo>
                <a:lnTo>
                  <a:pt x="60320" y="58050"/>
                </a:lnTo>
                <a:lnTo>
                  <a:pt x="60300" y="58050"/>
                </a:lnTo>
                <a:lnTo>
                  <a:pt x="60280" y="58060"/>
                </a:lnTo>
                <a:lnTo>
                  <a:pt x="60260" y="58080"/>
                </a:lnTo>
                <a:lnTo>
                  <a:pt x="60240" y="58060"/>
                </a:lnTo>
                <a:lnTo>
                  <a:pt x="60230" y="58070"/>
                </a:lnTo>
                <a:lnTo>
                  <a:pt x="60230" y="58080"/>
                </a:lnTo>
                <a:lnTo>
                  <a:pt x="60210" y="58080"/>
                </a:lnTo>
                <a:lnTo>
                  <a:pt x="60210" y="58060"/>
                </a:lnTo>
                <a:lnTo>
                  <a:pt x="60210" y="57950"/>
                </a:lnTo>
                <a:lnTo>
                  <a:pt x="60170" y="57940"/>
                </a:lnTo>
                <a:lnTo>
                  <a:pt x="60120" y="57880"/>
                </a:lnTo>
                <a:lnTo>
                  <a:pt x="60120" y="57870"/>
                </a:lnTo>
                <a:lnTo>
                  <a:pt x="60080" y="57850"/>
                </a:lnTo>
                <a:lnTo>
                  <a:pt x="60000" y="57850"/>
                </a:lnTo>
                <a:lnTo>
                  <a:pt x="59960" y="57840"/>
                </a:lnTo>
                <a:lnTo>
                  <a:pt x="59910" y="57810"/>
                </a:lnTo>
                <a:lnTo>
                  <a:pt x="59910" y="57820"/>
                </a:lnTo>
                <a:lnTo>
                  <a:pt x="59890" y="57830"/>
                </a:lnTo>
                <a:lnTo>
                  <a:pt x="59880" y="57830"/>
                </a:lnTo>
                <a:lnTo>
                  <a:pt x="59870" y="57840"/>
                </a:lnTo>
                <a:lnTo>
                  <a:pt x="59860" y="57840"/>
                </a:lnTo>
                <a:lnTo>
                  <a:pt x="59860" y="57830"/>
                </a:lnTo>
                <a:lnTo>
                  <a:pt x="59860" y="57820"/>
                </a:lnTo>
                <a:lnTo>
                  <a:pt x="59850" y="57810"/>
                </a:lnTo>
                <a:lnTo>
                  <a:pt x="59860" y="57800"/>
                </a:lnTo>
                <a:lnTo>
                  <a:pt x="59860" y="57780"/>
                </a:lnTo>
                <a:lnTo>
                  <a:pt x="59860" y="57770"/>
                </a:lnTo>
                <a:lnTo>
                  <a:pt x="59870" y="57760"/>
                </a:lnTo>
                <a:lnTo>
                  <a:pt x="59870" y="57740"/>
                </a:lnTo>
                <a:lnTo>
                  <a:pt x="59880" y="57730"/>
                </a:lnTo>
                <a:lnTo>
                  <a:pt x="59880" y="57720"/>
                </a:lnTo>
                <a:lnTo>
                  <a:pt x="59890" y="57710"/>
                </a:lnTo>
                <a:lnTo>
                  <a:pt x="59900" y="57710"/>
                </a:lnTo>
                <a:lnTo>
                  <a:pt x="59910" y="57700"/>
                </a:lnTo>
                <a:lnTo>
                  <a:pt x="59910" y="57690"/>
                </a:lnTo>
                <a:lnTo>
                  <a:pt x="59910" y="57680"/>
                </a:lnTo>
                <a:lnTo>
                  <a:pt x="59910" y="57670"/>
                </a:lnTo>
                <a:lnTo>
                  <a:pt x="59910" y="57660"/>
                </a:lnTo>
                <a:lnTo>
                  <a:pt x="59920" y="57650"/>
                </a:lnTo>
                <a:lnTo>
                  <a:pt x="59930" y="57650"/>
                </a:lnTo>
                <a:lnTo>
                  <a:pt x="59940" y="57650"/>
                </a:lnTo>
                <a:lnTo>
                  <a:pt x="59940" y="57630"/>
                </a:lnTo>
                <a:lnTo>
                  <a:pt x="59940" y="57620"/>
                </a:lnTo>
                <a:lnTo>
                  <a:pt x="59950" y="57610"/>
                </a:lnTo>
                <a:lnTo>
                  <a:pt x="59960" y="57600"/>
                </a:lnTo>
                <a:lnTo>
                  <a:pt x="59940" y="57600"/>
                </a:lnTo>
                <a:lnTo>
                  <a:pt x="59890" y="57570"/>
                </a:lnTo>
                <a:lnTo>
                  <a:pt x="59870" y="57570"/>
                </a:lnTo>
                <a:lnTo>
                  <a:pt x="59840" y="57570"/>
                </a:lnTo>
                <a:lnTo>
                  <a:pt x="59830" y="57570"/>
                </a:lnTo>
                <a:lnTo>
                  <a:pt x="59790" y="57580"/>
                </a:lnTo>
                <a:lnTo>
                  <a:pt x="59780" y="57590"/>
                </a:lnTo>
                <a:lnTo>
                  <a:pt x="59770" y="57590"/>
                </a:lnTo>
                <a:lnTo>
                  <a:pt x="59760" y="57600"/>
                </a:lnTo>
                <a:lnTo>
                  <a:pt x="59720" y="57610"/>
                </a:lnTo>
                <a:lnTo>
                  <a:pt x="59660" y="57660"/>
                </a:lnTo>
                <a:lnTo>
                  <a:pt x="59640" y="57660"/>
                </a:lnTo>
                <a:lnTo>
                  <a:pt x="59630" y="57670"/>
                </a:lnTo>
                <a:lnTo>
                  <a:pt x="59600" y="57700"/>
                </a:lnTo>
                <a:lnTo>
                  <a:pt x="59590" y="57710"/>
                </a:lnTo>
                <a:lnTo>
                  <a:pt x="59570" y="57750"/>
                </a:lnTo>
                <a:lnTo>
                  <a:pt x="59550" y="57740"/>
                </a:lnTo>
                <a:lnTo>
                  <a:pt x="59550" y="57730"/>
                </a:lnTo>
                <a:lnTo>
                  <a:pt x="59540" y="57720"/>
                </a:lnTo>
                <a:lnTo>
                  <a:pt x="59500" y="57720"/>
                </a:lnTo>
                <a:lnTo>
                  <a:pt x="59480" y="57710"/>
                </a:lnTo>
                <a:lnTo>
                  <a:pt x="59470" y="57710"/>
                </a:lnTo>
                <a:lnTo>
                  <a:pt x="59450" y="57700"/>
                </a:lnTo>
                <a:lnTo>
                  <a:pt x="59440" y="57680"/>
                </a:lnTo>
                <a:lnTo>
                  <a:pt x="59430" y="57670"/>
                </a:lnTo>
                <a:lnTo>
                  <a:pt x="59410" y="57660"/>
                </a:lnTo>
                <a:lnTo>
                  <a:pt x="59410" y="57670"/>
                </a:lnTo>
                <a:lnTo>
                  <a:pt x="59400" y="57670"/>
                </a:lnTo>
                <a:lnTo>
                  <a:pt x="59380" y="57670"/>
                </a:lnTo>
                <a:lnTo>
                  <a:pt x="59360" y="57670"/>
                </a:lnTo>
                <a:lnTo>
                  <a:pt x="59340" y="57680"/>
                </a:lnTo>
                <a:lnTo>
                  <a:pt x="59310" y="57670"/>
                </a:lnTo>
                <a:lnTo>
                  <a:pt x="59310" y="57650"/>
                </a:lnTo>
                <a:lnTo>
                  <a:pt x="59310" y="57620"/>
                </a:lnTo>
                <a:lnTo>
                  <a:pt x="59330" y="57610"/>
                </a:lnTo>
                <a:lnTo>
                  <a:pt x="59350" y="57610"/>
                </a:lnTo>
                <a:lnTo>
                  <a:pt x="59360" y="57590"/>
                </a:lnTo>
                <a:lnTo>
                  <a:pt x="59380" y="57550"/>
                </a:lnTo>
                <a:lnTo>
                  <a:pt x="59400" y="57490"/>
                </a:lnTo>
                <a:lnTo>
                  <a:pt x="59420" y="57430"/>
                </a:lnTo>
                <a:lnTo>
                  <a:pt x="59420" y="57390"/>
                </a:lnTo>
                <a:lnTo>
                  <a:pt x="59430" y="57340"/>
                </a:lnTo>
                <a:lnTo>
                  <a:pt x="59440" y="57330"/>
                </a:lnTo>
                <a:lnTo>
                  <a:pt x="59420" y="57310"/>
                </a:lnTo>
                <a:lnTo>
                  <a:pt x="59410" y="57290"/>
                </a:lnTo>
                <a:lnTo>
                  <a:pt x="59390" y="57280"/>
                </a:lnTo>
                <a:lnTo>
                  <a:pt x="59380" y="57280"/>
                </a:lnTo>
                <a:lnTo>
                  <a:pt x="59370" y="57260"/>
                </a:lnTo>
                <a:lnTo>
                  <a:pt x="59370" y="57250"/>
                </a:lnTo>
                <a:lnTo>
                  <a:pt x="59380" y="57240"/>
                </a:lnTo>
                <a:lnTo>
                  <a:pt x="59400" y="57190"/>
                </a:lnTo>
                <a:lnTo>
                  <a:pt x="59460" y="57140"/>
                </a:lnTo>
                <a:lnTo>
                  <a:pt x="59470" y="57130"/>
                </a:lnTo>
                <a:lnTo>
                  <a:pt x="59480" y="57130"/>
                </a:lnTo>
                <a:lnTo>
                  <a:pt x="59490" y="57120"/>
                </a:lnTo>
                <a:lnTo>
                  <a:pt x="59500" y="57110"/>
                </a:lnTo>
                <a:lnTo>
                  <a:pt x="59500" y="57090"/>
                </a:lnTo>
                <a:lnTo>
                  <a:pt x="59470" y="57050"/>
                </a:lnTo>
                <a:lnTo>
                  <a:pt x="59520" y="57020"/>
                </a:lnTo>
                <a:lnTo>
                  <a:pt x="59530" y="57010"/>
                </a:lnTo>
                <a:lnTo>
                  <a:pt x="59520" y="56990"/>
                </a:lnTo>
                <a:lnTo>
                  <a:pt x="59510" y="56960"/>
                </a:lnTo>
                <a:lnTo>
                  <a:pt x="59490" y="56940"/>
                </a:lnTo>
                <a:lnTo>
                  <a:pt x="59460" y="56930"/>
                </a:lnTo>
                <a:lnTo>
                  <a:pt x="59410" y="56910"/>
                </a:lnTo>
                <a:lnTo>
                  <a:pt x="59390" y="56850"/>
                </a:lnTo>
                <a:lnTo>
                  <a:pt x="59370" y="56780"/>
                </a:lnTo>
                <a:lnTo>
                  <a:pt x="59350" y="56750"/>
                </a:lnTo>
                <a:lnTo>
                  <a:pt x="59340" y="56680"/>
                </a:lnTo>
                <a:lnTo>
                  <a:pt x="59330" y="56650"/>
                </a:lnTo>
                <a:lnTo>
                  <a:pt x="59320" y="56650"/>
                </a:lnTo>
                <a:lnTo>
                  <a:pt x="59340" y="56610"/>
                </a:lnTo>
                <a:lnTo>
                  <a:pt x="59340" y="56570"/>
                </a:lnTo>
                <a:lnTo>
                  <a:pt x="59340" y="56560"/>
                </a:lnTo>
                <a:lnTo>
                  <a:pt x="59350" y="56510"/>
                </a:lnTo>
                <a:lnTo>
                  <a:pt x="59330" y="56390"/>
                </a:lnTo>
                <a:lnTo>
                  <a:pt x="59330" y="56340"/>
                </a:lnTo>
                <a:lnTo>
                  <a:pt x="59290" y="56240"/>
                </a:lnTo>
                <a:lnTo>
                  <a:pt x="59270" y="56110"/>
                </a:lnTo>
                <a:lnTo>
                  <a:pt x="59290" y="55910"/>
                </a:lnTo>
                <a:lnTo>
                  <a:pt x="59290" y="55890"/>
                </a:lnTo>
                <a:lnTo>
                  <a:pt x="59290" y="55880"/>
                </a:lnTo>
                <a:lnTo>
                  <a:pt x="59290" y="55870"/>
                </a:lnTo>
                <a:lnTo>
                  <a:pt x="59300" y="55850"/>
                </a:lnTo>
                <a:lnTo>
                  <a:pt x="59300" y="55840"/>
                </a:lnTo>
                <a:lnTo>
                  <a:pt x="59300" y="55830"/>
                </a:lnTo>
                <a:lnTo>
                  <a:pt x="59300" y="55810"/>
                </a:lnTo>
                <a:lnTo>
                  <a:pt x="59280" y="55740"/>
                </a:lnTo>
                <a:lnTo>
                  <a:pt x="59230" y="55720"/>
                </a:lnTo>
                <a:lnTo>
                  <a:pt x="59140" y="55700"/>
                </a:lnTo>
                <a:lnTo>
                  <a:pt x="58960" y="55690"/>
                </a:lnTo>
                <a:lnTo>
                  <a:pt x="58840" y="55670"/>
                </a:lnTo>
                <a:lnTo>
                  <a:pt x="58730" y="55660"/>
                </a:lnTo>
                <a:lnTo>
                  <a:pt x="58640" y="55650"/>
                </a:lnTo>
                <a:lnTo>
                  <a:pt x="58530" y="55630"/>
                </a:lnTo>
                <a:lnTo>
                  <a:pt x="58410" y="55590"/>
                </a:lnTo>
                <a:lnTo>
                  <a:pt x="58320" y="55550"/>
                </a:lnTo>
                <a:lnTo>
                  <a:pt x="58240" y="55500"/>
                </a:lnTo>
                <a:lnTo>
                  <a:pt x="58200" y="55490"/>
                </a:lnTo>
                <a:lnTo>
                  <a:pt x="58140" y="55500"/>
                </a:lnTo>
                <a:lnTo>
                  <a:pt x="58070" y="55500"/>
                </a:lnTo>
                <a:lnTo>
                  <a:pt x="58000" y="55490"/>
                </a:lnTo>
                <a:lnTo>
                  <a:pt x="58010" y="55460"/>
                </a:lnTo>
                <a:lnTo>
                  <a:pt x="58000" y="55430"/>
                </a:lnTo>
                <a:lnTo>
                  <a:pt x="57980" y="55450"/>
                </a:lnTo>
                <a:lnTo>
                  <a:pt x="57970" y="55430"/>
                </a:lnTo>
                <a:lnTo>
                  <a:pt x="57980" y="55390"/>
                </a:lnTo>
                <a:lnTo>
                  <a:pt x="57970" y="55370"/>
                </a:lnTo>
                <a:lnTo>
                  <a:pt x="57950" y="55340"/>
                </a:lnTo>
                <a:lnTo>
                  <a:pt x="57960" y="55320"/>
                </a:lnTo>
                <a:lnTo>
                  <a:pt x="57980" y="55310"/>
                </a:lnTo>
                <a:lnTo>
                  <a:pt x="57980" y="55300"/>
                </a:lnTo>
                <a:lnTo>
                  <a:pt x="57950" y="55270"/>
                </a:lnTo>
                <a:lnTo>
                  <a:pt x="57940" y="55270"/>
                </a:lnTo>
                <a:lnTo>
                  <a:pt x="57940" y="55250"/>
                </a:lnTo>
                <a:lnTo>
                  <a:pt x="57960" y="55210"/>
                </a:lnTo>
                <a:lnTo>
                  <a:pt x="57960" y="55190"/>
                </a:lnTo>
                <a:lnTo>
                  <a:pt x="57940" y="55170"/>
                </a:lnTo>
                <a:lnTo>
                  <a:pt x="57930" y="55160"/>
                </a:lnTo>
                <a:lnTo>
                  <a:pt x="57810" y="55240"/>
                </a:lnTo>
                <a:lnTo>
                  <a:pt x="57770" y="55250"/>
                </a:lnTo>
                <a:lnTo>
                  <a:pt x="57740" y="55260"/>
                </a:lnTo>
                <a:lnTo>
                  <a:pt x="57720" y="55260"/>
                </a:lnTo>
                <a:lnTo>
                  <a:pt x="57680" y="55250"/>
                </a:lnTo>
                <a:lnTo>
                  <a:pt x="57650" y="55240"/>
                </a:lnTo>
                <a:lnTo>
                  <a:pt x="57630" y="55240"/>
                </a:lnTo>
                <a:lnTo>
                  <a:pt x="57610" y="55230"/>
                </a:lnTo>
                <a:lnTo>
                  <a:pt x="57560" y="55210"/>
                </a:lnTo>
                <a:lnTo>
                  <a:pt x="57520" y="55210"/>
                </a:lnTo>
                <a:lnTo>
                  <a:pt x="57480" y="55210"/>
                </a:lnTo>
                <a:lnTo>
                  <a:pt x="57450" y="55200"/>
                </a:lnTo>
                <a:lnTo>
                  <a:pt x="57420" y="55210"/>
                </a:lnTo>
                <a:lnTo>
                  <a:pt x="57390" y="55220"/>
                </a:lnTo>
                <a:lnTo>
                  <a:pt x="57380" y="55220"/>
                </a:lnTo>
                <a:lnTo>
                  <a:pt x="57340" y="55250"/>
                </a:lnTo>
                <a:lnTo>
                  <a:pt x="57280" y="55270"/>
                </a:lnTo>
                <a:lnTo>
                  <a:pt x="57240" y="55280"/>
                </a:lnTo>
                <a:lnTo>
                  <a:pt x="57230" y="55280"/>
                </a:lnTo>
                <a:lnTo>
                  <a:pt x="57200" y="55300"/>
                </a:lnTo>
                <a:lnTo>
                  <a:pt x="57180" y="55310"/>
                </a:lnTo>
                <a:lnTo>
                  <a:pt x="57160" y="55310"/>
                </a:lnTo>
                <a:lnTo>
                  <a:pt x="57140" y="55330"/>
                </a:lnTo>
                <a:lnTo>
                  <a:pt x="57130" y="55350"/>
                </a:lnTo>
                <a:lnTo>
                  <a:pt x="57100" y="55370"/>
                </a:lnTo>
                <a:lnTo>
                  <a:pt x="57090" y="55380"/>
                </a:lnTo>
                <a:lnTo>
                  <a:pt x="57070" y="55390"/>
                </a:lnTo>
                <a:lnTo>
                  <a:pt x="57020" y="55400"/>
                </a:lnTo>
                <a:lnTo>
                  <a:pt x="57010" y="55400"/>
                </a:lnTo>
                <a:lnTo>
                  <a:pt x="56970" y="55410"/>
                </a:lnTo>
                <a:lnTo>
                  <a:pt x="56860" y="55460"/>
                </a:lnTo>
                <a:lnTo>
                  <a:pt x="56850" y="55460"/>
                </a:lnTo>
                <a:lnTo>
                  <a:pt x="56810" y="55500"/>
                </a:lnTo>
                <a:lnTo>
                  <a:pt x="56760" y="55460"/>
                </a:lnTo>
                <a:lnTo>
                  <a:pt x="56680" y="55280"/>
                </a:lnTo>
                <a:lnTo>
                  <a:pt x="56640" y="55180"/>
                </a:lnTo>
                <a:lnTo>
                  <a:pt x="56600" y="55140"/>
                </a:lnTo>
                <a:lnTo>
                  <a:pt x="56560" y="55110"/>
                </a:lnTo>
                <a:lnTo>
                  <a:pt x="56530" y="55080"/>
                </a:lnTo>
                <a:lnTo>
                  <a:pt x="56500" y="55050"/>
                </a:lnTo>
                <a:lnTo>
                  <a:pt x="56470" y="55030"/>
                </a:lnTo>
                <a:lnTo>
                  <a:pt x="56460" y="55020"/>
                </a:lnTo>
                <a:lnTo>
                  <a:pt x="56300" y="54820"/>
                </a:lnTo>
                <a:lnTo>
                  <a:pt x="56120" y="54660"/>
                </a:lnTo>
                <a:lnTo>
                  <a:pt x="56050" y="54580"/>
                </a:lnTo>
                <a:lnTo>
                  <a:pt x="56040" y="54540"/>
                </a:lnTo>
                <a:lnTo>
                  <a:pt x="56000" y="54520"/>
                </a:lnTo>
                <a:lnTo>
                  <a:pt x="55980" y="54510"/>
                </a:lnTo>
                <a:lnTo>
                  <a:pt x="55900" y="54460"/>
                </a:lnTo>
                <a:lnTo>
                  <a:pt x="55850" y="54410"/>
                </a:lnTo>
                <a:lnTo>
                  <a:pt x="55820" y="54380"/>
                </a:lnTo>
                <a:lnTo>
                  <a:pt x="55780" y="54360"/>
                </a:lnTo>
                <a:lnTo>
                  <a:pt x="55770" y="54350"/>
                </a:lnTo>
                <a:lnTo>
                  <a:pt x="55760" y="54340"/>
                </a:lnTo>
                <a:lnTo>
                  <a:pt x="55740" y="54320"/>
                </a:lnTo>
                <a:lnTo>
                  <a:pt x="55720" y="54270"/>
                </a:lnTo>
                <a:lnTo>
                  <a:pt x="55690" y="54240"/>
                </a:lnTo>
                <a:lnTo>
                  <a:pt x="55680" y="54230"/>
                </a:lnTo>
                <a:lnTo>
                  <a:pt x="55670" y="54220"/>
                </a:lnTo>
                <a:lnTo>
                  <a:pt x="55580" y="54220"/>
                </a:lnTo>
                <a:lnTo>
                  <a:pt x="55510" y="54170"/>
                </a:lnTo>
                <a:lnTo>
                  <a:pt x="55490" y="54170"/>
                </a:lnTo>
                <a:lnTo>
                  <a:pt x="55470" y="54160"/>
                </a:lnTo>
                <a:lnTo>
                  <a:pt x="55510" y="54060"/>
                </a:lnTo>
                <a:lnTo>
                  <a:pt x="55520" y="53940"/>
                </a:lnTo>
                <a:lnTo>
                  <a:pt x="55550" y="53880"/>
                </a:lnTo>
                <a:lnTo>
                  <a:pt x="55570" y="53840"/>
                </a:lnTo>
                <a:lnTo>
                  <a:pt x="55660" y="53800"/>
                </a:lnTo>
                <a:lnTo>
                  <a:pt x="55720" y="53770"/>
                </a:lnTo>
                <a:lnTo>
                  <a:pt x="55770" y="53730"/>
                </a:lnTo>
                <a:lnTo>
                  <a:pt x="55800" y="53690"/>
                </a:lnTo>
                <a:lnTo>
                  <a:pt x="55780" y="53660"/>
                </a:lnTo>
                <a:lnTo>
                  <a:pt x="55730" y="53640"/>
                </a:lnTo>
                <a:lnTo>
                  <a:pt x="55680" y="53650"/>
                </a:lnTo>
                <a:lnTo>
                  <a:pt x="55610" y="53650"/>
                </a:lnTo>
                <a:lnTo>
                  <a:pt x="55570" y="53630"/>
                </a:lnTo>
                <a:lnTo>
                  <a:pt x="55560" y="53570"/>
                </a:lnTo>
                <a:lnTo>
                  <a:pt x="55600" y="53520"/>
                </a:lnTo>
                <a:lnTo>
                  <a:pt x="55610" y="53500"/>
                </a:lnTo>
                <a:lnTo>
                  <a:pt x="55650" y="53420"/>
                </a:lnTo>
                <a:lnTo>
                  <a:pt x="55700" y="53400"/>
                </a:lnTo>
                <a:lnTo>
                  <a:pt x="55800" y="53360"/>
                </a:lnTo>
                <a:lnTo>
                  <a:pt x="56110" y="53260"/>
                </a:lnTo>
                <a:lnTo>
                  <a:pt x="56220" y="53200"/>
                </a:lnTo>
                <a:lnTo>
                  <a:pt x="56290" y="53170"/>
                </a:lnTo>
                <a:lnTo>
                  <a:pt x="56350" y="53150"/>
                </a:lnTo>
                <a:lnTo>
                  <a:pt x="56430" y="53160"/>
                </a:lnTo>
                <a:lnTo>
                  <a:pt x="56480" y="53110"/>
                </a:lnTo>
                <a:lnTo>
                  <a:pt x="56490" y="53070"/>
                </a:lnTo>
                <a:lnTo>
                  <a:pt x="56510" y="53060"/>
                </a:lnTo>
                <a:lnTo>
                  <a:pt x="56550" y="53060"/>
                </a:lnTo>
                <a:lnTo>
                  <a:pt x="56570" y="53040"/>
                </a:lnTo>
                <a:lnTo>
                  <a:pt x="56600" y="53030"/>
                </a:lnTo>
                <a:lnTo>
                  <a:pt x="56630" y="53030"/>
                </a:lnTo>
                <a:lnTo>
                  <a:pt x="56650" y="53050"/>
                </a:lnTo>
                <a:lnTo>
                  <a:pt x="56660" y="53050"/>
                </a:lnTo>
                <a:lnTo>
                  <a:pt x="56690" y="53050"/>
                </a:lnTo>
                <a:lnTo>
                  <a:pt x="56700" y="53060"/>
                </a:lnTo>
                <a:lnTo>
                  <a:pt x="56710" y="53060"/>
                </a:lnTo>
                <a:lnTo>
                  <a:pt x="56720" y="53060"/>
                </a:lnTo>
                <a:lnTo>
                  <a:pt x="56740" y="53060"/>
                </a:lnTo>
                <a:lnTo>
                  <a:pt x="56760" y="53020"/>
                </a:lnTo>
                <a:lnTo>
                  <a:pt x="56780" y="53010"/>
                </a:lnTo>
                <a:lnTo>
                  <a:pt x="56780" y="53000"/>
                </a:lnTo>
                <a:lnTo>
                  <a:pt x="56790" y="53000"/>
                </a:lnTo>
                <a:lnTo>
                  <a:pt x="56820" y="52990"/>
                </a:lnTo>
                <a:lnTo>
                  <a:pt x="56820" y="52910"/>
                </a:lnTo>
                <a:lnTo>
                  <a:pt x="56780" y="52810"/>
                </a:lnTo>
                <a:lnTo>
                  <a:pt x="56720" y="52690"/>
                </a:lnTo>
                <a:lnTo>
                  <a:pt x="56650" y="52550"/>
                </a:lnTo>
                <a:lnTo>
                  <a:pt x="56600" y="52440"/>
                </a:lnTo>
                <a:lnTo>
                  <a:pt x="56560" y="52340"/>
                </a:lnTo>
                <a:lnTo>
                  <a:pt x="56540" y="52290"/>
                </a:lnTo>
                <a:lnTo>
                  <a:pt x="56520" y="52250"/>
                </a:lnTo>
                <a:lnTo>
                  <a:pt x="56480" y="52120"/>
                </a:lnTo>
                <a:lnTo>
                  <a:pt x="56440" y="52020"/>
                </a:lnTo>
                <a:lnTo>
                  <a:pt x="56400" y="51930"/>
                </a:lnTo>
                <a:lnTo>
                  <a:pt x="56390" y="51850"/>
                </a:lnTo>
                <a:lnTo>
                  <a:pt x="56350" y="51800"/>
                </a:lnTo>
                <a:lnTo>
                  <a:pt x="56330" y="51800"/>
                </a:lnTo>
                <a:lnTo>
                  <a:pt x="56290" y="51800"/>
                </a:lnTo>
                <a:lnTo>
                  <a:pt x="56280" y="51760"/>
                </a:lnTo>
                <a:lnTo>
                  <a:pt x="56240" y="51740"/>
                </a:lnTo>
                <a:lnTo>
                  <a:pt x="56210" y="51730"/>
                </a:lnTo>
                <a:lnTo>
                  <a:pt x="56200" y="51730"/>
                </a:lnTo>
                <a:lnTo>
                  <a:pt x="56140" y="51720"/>
                </a:lnTo>
                <a:lnTo>
                  <a:pt x="56050" y="51700"/>
                </a:lnTo>
                <a:lnTo>
                  <a:pt x="55980" y="51720"/>
                </a:lnTo>
                <a:lnTo>
                  <a:pt x="55920" y="51740"/>
                </a:lnTo>
                <a:lnTo>
                  <a:pt x="55880" y="51740"/>
                </a:lnTo>
                <a:lnTo>
                  <a:pt x="55850" y="51750"/>
                </a:lnTo>
                <a:lnTo>
                  <a:pt x="55830" y="51750"/>
                </a:lnTo>
                <a:lnTo>
                  <a:pt x="55720" y="51760"/>
                </a:lnTo>
                <a:lnTo>
                  <a:pt x="55650" y="51760"/>
                </a:lnTo>
                <a:lnTo>
                  <a:pt x="55540" y="51760"/>
                </a:lnTo>
                <a:lnTo>
                  <a:pt x="55480" y="51740"/>
                </a:lnTo>
                <a:lnTo>
                  <a:pt x="55420" y="51730"/>
                </a:lnTo>
                <a:lnTo>
                  <a:pt x="55370" y="51720"/>
                </a:lnTo>
                <a:lnTo>
                  <a:pt x="55340" y="51680"/>
                </a:lnTo>
                <a:lnTo>
                  <a:pt x="55330" y="51670"/>
                </a:lnTo>
                <a:lnTo>
                  <a:pt x="55320" y="51660"/>
                </a:lnTo>
                <a:lnTo>
                  <a:pt x="55300" y="51630"/>
                </a:lnTo>
                <a:lnTo>
                  <a:pt x="55200" y="51570"/>
                </a:lnTo>
                <a:lnTo>
                  <a:pt x="55130" y="51530"/>
                </a:lnTo>
                <a:lnTo>
                  <a:pt x="55120" y="51520"/>
                </a:lnTo>
                <a:lnTo>
                  <a:pt x="55100" y="51500"/>
                </a:lnTo>
                <a:lnTo>
                  <a:pt x="55090" y="51480"/>
                </a:lnTo>
                <a:lnTo>
                  <a:pt x="55080" y="51450"/>
                </a:lnTo>
                <a:lnTo>
                  <a:pt x="55070" y="51440"/>
                </a:lnTo>
                <a:lnTo>
                  <a:pt x="55060" y="51380"/>
                </a:lnTo>
                <a:lnTo>
                  <a:pt x="55050" y="51370"/>
                </a:lnTo>
                <a:lnTo>
                  <a:pt x="55040" y="51350"/>
                </a:lnTo>
                <a:lnTo>
                  <a:pt x="55030" y="51340"/>
                </a:lnTo>
                <a:lnTo>
                  <a:pt x="55020" y="51330"/>
                </a:lnTo>
                <a:lnTo>
                  <a:pt x="54990" y="51320"/>
                </a:lnTo>
                <a:lnTo>
                  <a:pt x="54910" y="51220"/>
                </a:lnTo>
                <a:lnTo>
                  <a:pt x="54890" y="51200"/>
                </a:lnTo>
                <a:lnTo>
                  <a:pt x="54840" y="51190"/>
                </a:lnTo>
                <a:lnTo>
                  <a:pt x="54780" y="51110"/>
                </a:lnTo>
                <a:lnTo>
                  <a:pt x="54760" y="51080"/>
                </a:lnTo>
                <a:lnTo>
                  <a:pt x="54760" y="51070"/>
                </a:lnTo>
                <a:lnTo>
                  <a:pt x="54760" y="51040"/>
                </a:lnTo>
                <a:lnTo>
                  <a:pt x="54740" y="51020"/>
                </a:lnTo>
                <a:lnTo>
                  <a:pt x="54730" y="51000"/>
                </a:lnTo>
                <a:lnTo>
                  <a:pt x="54730" y="50980"/>
                </a:lnTo>
                <a:lnTo>
                  <a:pt x="54720" y="50960"/>
                </a:lnTo>
                <a:lnTo>
                  <a:pt x="54620" y="50900"/>
                </a:lnTo>
                <a:lnTo>
                  <a:pt x="54600" y="50880"/>
                </a:lnTo>
                <a:lnTo>
                  <a:pt x="54590" y="50870"/>
                </a:lnTo>
                <a:lnTo>
                  <a:pt x="54570" y="50850"/>
                </a:lnTo>
                <a:lnTo>
                  <a:pt x="54560" y="50840"/>
                </a:lnTo>
                <a:lnTo>
                  <a:pt x="54530" y="50800"/>
                </a:lnTo>
                <a:lnTo>
                  <a:pt x="54510" y="50800"/>
                </a:lnTo>
                <a:lnTo>
                  <a:pt x="54420" y="50680"/>
                </a:lnTo>
                <a:lnTo>
                  <a:pt x="54410" y="50660"/>
                </a:lnTo>
                <a:lnTo>
                  <a:pt x="54390" y="50630"/>
                </a:lnTo>
                <a:lnTo>
                  <a:pt x="54370" y="50580"/>
                </a:lnTo>
                <a:lnTo>
                  <a:pt x="54320" y="50530"/>
                </a:lnTo>
                <a:lnTo>
                  <a:pt x="54270" y="50510"/>
                </a:lnTo>
                <a:lnTo>
                  <a:pt x="54250" y="50500"/>
                </a:lnTo>
                <a:lnTo>
                  <a:pt x="54220" y="50470"/>
                </a:lnTo>
                <a:lnTo>
                  <a:pt x="54200" y="50430"/>
                </a:lnTo>
                <a:lnTo>
                  <a:pt x="54150" y="50410"/>
                </a:lnTo>
                <a:lnTo>
                  <a:pt x="54100" y="50410"/>
                </a:lnTo>
                <a:lnTo>
                  <a:pt x="54060" y="50400"/>
                </a:lnTo>
                <a:lnTo>
                  <a:pt x="54000" y="50350"/>
                </a:lnTo>
                <a:lnTo>
                  <a:pt x="53960" y="50350"/>
                </a:lnTo>
                <a:lnTo>
                  <a:pt x="53940" y="50340"/>
                </a:lnTo>
                <a:lnTo>
                  <a:pt x="53930" y="50330"/>
                </a:lnTo>
                <a:lnTo>
                  <a:pt x="53920" y="50330"/>
                </a:lnTo>
                <a:lnTo>
                  <a:pt x="53820" y="50300"/>
                </a:lnTo>
                <a:lnTo>
                  <a:pt x="53750" y="50280"/>
                </a:lnTo>
                <a:lnTo>
                  <a:pt x="53660" y="5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