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Nord-Ubangi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Democratic Republic of the Congo • State Map | Fully Editable Vector Shape</a:t>
            </a:r>
          </a:p>
        </p:txBody>
      </p:sp>
      <p:sp>
        <p:nvSpPr>
          <p:cNvPr id="101" name="Nord-Ubangi"/>
          <p:cNvSpPr/>
          <p:nvPr/>
        </p:nvSpPr>
        <p:spPr>
          <a:xfrm>
            <a:off x="3612064" y="1325880"/>
            <a:ext cx="4967565" cy="4937760"/>
          </a:xfrm>
          <a:custGeom>
            <a:avLst/>
            <a:gdLst/>
            <a:ahLst/>
            <a:cxnLst/>
            <a:rect l="0" t="0" r="100000" b="99400"/>
            <a:pathLst>
              <a:path w="100000" h="99400">
                <a:moveTo>
                  <a:pt x="53280" y="10540"/>
                </a:moveTo>
                <a:lnTo>
                  <a:pt x="53370" y="10580"/>
                </a:lnTo>
                <a:lnTo>
                  <a:pt x="53380" y="10580"/>
                </a:lnTo>
                <a:lnTo>
                  <a:pt x="53400" y="10580"/>
                </a:lnTo>
                <a:lnTo>
                  <a:pt x="53420" y="10570"/>
                </a:lnTo>
                <a:lnTo>
                  <a:pt x="53430" y="10570"/>
                </a:lnTo>
                <a:lnTo>
                  <a:pt x="53440" y="10570"/>
                </a:lnTo>
                <a:lnTo>
                  <a:pt x="53490" y="10580"/>
                </a:lnTo>
                <a:lnTo>
                  <a:pt x="53540" y="10590"/>
                </a:lnTo>
                <a:lnTo>
                  <a:pt x="53630" y="10530"/>
                </a:lnTo>
                <a:lnTo>
                  <a:pt x="53670" y="10520"/>
                </a:lnTo>
                <a:lnTo>
                  <a:pt x="53770" y="10490"/>
                </a:lnTo>
                <a:lnTo>
                  <a:pt x="53820" y="10490"/>
                </a:lnTo>
                <a:lnTo>
                  <a:pt x="53850" y="10510"/>
                </a:lnTo>
                <a:lnTo>
                  <a:pt x="53900" y="10530"/>
                </a:lnTo>
                <a:lnTo>
                  <a:pt x="53950" y="10550"/>
                </a:lnTo>
                <a:lnTo>
                  <a:pt x="54020" y="10560"/>
                </a:lnTo>
                <a:lnTo>
                  <a:pt x="54090" y="10530"/>
                </a:lnTo>
                <a:lnTo>
                  <a:pt x="54120" y="10520"/>
                </a:lnTo>
                <a:lnTo>
                  <a:pt x="54160" y="10520"/>
                </a:lnTo>
                <a:lnTo>
                  <a:pt x="54190" y="10540"/>
                </a:lnTo>
                <a:lnTo>
                  <a:pt x="54210" y="10570"/>
                </a:lnTo>
                <a:lnTo>
                  <a:pt x="54250" y="10590"/>
                </a:lnTo>
                <a:lnTo>
                  <a:pt x="54300" y="10570"/>
                </a:lnTo>
                <a:lnTo>
                  <a:pt x="54330" y="10550"/>
                </a:lnTo>
                <a:lnTo>
                  <a:pt x="54340" y="10550"/>
                </a:lnTo>
                <a:lnTo>
                  <a:pt x="54370" y="10550"/>
                </a:lnTo>
                <a:lnTo>
                  <a:pt x="54380" y="10620"/>
                </a:lnTo>
                <a:lnTo>
                  <a:pt x="54400" y="10690"/>
                </a:lnTo>
                <a:lnTo>
                  <a:pt x="54430" y="10710"/>
                </a:lnTo>
                <a:lnTo>
                  <a:pt x="54470" y="10730"/>
                </a:lnTo>
                <a:lnTo>
                  <a:pt x="54510" y="10690"/>
                </a:lnTo>
                <a:lnTo>
                  <a:pt x="54540" y="10650"/>
                </a:lnTo>
                <a:lnTo>
                  <a:pt x="54560" y="10650"/>
                </a:lnTo>
                <a:lnTo>
                  <a:pt x="54600" y="10740"/>
                </a:lnTo>
                <a:lnTo>
                  <a:pt x="54660" y="10780"/>
                </a:lnTo>
                <a:lnTo>
                  <a:pt x="54720" y="10780"/>
                </a:lnTo>
                <a:lnTo>
                  <a:pt x="54790" y="10920"/>
                </a:lnTo>
                <a:lnTo>
                  <a:pt x="54780" y="10990"/>
                </a:lnTo>
                <a:lnTo>
                  <a:pt x="54860" y="11000"/>
                </a:lnTo>
                <a:lnTo>
                  <a:pt x="54910" y="10980"/>
                </a:lnTo>
                <a:lnTo>
                  <a:pt x="54910" y="10970"/>
                </a:lnTo>
                <a:lnTo>
                  <a:pt x="54940" y="11000"/>
                </a:lnTo>
                <a:lnTo>
                  <a:pt x="54970" y="11040"/>
                </a:lnTo>
                <a:lnTo>
                  <a:pt x="55030" y="11050"/>
                </a:lnTo>
                <a:lnTo>
                  <a:pt x="55060" y="11080"/>
                </a:lnTo>
                <a:lnTo>
                  <a:pt x="55150" y="11200"/>
                </a:lnTo>
                <a:lnTo>
                  <a:pt x="55110" y="11200"/>
                </a:lnTo>
                <a:lnTo>
                  <a:pt x="55080" y="11220"/>
                </a:lnTo>
                <a:lnTo>
                  <a:pt x="55020" y="11300"/>
                </a:lnTo>
                <a:lnTo>
                  <a:pt x="54990" y="11380"/>
                </a:lnTo>
                <a:lnTo>
                  <a:pt x="54960" y="11440"/>
                </a:lnTo>
                <a:lnTo>
                  <a:pt x="54980" y="11520"/>
                </a:lnTo>
                <a:lnTo>
                  <a:pt x="54970" y="11560"/>
                </a:lnTo>
                <a:lnTo>
                  <a:pt x="54970" y="11570"/>
                </a:lnTo>
                <a:lnTo>
                  <a:pt x="54960" y="11570"/>
                </a:lnTo>
                <a:lnTo>
                  <a:pt x="54930" y="11570"/>
                </a:lnTo>
                <a:lnTo>
                  <a:pt x="54910" y="11570"/>
                </a:lnTo>
                <a:lnTo>
                  <a:pt x="54900" y="11580"/>
                </a:lnTo>
                <a:lnTo>
                  <a:pt x="54890" y="11590"/>
                </a:lnTo>
                <a:lnTo>
                  <a:pt x="54890" y="11620"/>
                </a:lnTo>
                <a:lnTo>
                  <a:pt x="54890" y="11650"/>
                </a:lnTo>
                <a:lnTo>
                  <a:pt x="54890" y="11680"/>
                </a:lnTo>
                <a:lnTo>
                  <a:pt x="54890" y="11690"/>
                </a:lnTo>
                <a:lnTo>
                  <a:pt x="54900" y="11690"/>
                </a:lnTo>
                <a:lnTo>
                  <a:pt x="54910" y="11700"/>
                </a:lnTo>
                <a:lnTo>
                  <a:pt x="54930" y="11710"/>
                </a:lnTo>
                <a:lnTo>
                  <a:pt x="54930" y="11720"/>
                </a:lnTo>
                <a:lnTo>
                  <a:pt x="54950" y="11730"/>
                </a:lnTo>
                <a:lnTo>
                  <a:pt x="54950" y="11750"/>
                </a:lnTo>
                <a:lnTo>
                  <a:pt x="55010" y="11790"/>
                </a:lnTo>
                <a:lnTo>
                  <a:pt x="55020" y="11800"/>
                </a:lnTo>
                <a:lnTo>
                  <a:pt x="55040" y="11820"/>
                </a:lnTo>
                <a:lnTo>
                  <a:pt x="55100" y="11810"/>
                </a:lnTo>
                <a:lnTo>
                  <a:pt x="55100" y="11820"/>
                </a:lnTo>
                <a:lnTo>
                  <a:pt x="55110" y="11840"/>
                </a:lnTo>
                <a:lnTo>
                  <a:pt x="55120" y="11840"/>
                </a:lnTo>
                <a:lnTo>
                  <a:pt x="55150" y="11800"/>
                </a:lnTo>
                <a:lnTo>
                  <a:pt x="55180" y="11800"/>
                </a:lnTo>
                <a:lnTo>
                  <a:pt x="55210" y="11800"/>
                </a:lnTo>
                <a:lnTo>
                  <a:pt x="55230" y="11850"/>
                </a:lnTo>
                <a:lnTo>
                  <a:pt x="55260" y="11860"/>
                </a:lnTo>
                <a:lnTo>
                  <a:pt x="55270" y="11860"/>
                </a:lnTo>
                <a:lnTo>
                  <a:pt x="55300" y="11880"/>
                </a:lnTo>
                <a:lnTo>
                  <a:pt x="55310" y="11870"/>
                </a:lnTo>
                <a:lnTo>
                  <a:pt x="55320" y="11870"/>
                </a:lnTo>
                <a:lnTo>
                  <a:pt x="55330" y="11870"/>
                </a:lnTo>
                <a:lnTo>
                  <a:pt x="55360" y="11850"/>
                </a:lnTo>
                <a:lnTo>
                  <a:pt x="55400" y="11870"/>
                </a:lnTo>
                <a:lnTo>
                  <a:pt x="55420" y="11900"/>
                </a:lnTo>
                <a:lnTo>
                  <a:pt x="55420" y="11910"/>
                </a:lnTo>
                <a:lnTo>
                  <a:pt x="55430" y="11920"/>
                </a:lnTo>
                <a:lnTo>
                  <a:pt x="55450" y="11920"/>
                </a:lnTo>
                <a:lnTo>
                  <a:pt x="55470" y="11910"/>
                </a:lnTo>
                <a:lnTo>
                  <a:pt x="55510" y="11880"/>
                </a:lnTo>
                <a:lnTo>
                  <a:pt x="55530" y="11880"/>
                </a:lnTo>
                <a:lnTo>
                  <a:pt x="55550" y="11880"/>
                </a:lnTo>
                <a:lnTo>
                  <a:pt x="55580" y="11850"/>
                </a:lnTo>
                <a:lnTo>
                  <a:pt x="55620" y="11840"/>
                </a:lnTo>
                <a:lnTo>
                  <a:pt x="55660" y="11840"/>
                </a:lnTo>
                <a:lnTo>
                  <a:pt x="55680" y="11840"/>
                </a:lnTo>
                <a:lnTo>
                  <a:pt x="55700" y="11830"/>
                </a:lnTo>
                <a:lnTo>
                  <a:pt x="55730" y="11810"/>
                </a:lnTo>
                <a:lnTo>
                  <a:pt x="55750" y="11810"/>
                </a:lnTo>
                <a:lnTo>
                  <a:pt x="55760" y="11810"/>
                </a:lnTo>
                <a:lnTo>
                  <a:pt x="55780" y="11810"/>
                </a:lnTo>
                <a:lnTo>
                  <a:pt x="55790" y="11810"/>
                </a:lnTo>
                <a:lnTo>
                  <a:pt x="55800" y="11820"/>
                </a:lnTo>
                <a:lnTo>
                  <a:pt x="55800" y="11840"/>
                </a:lnTo>
                <a:lnTo>
                  <a:pt x="55840" y="11850"/>
                </a:lnTo>
                <a:lnTo>
                  <a:pt x="55840" y="11860"/>
                </a:lnTo>
                <a:lnTo>
                  <a:pt x="55840" y="11870"/>
                </a:lnTo>
                <a:lnTo>
                  <a:pt x="55860" y="11870"/>
                </a:lnTo>
                <a:lnTo>
                  <a:pt x="55860" y="11900"/>
                </a:lnTo>
                <a:lnTo>
                  <a:pt x="55880" y="11910"/>
                </a:lnTo>
                <a:lnTo>
                  <a:pt x="55890" y="11910"/>
                </a:lnTo>
                <a:lnTo>
                  <a:pt x="55950" y="11850"/>
                </a:lnTo>
                <a:lnTo>
                  <a:pt x="55970" y="11850"/>
                </a:lnTo>
                <a:lnTo>
                  <a:pt x="55980" y="11850"/>
                </a:lnTo>
                <a:lnTo>
                  <a:pt x="55990" y="11850"/>
                </a:lnTo>
                <a:lnTo>
                  <a:pt x="56030" y="11800"/>
                </a:lnTo>
                <a:lnTo>
                  <a:pt x="56040" y="11800"/>
                </a:lnTo>
                <a:lnTo>
                  <a:pt x="56060" y="11800"/>
                </a:lnTo>
                <a:lnTo>
                  <a:pt x="56080" y="11810"/>
                </a:lnTo>
                <a:lnTo>
                  <a:pt x="56110" y="11800"/>
                </a:lnTo>
                <a:lnTo>
                  <a:pt x="56120" y="11800"/>
                </a:lnTo>
                <a:lnTo>
                  <a:pt x="56160" y="11800"/>
                </a:lnTo>
                <a:lnTo>
                  <a:pt x="56200" y="11830"/>
                </a:lnTo>
                <a:lnTo>
                  <a:pt x="56220" y="11830"/>
                </a:lnTo>
                <a:lnTo>
                  <a:pt x="56250" y="11800"/>
                </a:lnTo>
                <a:lnTo>
                  <a:pt x="56260" y="11810"/>
                </a:lnTo>
                <a:lnTo>
                  <a:pt x="56260" y="11820"/>
                </a:lnTo>
                <a:lnTo>
                  <a:pt x="56290" y="11830"/>
                </a:lnTo>
                <a:lnTo>
                  <a:pt x="56330" y="11820"/>
                </a:lnTo>
                <a:lnTo>
                  <a:pt x="56340" y="11810"/>
                </a:lnTo>
                <a:lnTo>
                  <a:pt x="56350" y="11810"/>
                </a:lnTo>
                <a:lnTo>
                  <a:pt x="56360" y="11800"/>
                </a:lnTo>
                <a:lnTo>
                  <a:pt x="56390" y="11770"/>
                </a:lnTo>
                <a:lnTo>
                  <a:pt x="56390" y="11760"/>
                </a:lnTo>
                <a:lnTo>
                  <a:pt x="56410" y="11760"/>
                </a:lnTo>
                <a:lnTo>
                  <a:pt x="56430" y="11740"/>
                </a:lnTo>
                <a:lnTo>
                  <a:pt x="56450" y="11740"/>
                </a:lnTo>
                <a:lnTo>
                  <a:pt x="56470" y="11760"/>
                </a:lnTo>
                <a:lnTo>
                  <a:pt x="56490" y="11770"/>
                </a:lnTo>
                <a:lnTo>
                  <a:pt x="56540" y="11780"/>
                </a:lnTo>
                <a:lnTo>
                  <a:pt x="56550" y="11780"/>
                </a:lnTo>
                <a:lnTo>
                  <a:pt x="56560" y="11770"/>
                </a:lnTo>
                <a:lnTo>
                  <a:pt x="56580" y="11770"/>
                </a:lnTo>
                <a:lnTo>
                  <a:pt x="56590" y="11780"/>
                </a:lnTo>
                <a:lnTo>
                  <a:pt x="56640" y="11730"/>
                </a:lnTo>
                <a:lnTo>
                  <a:pt x="56640" y="11720"/>
                </a:lnTo>
                <a:lnTo>
                  <a:pt x="56660" y="11720"/>
                </a:lnTo>
                <a:lnTo>
                  <a:pt x="56660" y="11730"/>
                </a:lnTo>
                <a:lnTo>
                  <a:pt x="56650" y="11750"/>
                </a:lnTo>
                <a:lnTo>
                  <a:pt x="56630" y="11830"/>
                </a:lnTo>
                <a:lnTo>
                  <a:pt x="56640" y="11840"/>
                </a:lnTo>
                <a:lnTo>
                  <a:pt x="56660" y="11860"/>
                </a:lnTo>
                <a:lnTo>
                  <a:pt x="56670" y="11860"/>
                </a:lnTo>
                <a:lnTo>
                  <a:pt x="56670" y="11870"/>
                </a:lnTo>
                <a:lnTo>
                  <a:pt x="56680" y="11860"/>
                </a:lnTo>
                <a:lnTo>
                  <a:pt x="56710" y="11860"/>
                </a:lnTo>
                <a:lnTo>
                  <a:pt x="56720" y="11860"/>
                </a:lnTo>
                <a:lnTo>
                  <a:pt x="56730" y="11880"/>
                </a:lnTo>
                <a:lnTo>
                  <a:pt x="56750" y="11880"/>
                </a:lnTo>
                <a:lnTo>
                  <a:pt x="56770" y="11870"/>
                </a:lnTo>
                <a:lnTo>
                  <a:pt x="56820" y="11840"/>
                </a:lnTo>
                <a:lnTo>
                  <a:pt x="56870" y="11840"/>
                </a:lnTo>
                <a:lnTo>
                  <a:pt x="56900" y="11800"/>
                </a:lnTo>
                <a:lnTo>
                  <a:pt x="56910" y="11780"/>
                </a:lnTo>
                <a:lnTo>
                  <a:pt x="56950" y="11780"/>
                </a:lnTo>
                <a:lnTo>
                  <a:pt x="57000" y="11790"/>
                </a:lnTo>
                <a:lnTo>
                  <a:pt x="57040" y="11810"/>
                </a:lnTo>
                <a:lnTo>
                  <a:pt x="57040" y="11820"/>
                </a:lnTo>
                <a:lnTo>
                  <a:pt x="57080" y="11830"/>
                </a:lnTo>
                <a:lnTo>
                  <a:pt x="57110" y="11850"/>
                </a:lnTo>
                <a:lnTo>
                  <a:pt x="57120" y="11850"/>
                </a:lnTo>
                <a:lnTo>
                  <a:pt x="57140" y="11850"/>
                </a:lnTo>
                <a:lnTo>
                  <a:pt x="57130" y="11870"/>
                </a:lnTo>
                <a:lnTo>
                  <a:pt x="57140" y="11880"/>
                </a:lnTo>
                <a:lnTo>
                  <a:pt x="57180" y="11900"/>
                </a:lnTo>
                <a:lnTo>
                  <a:pt x="57200" y="11910"/>
                </a:lnTo>
                <a:lnTo>
                  <a:pt x="57210" y="11920"/>
                </a:lnTo>
                <a:lnTo>
                  <a:pt x="57240" y="11920"/>
                </a:lnTo>
                <a:lnTo>
                  <a:pt x="57250" y="11920"/>
                </a:lnTo>
                <a:lnTo>
                  <a:pt x="57280" y="11920"/>
                </a:lnTo>
                <a:lnTo>
                  <a:pt x="57290" y="11920"/>
                </a:lnTo>
                <a:lnTo>
                  <a:pt x="57310" y="11930"/>
                </a:lnTo>
                <a:lnTo>
                  <a:pt x="57340" y="11940"/>
                </a:lnTo>
                <a:lnTo>
                  <a:pt x="57350" y="11930"/>
                </a:lnTo>
                <a:lnTo>
                  <a:pt x="57360" y="11930"/>
                </a:lnTo>
                <a:lnTo>
                  <a:pt x="57410" y="11940"/>
                </a:lnTo>
                <a:lnTo>
                  <a:pt x="57450" y="11920"/>
                </a:lnTo>
                <a:lnTo>
                  <a:pt x="57470" y="11920"/>
                </a:lnTo>
                <a:lnTo>
                  <a:pt x="57460" y="11930"/>
                </a:lnTo>
                <a:lnTo>
                  <a:pt x="57450" y="11960"/>
                </a:lnTo>
                <a:lnTo>
                  <a:pt x="57470" y="11970"/>
                </a:lnTo>
                <a:lnTo>
                  <a:pt x="57530" y="11960"/>
                </a:lnTo>
                <a:lnTo>
                  <a:pt x="57570" y="12010"/>
                </a:lnTo>
                <a:lnTo>
                  <a:pt x="57630" y="12030"/>
                </a:lnTo>
                <a:lnTo>
                  <a:pt x="57650" y="12050"/>
                </a:lnTo>
                <a:lnTo>
                  <a:pt x="57660" y="12080"/>
                </a:lnTo>
                <a:lnTo>
                  <a:pt x="57680" y="12100"/>
                </a:lnTo>
                <a:lnTo>
                  <a:pt x="57700" y="12090"/>
                </a:lnTo>
                <a:lnTo>
                  <a:pt x="57710" y="12090"/>
                </a:lnTo>
                <a:lnTo>
                  <a:pt x="57720" y="12080"/>
                </a:lnTo>
                <a:lnTo>
                  <a:pt x="57750" y="12070"/>
                </a:lnTo>
                <a:lnTo>
                  <a:pt x="57770" y="12050"/>
                </a:lnTo>
                <a:lnTo>
                  <a:pt x="57790" y="12050"/>
                </a:lnTo>
                <a:lnTo>
                  <a:pt x="57840" y="11970"/>
                </a:lnTo>
                <a:lnTo>
                  <a:pt x="57840" y="11930"/>
                </a:lnTo>
                <a:lnTo>
                  <a:pt x="57890" y="11940"/>
                </a:lnTo>
                <a:lnTo>
                  <a:pt x="57910" y="11940"/>
                </a:lnTo>
                <a:lnTo>
                  <a:pt x="57940" y="11950"/>
                </a:lnTo>
                <a:lnTo>
                  <a:pt x="57950" y="11960"/>
                </a:lnTo>
                <a:lnTo>
                  <a:pt x="57990" y="11980"/>
                </a:lnTo>
                <a:lnTo>
                  <a:pt x="58000" y="11980"/>
                </a:lnTo>
                <a:lnTo>
                  <a:pt x="58040" y="11980"/>
                </a:lnTo>
                <a:lnTo>
                  <a:pt x="58080" y="11950"/>
                </a:lnTo>
                <a:lnTo>
                  <a:pt x="58090" y="11950"/>
                </a:lnTo>
                <a:lnTo>
                  <a:pt x="58100" y="11970"/>
                </a:lnTo>
                <a:lnTo>
                  <a:pt x="58100" y="11990"/>
                </a:lnTo>
                <a:lnTo>
                  <a:pt x="58110" y="12000"/>
                </a:lnTo>
                <a:lnTo>
                  <a:pt x="58120" y="12000"/>
                </a:lnTo>
                <a:lnTo>
                  <a:pt x="58130" y="12010"/>
                </a:lnTo>
                <a:lnTo>
                  <a:pt x="58150" y="12010"/>
                </a:lnTo>
                <a:lnTo>
                  <a:pt x="58220" y="12030"/>
                </a:lnTo>
                <a:lnTo>
                  <a:pt x="58260" y="12020"/>
                </a:lnTo>
                <a:lnTo>
                  <a:pt x="58340" y="12010"/>
                </a:lnTo>
                <a:lnTo>
                  <a:pt x="58360" y="12010"/>
                </a:lnTo>
                <a:lnTo>
                  <a:pt x="58370" y="12010"/>
                </a:lnTo>
                <a:lnTo>
                  <a:pt x="58400" y="12020"/>
                </a:lnTo>
                <a:lnTo>
                  <a:pt x="58440" y="12000"/>
                </a:lnTo>
                <a:lnTo>
                  <a:pt x="58460" y="12030"/>
                </a:lnTo>
                <a:lnTo>
                  <a:pt x="58460" y="12060"/>
                </a:lnTo>
                <a:lnTo>
                  <a:pt x="58450" y="12100"/>
                </a:lnTo>
                <a:lnTo>
                  <a:pt x="58460" y="12120"/>
                </a:lnTo>
                <a:lnTo>
                  <a:pt x="58460" y="12140"/>
                </a:lnTo>
                <a:lnTo>
                  <a:pt x="58450" y="12170"/>
                </a:lnTo>
                <a:lnTo>
                  <a:pt x="58450" y="12200"/>
                </a:lnTo>
                <a:lnTo>
                  <a:pt x="58430" y="12240"/>
                </a:lnTo>
                <a:lnTo>
                  <a:pt x="58420" y="12250"/>
                </a:lnTo>
                <a:lnTo>
                  <a:pt x="58360" y="12310"/>
                </a:lnTo>
                <a:lnTo>
                  <a:pt x="58330" y="12330"/>
                </a:lnTo>
                <a:lnTo>
                  <a:pt x="58330" y="12340"/>
                </a:lnTo>
                <a:lnTo>
                  <a:pt x="58310" y="12350"/>
                </a:lnTo>
                <a:lnTo>
                  <a:pt x="58290" y="12360"/>
                </a:lnTo>
                <a:lnTo>
                  <a:pt x="58250" y="12410"/>
                </a:lnTo>
                <a:lnTo>
                  <a:pt x="58230" y="12420"/>
                </a:lnTo>
                <a:lnTo>
                  <a:pt x="58160" y="12420"/>
                </a:lnTo>
                <a:lnTo>
                  <a:pt x="58130" y="12440"/>
                </a:lnTo>
                <a:lnTo>
                  <a:pt x="58120" y="12450"/>
                </a:lnTo>
                <a:lnTo>
                  <a:pt x="58110" y="12470"/>
                </a:lnTo>
                <a:lnTo>
                  <a:pt x="58060" y="12520"/>
                </a:lnTo>
                <a:lnTo>
                  <a:pt x="58040" y="12530"/>
                </a:lnTo>
                <a:lnTo>
                  <a:pt x="58010" y="12530"/>
                </a:lnTo>
                <a:lnTo>
                  <a:pt x="58000" y="12530"/>
                </a:lnTo>
                <a:lnTo>
                  <a:pt x="57990" y="12530"/>
                </a:lnTo>
                <a:lnTo>
                  <a:pt x="57980" y="12540"/>
                </a:lnTo>
                <a:lnTo>
                  <a:pt x="57950" y="12580"/>
                </a:lnTo>
                <a:lnTo>
                  <a:pt x="57930" y="12610"/>
                </a:lnTo>
                <a:lnTo>
                  <a:pt x="57890" y="12620"/>
                </a:lnTo>
                <a:lnTo>
                  <a:pt x="57860" y="12620"/>
                </a:lnTo>
                <a:lnTo>
                  <a:pt x="57760" y="12580"/>
                </a:lnTo>
                <a:lnTo>
                  <a:pt x="57750" y="12580"/>
                </a:lnTo>
                <a:lnTo>
                  <a:pt x="57600" y="12510"/>
                </a:lnTo>
                <a:lnTo>
                  <a:pt x="57550" y="12450"/>
                </a:lnTo>
                <a:lnTo>
                  <a:pt x="57460" y="12330"/>
                </a:lnTo>
                <a:lnTo>
                  <a:pt x="57360" y="12260"/>
                </a:lnTo>
                <a:lnTo>
                  <a:pt x="57280" y="12200"/>
                </a:lnTo>
                <a:lnTo>
                  <a:pt x="57210" y="12180"/>
                </a:lnTo>
                <a:lnTo>
                  <a:pt x="57170" y="12180"/>
                </a:lnTo>
                <a:lnTo>
                  <a:pt x="57140" y="12160"/>
                </a:lnTo>
                <a:lnTo>
                  <a:pt x="57110" y="12140"/>
                </a:lnTo>
                <a:lnTo>
                  <a:pt x="57080" y="12130"/>
                </a:lnTo>
                <a:lnTo>
                  <a:pt x="57050" y="12160"/>
                </a:lnTo>
                <a:lnTo>
                  <a:pt x="57070" y="12170"/>
                </a:lnTo>
                <a:lnTo>
                  <a:pt x="57100" y="12230"/>
                </a:lnTo>
                <a:lnTo>
                  <a:pt x="56930" y="12310"/>
                </a:lnTo>
                <a:lnTo>
                  <a:pt x="56830" y="12420"/>
                </a:lnTo>
                <a:lnTo>
                  <a:pt x="56810" y="12420"/>
                </a:lnTo>
                <a:lnTo>
                  <a:pt x="56790" y="12450"/>
                </a:lnTo>
                <a:lnTo>
                  <a:pt x="56750" y="12470"/>
                </a:lnTo>
                <a:lnTo>
                  <a:pt x="56720" y="12480"/>
                </a:lnTo>
                <a:lnTo>
                  <a:pt x="56670" y="12500"/>
                </a:lnTo>
                <a:lnTo>
                  <a:pt x="56600" y="12550"/>
                </a:lnTo>
                <a:lnTo>
                  <a:pt x="56590" y="12570"/>
                </a:lnTo>
                <a:lnTo>
                  <a:pt x="56510" y="12590"/>
                </a:lnTo>
                <a:lnTo>
                  <a:pt x="56490" y="12610"/>
                </a:lnTo>
                <a:lnTo>
                  <a:pt x="56440" y="12680"/>
                </a:lnTo>
                <a:lnTo>
                  <a:pt x="56410" y="12750"/>
                </a:lnTo>
                <a:lnTo>
                  <a:pt x="56400" y="12810"/>
                </a:lnTo>
                <a:lnTo>
                  <a:pt x="56360" y="12860"/>
                </a:lnTo>
                <a:lnTo>
                  <a:pt x="56320" y="12870"/>
                </a:lnTo>
                <a:lnTo>
                  <a:pt x="56280" y="12880"/>
                </a:lnTo>
                <a:lnTo>
                  <a:pt x="56240" y="12880"/>
                </a:lnTo>
                <a:lnTo>
                  <a:pt x="56220" y="12880"/>
                </a:lnTo>
                <a:lnTo>
                  <a:pt x="56190" y="12890"/>
                </a:lnTo>
                <a:lnTo>
                  <a:pt x="56150" y="12990"/>
                </a:lnTo>
                <a:lnTo>
                  <a:pt x="56100" y="13050"/>
                </a:lnTo>
                <a:lnTo>
                  <a:pt x="56040" y="13090"/>
                </a:lnTo>
                <a:lnTo>
                  <a:pt x="55900" y="13140"/>
                </a:lnTo>
                <a:lnTo>
                  <a:pt x="55760" y="13160"/>
                </a:lnTo>
                <a:lnTo>
                  <a:pt x="55610" y="13210"/>
                </a:lnTo>
                <a:lnTo>
                  <a:pt x="55440" y="13220"/>
                </a:lnTo>
                <a:lnTo>
                  <a:pt x="55360" y="13220"/>
                </a:lnTo>
                <a:lnTo>
                  <a:pt x="55290" y="13240"/>
                </a:lnTo>
                <a:lnTo>
                  <a:pt x="55170" y="13260"/>
                </a:lnTo>
                <a:lnTo>
                  <a:pt x="55110" y="13300"/>
                </a:lnTo>
                <a:lnTo>
                  <a:pt x="55070" y="13390"/>
                </a:lnTo>
                <a:lnTo>
                  <a:pt x="55000" y="13440"/>
                </a:lnTo>
                <a:lnTo>
                  <a:pt x="54910" y="13500"/>
                </a:lnTo>
                <a:lnTo>
                  <a:pt x="54840" y="13530"/>
                </a:lnTo>
                <a:lnTo>
                  <a:pt x="54780" y="13540"/>
                </a:lnTo>
                <a:lnTo>
                  <a:pt x="54720" y="13570"/>
                </a:lnTo>
                <a:lnTo>
                  <a:pt x="54670" y="13600"/>
                </a:lnTo>
                <a:lnTo>
                  <a:pt x="54630" y="13630"/>
                </a:lnTo>
                <a:lnTo>
                  <a:pt x="54600" y="13670"/>
                </a:lnTo>
                <a:lnTo>
                  <a:pt x="54560" y="13710"/>
                </a:lnTo>
                <a:lnTo>
                  <a:pt x="54520" y="13750"/>
                </a:lnTo>
                <a:lnTo>
                  <a:pt x="54490" y="13760"/>
                </a:lnTo>
                <a:lnTo>
                  <a:pt x="54440" y="13770"/>
                </a:lnTo>
                <a:lnTo>
                  <a:pt x="54410" y="13780"/>
                </a:lnTo>
                <a:lnTo>
                  <a:pt x="54370" y="13820"/>
                </a:lnTo>
                <a:lnTo>
                  <a:pt x="54330" y="13860"/>
                </a:lnTo>
                <a:lnTo>
                  <a:pt x="54300" y="13910"/>
                </a:lnTo>
                <a:lnTo>
                  <a:pt x="54280" y="13960"/>
                </a:lnTo>
                <a:lnTo>
                  <a:pt x="54230" y="14010"/>
                </a:lnTo>
                <a:lnTo>
                  <a:pt x="54170" y="14070"/>
                </a:lnTo>
                <a:lnTo>
                  <a:pt x="54130" y="14120"/>
                </a:lnTo>
                <a:lnTo>
                  <a:pt x="54100" y="14140"/>
                </a:lnTo>
                <a:lnTo>
                  <a:pt x="54080" y="14190"/>
                </a:lnTo>
                <a:lnTo>
                  <a:pt x="54080" y="14270"/>
                </a:lnTo>
                <a:lnTo>
                  <a:pt x="54100" y="14320"/>
                </a:lnTo>
                <a:lnTo>
                  <a:pt x="54110" y="14360"/>
                </a:lnTo>
                <a:lnTo>
                  <a:pt x="54130" y="14380"/>
                </a:lnTo>
                <a:lnTo>
                  <a:pt x="54140" y="14400"/>
                </a:lnTo>
                <a:lnTo>
                  <a:pt x="54130" y="14440"/>
                </a:lnTo>
                <a:lnTo>
                  <a:pt x="54130" y="14460"/>
                </a:lnTo>
                <a:lnTo>
                  <a:pt x="54120" y="14490"/>
                </a:lnTo>
                <a:lnTo>
                  <a:pt x="54100" y="14530"/>
                </a:lnTo>
                <a:lnTo>
                  <a:pt x="54070" y="14560"/>
                </a:lnTo>
                <a:lnTo>
                  <a:pt x="54050" y="14590"/>
                </a:lnTo>
                <a:lnTo>
                  <a:pt x="54040" y="14620"/>
                </a:lnTo>
                <a:lnTo>
                  <a:pt x="53990" y="14720"/>
                </a:lnTo>
                <a:lnTo>
                  <a:pt x="53960" y="14780"/>
                </a:lnTo>
                <a:lnTo>
                  <a:pt x="53940" y="14830"/>
                </a:lnTo>
                <a:lnTo>
                  <a:pt x="53920" y="14860"/>
                </a:lnTo>
                <a:lnTo>
                  <a:pt x="53880" y="14930"/>
                </a:lnTo>
                <a:lnTo>
                  <a:pt x="53860" y="14980"/>
                </a:lnTo>
                <a:lnTo>
                  <a:pt x="53830" y="15060"/>
                </a:lnTo>
                <a:lnTo>
                  <a:pt x="53810" y="15090"/>
                </a:lnTo>
                <a:lnTo>
                  <a:pt x="53810" y="15130"/>
                </a:lnTo>
                <a:lnTo>
                  <a:pt x="53820" y="15210"/>
                </a:lnTo>
                <a:lnTo>
                  <a:pt x="53820" y="15310"/>
                </a:lnTo>
                <a:lnTo>
                  <a:pt x="53810" y="15340"/>
                </a:lnTo>
                <a:lnTo>
                  <a:pt x="53790" y="15360"/>
                </a:lnTo>
                <a:lnTo>
                  <a:pt x="53780" y="15390"/>
                </a:lnTo>
                <a:lnTo>
                  <a:pt x="53750" y="15430"/>
                </a:lnTo>
                <a:lnTo>
                  <a:pt x="53740" y="15430"/>
                </a:lnTo>
                <a:lnTo>
                  <a:pt x="53740" y="15440"/>
                </a:lnTo>
                <a:lnTo>
                  <a:pt x="53700" y="15440"/>
                </a:lnTo>
                <a:lnTo>
                  <a:pt x="53680" y="15470"/>
                </a:lnTo>
                <a:lnTo>
                  <a:pt x="53650" y="15500"/>
                </a:lnTo>
                <a:lnTo>
                  <a:pt x="53630" y="15530"/>
                </a:lnTo>
                <a:lnTo>
                  <a:pt x="53620" y="15560"/>
                </a:lnTo>
                <a:lnTo>
                  <a:pt x="53610" y="15600"/>
                </a:lnTo>
                <a:lnTo>
                  <a:pt x="53620" y="15640"/>
                </a:lnTo>
                <a:lnTo>
                  <a:pt x="53630" y="15660"/>
                </a:lnTo>
                <a:lnTo>
                  <a:pt x="53600" y="15710"/>
                </a:lnTo>
                <a:lnTo>
                  <a:pt x="53590" y="15740"/>
                </a:lnTo>
                <a:lnTo>
                  <a:pt x="53590" y="15830"/>
                </a:lnTo>
                <a:lnTo>
                  <a:pt x="53480" y="16010"/>
                </a:lnTo>
                <a:lnTo>
                  <a:pt x="53450" y="16000"/>
                </a:lnTo>
                <a:lnTo>
                  <a:pt x="53430" y="15980"/>
                </a:lnTo>
                <a:lnTo>
                  <a:pt x="53420" y="15950"/>
                </a:lnTo>
                <a:lnTo>
                  <a:pt x="53420" y="15940"/>
                </a:lnTo>
                <a:lnTo>
                  <a:pt x="53400" y="15930"/>
                </a:lnTo>
                <a:lnTo>
                  <a:pt x="53390" y="15920"/>
                </a:lnTo>
                <a:lnTo>
                  <a:pt x="53360" y="15910"/>
                </a:lnTo>
                <a:lnTo>
                  <a:pt x="53320" y="15900"/>
                </a:lnTo>
                <a:lnTo>
                  <a:pt x="53230" y="15890"/>
                </a:lnTo>
                <a:lnTo>
                  <a:pt x="53150" y="15870"/>
                </a:lnTo>
                <a:lnTo>
                  <a:pt x="53120" y="15860"/>
                </a:lnTo>
                <a:lnTo>
                  <a:pt x="53080" y="15850"/>
                </a:lnTo>
                <a:lnTo>
                  <a:pt x="52940" y="15790"/>
                </a:lnTo>
                <a:lnTo>
                  <a:pt x="52900" y="15750"/>
                </a:lnTo>
                <a:lnTo>
                  <a:pt x="52870" y="15750"/>
                </a:lnTo>
                <a:lnTo>
                  <a:pt x="52850" y="15750"/>
                </a:lnTo>
                <a:lnTo>
                  <a:pt x="52790" y="15780"/>
                </a:lnTo>
                <a:lnTo>
                  <a:pt x="52750" y="15810"/>
                </a:lnTo>
                <a:lnTo>
                  <a:pt x="52680" y="15860"/>
                </a:lnTo>
                <a:lnTo>
                  <a:pt x="52670" y="15860"/>
                </a:lnTo>
                <a:lnTo>
                  <a:pt x="52650" y="15860"/>
                </a:lnTo>
                <a:lnTo>
                  <a:pt x="52610" y="15860"/>
                </a:lnTo>
                <a:lnTo>
                  <a:pt x="52510" y="15930"/>
                </a:lnTo>
                <a:lnTo>
                  <a:pt x="52500" y="15930"/>
                </a:lnTo>
                <a:lnTo>
                  <a:pt x="52480" y="15930"/>
                </a:lnTo>
                <a:lnTo>
                  <a:pt x="52450" y="15940"/>
                </a:lnTo>
                <a:lnTo>
                  <a:pt x="52430" y="15940"/>
                </a:lnTo>
                <a:lnTo>
                  <a:pt x="52400" y="15950"/>
                </a:lnTo>
                <a:lnTo>
                  <a:pt x="52360" y="15960"/>
                </a:lnTo>
                <a:lnTo>
                  <a:pt x="52320" y="15970"/>
                </a:lnTo>
                <a:lnTo>
                  <a:pt x="52300" y="15970"/>
                </a:lnTo>
                <a:lnTo>
                  <a:pt x="52260" y="15990"/>
                </a:lnTo>
                <a:lnTo>
                  <a:pt x="52230" y="16000"/>
                </a:lnTo>
                <a:lnTo>
                  <a:pt x="52220" y="16010"/>
                </a:lnTo>
                <a:lnTo>
                  <a:pt x="52170" y="16010"/>
                </a:lnTo>
                <a:lnTo>
                  <a:pt x="52140" y="16040"/>
                </a:lnTo>
                <a:lnTo>
                  <a:pt x="52080" y="16060"/>
                </a:lnTo>
                <a:lnTo>
                  <a:pt x="52050" y="16080"/>
                </a:lnTo>
                <a:lnTo>
                  <a:pt x="51950" y="16090"/>
                </a:lnTo>
                <a:lnTo>
                  <a:pt x="51930" y="16090"/>
                </a:lnTo>
                <a:lnTo>
                  <a:pt x="51900" y="16120"/>
                </a:lnTo>
                <a:lnTo>
                  <a:pt x="51880" y="16130"/>
                </a:lnTo>
                <a:lnTo>
                  <a:pt x="51850" y="16150"/>
                </a:lnTo>
                <a:lnTo>
                  <a:pt x="51800" y="16150"/>
                </a:lnTo>
                <a:lnTo>
                  <a:pt x="51720" y="16170"/>
                </a:lnTo>
                <a:lnTo>
                  <a:pt x="51680" y="16170"/>
                </a:lnTo>
                <a:lnTo>
                  <a:pt x="51660" y="16180"/>
                </a:lnTo>
                <a:lnTo>
                  <a:pt x="51640" y="16190"/>
                </a:lnTo>
                <a:lnTo>
                  <a:pt x="51580" y="16230"/>
                </a:lnTo>
                <a:lnTo>
                  <a:pt x="51530" y="16220"/>
                </a:lnTo>
                <a:lnTo>
                  <a:pt x="51490" y="16240"/>
                </a:lnTo>
                <a:lnTo>
                  <a:pt x="51460" y="16270"/>
                </a:lnTo>
                <a:lnTo>
                  <a:pt x="51450" y="16270"/>
                </a:lnTo>
                <a:lnTo>
                  <a:pt x="51420" y="16270"/>
                </a:lnTo>
                <a:lnTo>
                  <a:pt x="51410" y="16270"/>
                </a:lnTo>
                <a:lnTo>
                  <a:pt x="51390" y="16280"/>
                </a:lnTo>
                <a:lnTo>
                  <a:pt x="51380" y="16280"/>
                </a:lnTo>
                <a:lnTo>
                  <a:pt x="51370" y="16280"/>
                </a:lnTo>
                <a:lnTo>
                  <a:pt x="51350" y="16300"/>
                </a:lnTo>
                <a:lnTo>
                  <a:pt x="51350" y="16310"/>
                </a:lnTo>
                <a:lnTo>
                  <a:pt x="51310" y="16310"/>
                </a:lnTo>
                <a:lnTo>
                  <a:pt x="51220" y="16350"/>
                </a:lnTo>
                <a:lnTo>
                  <a:pt x="51180" y="16370"/>
                </a:lnTo>
                <a:lnTo>
                  <a:pt x="51150" y="16360"/>
                </a:lnTo>
                <a:lnTo>
                  <a:pt x="51120" y="16350"/>
                </a:lnTo>
                <a:lnTo>
                  <a:pt x="51080" y="16360"/>
                </a:lnTo>
                <a:lnTo>
                  <a:pt x="51070" y="16370"/>
                </a:lnTo>
                <a:lnTo>
                  <a:pt x="51020" y="16340"/>
                </a:lnTo>
                <a:lnTo>
                  <a:pt x="51010" y="16340"/>
                </a:lnTo>
                <a:lnTo>
                  <a:pt x="51000" y="16340"/>
                </a:lnTo>
                <a:lnTo>
                  <a:pt x="50950" y="16390"/>
                </a:lnTo>
                <a:lnTo>
                  <a:pt x="50920" y="16390"/>
                </a:lnTo>
                <a:lnTo>
                  <a:pt x="50910" y="16400"/>
                </a:lnTo>
                <a:lnTo>
                  <a:pt x="50880" y="16380"/>
                </a:lnTo>
                <a:lnTo>
                  <a:pt x="50850" y="16380"/>
                </a:lnTo>
                <a:lnTo>
                  <a:pt x="50770" y="16370"/>
                </a:lnTo>
                <a:lnTo>
                  <a:pt x="50740" y="16370"/>
                </a:lnTo>
                <a:lnTo>
                  <a:pt x="50690" y="16390"/>
                </a:lnTo>
                <a:lnTo>
                  <a:pt x="50660" y="16370"/>
                </a:lnTo>
                <a:lnTo>
                  <a:pt x="50640" y="16370"/>
                </a:lnTo>
                <a:lnTo>
                  <a:pt x="50560" y="16400"/>
                </a:lnTo>
                <a:lnTo>
                  <a:pt x="50490" y="16370"/>
                </a:lnTo>
                <a:lnTo>
                  <a:pt x="50480" y="16370"/>
                </a:lnTo>
                <a:lnTo>
                  <a:pt x="50430" y="16360"/>
                </a:lnTo>
                <a:lnTo>
                  <a:pt x="50410" y="16350"/>
                </a:lnTo>
                <a:lnTo>
                  <a:pt x="50390" y="16350"/>
                </a:lnTo>
                <a:lnTo>
                  <a:pt x="50360" y="16350"/>
                </a:lnTo>
                <a:lnTo>
                  <a:pt x="50340" y="16350"/>
                </a:lnTo>
                <a:lnTo>
                  <a:pt x="50310" y="16330"/>
                </a:lnTo>
                <a:lnTo>
                  <a:pt x="50300" y="16320"/>
                </a:lnTo>
                <a:lnTo>
                  <a:pt x="50260" y="16310"/>
                </a:lnTo>
                <a:lnTo>
                  <a:pt x="50220" y="16290"/>
                </a:lnTo>
                <a:lnTo>
                  <a:pt x="50200" y="16280"/>
                </a:lnTo>
                <a:lnTo>
                  <a:pt x="50190" y="16260"/>
                </a:lnTo>
                <a:lnTo>
                  <a:pt x="50180" y="16260"/>
                </a:lnTo>
                <a:lnTo>
                  <a:pt x="50170" y="16260"/>
                </a:lnTo>
                <a:lnTo>
                  <a:pt x="50150" y="16250"/>
                </a:lnTo>
                <a:lnTo>
                  <a:pt x="50140" y="16240"/>
                </a:lnTo>
                <a:lnTo>
                  <a:pt x="50140" y="16250"/>
                </a:lnTo>
                <a:lnTo>
                  <a:pt x="50120" y="16260"/>
                </a:lnTo>
                <a:lnTo>
                  <a:pt x="50090" y="16250"/>
                </a:lnTo>
                <a:lnTo>
                  <a:pt x="50060" y="16250"/>
                </a:lnTo>
                <a:lnTo>
                  <a:pt x="49970" y="16230"/>
                </a:lnTo>
                <a:lnTo>
                  <a:pt x="49950" y="16220"/>
                </a:lnTo>
                <a:lnTo>
                  <a:pt x="49930" y="16230"/>
                </a:lnTo>
                <a:lnTo>
                  <a:pt x="49850" y="16260"/>
                </a:lnTo>
                <a:lnTo>
                  <a:pt x="49840" y="16260"/>
                </a:lnTo>
                <a:lnTo>
                  <a:pt x="49790" y="16260"/>
                </a:lnTo>
                <a:lnTo>
                  <a:pt x="49760" y="16260"/>
                </a:lnTo>
                <a:lnTo>
                  <a:pt x="49730" y="16270"/>
                </a:lnTo>
                <a:lnTo>
                  <a:pt x="49690" y="16260"/>
                </a:lnTo>
                <a:lnTo>
                  <a:pt x="49670" y="16290"/>
                </a:lnTo>
                <a:lnTo>
                  <a:pt x="49660" y="16290"/>
                </a:lnTo>
                <a:lnTo>
                  <a:pt x="49620" y="16280"/>
                </a:lnTo>
                <a:lnTo>
                  <a:pt x="49610" y="16290"/>
                </a:lnTo>
                <a:lnTo>
                  <a:pt x="49560" y="16280"/>
                </a:lnTo>
                <a:lnTo>
                  <a:pt x="49510" y="16260"/>
                </a:lnTo>
                <a:lnTo>
                  <a:pt x="49480" y="16280"/>
                </a:lnTo>
                <a:lnTo>
                  <a:pt x="49450" y="16270"/>
                </a:lnTo>
                <a:lnTo>
                  <a:pt x="49420" y="16270"/>
                </a:lnTo>
                <a:lnTo>
                  <a:pt x="49400" y="16290"/>
                </a:lnTo>
                <a:lnTo>
                  <a:pt x="49390" y="16320"/>
                </a:lnTo>
                <a:lnTo>
                  <a:pt x="49360" y="16300"/>
                </a:lnTo>
                <a:lnTo>
                  <a:pt x="49340" y="16300"/>
                </a:lnTo>
                <a:lnTo>
                  <a:pt x="49340" y="16310"/>
                </a:lnTo>
                <a:lnTo>
                  <a:pt x="49330" y="16320"/>
                </a:lnTo>
                <a:lnTo>
                  <a:pt x="49320" y="16320"/>
                </a:lnTo>
                <a:lnTo>
                  <a:pt x="49310" y="16300"/>
                </a:lnTo>
                <a:lnTo>
                  <a:pt x="49300" y="16290"/>
                </a:lnTo>
                <a:lnTo>
                  <a:pt x="49290" y="16300"/>
                </a:lnTo>
                <a:lnTo>
                  <a:pt x="49280" y="16300"/>
                </a:lnTo>
                <a:lnTo>
                  <a:pt x="49270" y="16300"/>
                </a:lnTo>
                <a:lnTo>
                  <a:pt x="49260" y="16300"/>
                </a:lnTo>
                <a:lnTo>
                  <a:pt x="49220" y="16320"/>
                </a:lnTo>
                <a:lnTo>
                  <a:pt x="49210" y="16300"/>
                </a:lnTo>
                <a:lnTo>
                  <a:pt x="49180" y="16300"/>
                </a:lnTo>
                <a:lnTo>
                  <a:pt x="49160" y="16290"/>
                </a:lnTo>
                <a:lnTo>
                  <a:pt x="49160" y="16280"/>
                </a:lnTo>
                <a:lnTo>
                  <a:pt x="49150" y="16260"/>
                </a:lnTo>
                <a:lnTo>
                  <a:pt x="49150" y="16250"/>
                </a:lnTo>
                <a:lnTo>
                  <a:pt x="49140" y="16240"/>
                </a:lnTo>
                <a:lnTo>
                  <a:pt x="49120" y="16240"/>
                </a:lnTo>
                <a:lnTo>
                  <a:pt x="49110" y="16260"/>
                </a:lnTo>
                <a:lnTo>
                  <a:pt x="49090" y="16250"/>
                </a:lnTo>
                <a:lnTo>
                  <a:pt x="49050" y="16270"/>
                </a:lnTo>
                <a:lnTo>
                  <a:pt x="48990" y="16240"/>
                </a:lnTo>
                <a:lnTo>
                  <a:pt x="48940" y="16260"/>
                </a:lnTo>
                <a:lnTo>
                  <a:pt x="48920" y="16250"/>
                </a:lnTo>
                <a:lnTo>
                  <a:pt x="48900" y="16250"/>
                </a:lnTo>
                <a:lnTo>
                  <a:pt x="48870" y="16230"/>
                </a:lnTo>
                <a:lnTo>
                  <a:pt x="48840" y="16200"/>
                </a:lnTo>
                <a:lnTo>
                  <a:pt x="48780" y="16200"/>
                </a:lnTo>
                <a:lnTo>
                  <a:pt x="48750" y="16160"/>
                </a:lnTo>
                <a:lnTo>
                  <a:pt x="48730" y="16150"/>
                </a:lnTo>
                <a:lnTo>
                  <a:pt x="48720" y="16130"/>
                </a:lnTo>
                <a:lnTo>
                  <a:pt x="48700" y="16130"/>
                </a:lnTo>
                <a:lnTo>
                  <a:pt x="48700" y="16140"/>
                </a:lnTo>
                <a:lnTo>
                  <a:pt x="48690" y="16150"/>
                </a:lnTo>
                <a:lnTo>
                  <a:pt x="48670" y="16160"/>
                </a:lnTo>
                <a:lnTo>
                  <a:pt x="48650" y="16150"/>
                </a:lnTo>
                <a:lnTo>
                  <a:pt x="48630" y="16140"/>
                </a:lnTo>
                <a:lnTo>
                  <a:pt x="48620" y="16120"/>
                </a:lnTo>
                <a:lnTo>
                  <a:pt x="48600" y="16090"/>
                </a:lnTo>
                <a:lnTo>
                  <a:pt x="48580" y="16050"/>
                </a:lnTo>
                <a:lnTo>
                  <a:pt x="48550" y="16050"/>
                </a:lnTo>
                <a:lnTo>
                  <a:pt x="48540" y="16030"/>
                </a:lnTo>
                <a:lnTo>
                  <a:pt x="48510" y="16000"/>
                </a:lnTo>
                <a:lnTo>
                  <a:pt x="48490" y="16000"/>
                </a:lnTo>
                <a:lnTo>
                  <a:pt x="48490" y="15980"/>
                </a:lnTo>
                <a:lnTo>
                  <a:pt x="48480" y="15950"/>
                </a:lnTo>
                <a:lnTo>
                  <a:pt x="48470" y="15940"/>
                </a:lnTo>
                <a:lnTo>
                  <a:pt x="48470" y="15910"/>
                </a:lnTo>
                <a:lnTo>
                  <a:pt x="48470" y="15900"/>
                </a:lnTo>
                <a:lnTo>
                  <a:pt x="48410" y="15860"/>
                </a:lnTo>
                <a:lnTo>
                  <a:pt x="48400" y="15850"/>
                </a:lnTo>
                <a:lnTo>
                  <a:pt x="48380" y="15860"/>
                </a:lnTo>
                <a:lnTo>
                  <a:pt x="48370" y="15860"/>
                </a:lnTo>
                <a:lnTo>
                  <a:pt x="48360" y="15860"/>
                </a:lnTo>
                <a:lnTo>
                  <a:pt x="48350" y="15850"/>
                </a:lnTo>
                <a:lnTo>
                  <a:pt x="48340" y="15840"/>
                </a:lnTo>
                <a:lnTo>
                  <a:pt x="48340" y="15810"/>
                </a:lnTo>
                <a:lnTo>
                  <a:pt x="48330" y="15810"/>
                </a:lnTo>
                <a:lnTo>
                  <a:pt x="48320" y="15800"/>
                </a:lnTo>
                <a:lnTo>
                  <a:pt x="48300" y="15810"/>
                </a:lnTo>
                <a:lnTo>
                  <a:pt x="48280" y="15810"/>
                </a:lnTo>
                <a:lnTo>
                  <a:pt x="48220" y="15800"/>
                </a:lnTo>
                <a:lnTo>
                  <a:pt x="48200" y="15790"/>
                </a:lnTo>
                <a:lnTo>
                  <a:pt x="48190" y="15790"/>
                </a:lnTo>
                <a:lnTo>
                  <a:pt x="48180" y="15790"/>
                </a:lnTo>
                <a:lnTo>
                  <a:pt x="48160" y="15780"/>
                </a:lnTo>
                <a:lnTo>
                  <a:pt x="48140" y="15760"/>
                </a:lnTo>
                <a:lnTo>
                  <a:pt x="48120" y="15740"/>
                </a:lnTo>
                <a:lnTo>
                  <a:pt x="48110" y="15730"/>
                </a:lnTo>
                <a:lnTo>
                  <a:pt x="48100" y="15700"/>
                </a:lnTo>
                <a:lnTo>
                  <a:pt x="48080" y="15700"/>
                </a:lnTo>
                <a:lnTo>
                  <a:pt x="48060" y="15710"/>
                </a:lnTo>
                <a:lnTo>
                  <a:pt x="48060" y="15700"/>
                </a:lnTo>
                <a:lnTo>
                  <a:pt x="48010" y="15690"/>
                </a:lnTo>
                <a:lnTo>
                  <a:pt x="48000" y="15680"/>
                </a:lnTo>
                <a:lnTo>
                  <a:pt x="47990" y="15630"/>
                </a:lnTo>
                <a:lnTo>
                  <a:pt x="47970" y="15620"/>
                </a:lnTo>
                <a:lnTo>
                  <a:pt x="47970" y="15640"/>
                </a:lnTo>
                <a:lnTo>
                  <a:pt x="47930" y="15630"/>
                </a:lnTo>
                <a:lnTo>
                  <a:pt x="47900" y="15600"/>
                </a:lnTo>
                <a:lnTo>
                  <a:pt x="47880" y="15600"/>
                </a:lnTo>
                <a:lnTo>
                  <a:pt x="47880" y="15570"/>
                </a:lnTo>
                <a:lnTo>
                  <a:pt x="47870" y="15570"/>
                </a:lnTo>
                <a:lnTo>
                  <a:pt x="47860" y="15570"/>
                </a:lnTo>
                <a:lnTo>
                  <a:pt x="47850" y="15560"/>
                </a:lnTo>
                <a:lnTo>
                  <a:pt x="47820" y="15580"/>
                </a:lnTo>
                <a:lnTo>
                  <a:pt x="47810" y="15580"/>
                </a:lnTo>
                <a:lnTo>
                  <a:pt x="47780" y="15530"/>
                </a:lnTo>
                <a:lnTo>
                  <a:pt x="47760" y="15500"/>
                </a:lnTo>
                <a:lnTo>
                  <a:pt x="47740" y="15480"/>
                </a:lnTo>
                <a:lnTo>
                  <a:pt x="47710" y="15480"/>
                </a:lnTo>
                <a:lnTo>
                  <a:pt x="47710" y="15450"/>
                </a:lnTo>
                <a:lnTo>
                  <a:pt x="47710" y="15440"/>
                </a:lnTo>
                <a:lnTo>
                  <a:pt x="47690" y="15420"/>
                </a:lnTo>
                <a:lnTo>
                  <a:pt x="47680" y="15410"/>
                </a:lnTo>
                <a:lnTo>
                  <a:pt x="47660" y="15400"/>
                </a:lnTo>
                <a:lnTo>
                  <a:pt x="47610" y="15380"/>
                </a:lnTo>
                <a:lnTo>
                  <a:pt x="47590" y="15340"/>
                </a:lnTo>
                <a:lnTo>
                  <a:pt x="47580" y="15340"/>
                </a:lnTo>
                <a:lnTo>
                  <a:pt x="47570" y="15350"/>
                </a:lnTo>
                <a:lnTo>
                  <a:pt x="47570" y="15360"/>
                </a:lnTo>
                <a:lnTo>
                  <a:pt x="47570" y="15370"/>
                </a:lnTo>
                <a:lnTo>
                  <a:pt x="47560" y="15360"/>
                </a:lnTo>
                <a:lnTo>
                  <a:pt x="47550" y="15350"/>
                </a:lnTo>
                <a:lnTo>
                  <a:pt x="47540" y="15350"/>
                </a:lnTo>
                <a:lnTo>
                  <a:pt x="47530" y="15350"/>
                </a:lnTo>
                <a:lnTo>
                  <a:pt x="47460" y="15330"/>
                </a:lnTo>
                <a:lnTo>
                  <a:pt x="47420" y="15290"/>
                </a:lnTo>
                <a:lnTo>
                  <a:pt x="47410" y="15280"/>
                </a:lnTo>
                <a:lnTo>
                  <a:pt x="47410" y="15270"/>
                </a:lnTo>
                <a:lnTo>
                  <a:pt x="47410" y="15250"/>
                </a:lnTo>
                <a:lnTo>
                  <a:pt x="47400" y="15240"/>
                </a:lnTo>
                <a:lnTo>
                  <a:pt x="47390" y="15220"/>
                </a:lnTo>
                <a:lnTo>
                  <a:pt x="47380" y="15210"/>
                </a:lnTo>
                <a:lnTo>
                  <a:pt x="47370" y="15210"/>
                </a:lnTo>
                <a:lnTo>
                  <a:pt x="47340" y="15200"/>
                </a:lnTo>
                <a:lnTo>
                  <a:pt x="47320" y="15210"/>
                </a:lnTo>
                <a:lnTo>
                  <a:pt x="47310" y="15210"/>
                </a:lnTo>
                <a:lnTo>
                  <a:pt x="47300" y="15200"/>
                </a:lnTo>
                <a:lnTo>
                  <a:pt x="47290" y="15190"/>
                </a:lnTo>
                <a:lnTo>
                  <a:pt x="47270" y="15130"/>
                </a:lnTo>
                <a:lnTo>
                  <a:pt x="47210" y="15130"/>
                </a:lnTo>
                <a:lnTo>
                  <a:pt x="47210" y="15170"/>
                </a:lnTo>
                <a:lnTo>
                  <a:pt x="47200" y="15200"/>
                </a:lnTo>
                <a:lnTo>
                  <a:pt x="47200" y="15230"/>
                </a:lnTo>
                <a:lnTo>
                  <a:pt x="47190" y="15270"/>
                </a:lnTo>
                <a:lnTo>
                  <a:pt x="47190" y="15320"/>
                </a:lnTo>
                <a:lnTo>
                  <a:pt x="47190" y="15360"/>
                </a:lnTo>
                <a:lnTo>
                  <a:pt x="47190" y="15400"/>
                </a:lnTo>
                <a:lnTo>
                  <a:pt x="47190" y="15450"/>
                </a:lnTo>
                <a:lnTo>
                  <a:pt x="47170" y="15490"/>
                </a:lnTo>
                <a:lnTo>
                  <a:pt x="47150" y="15540"/>
                </a:lnTo>
                <a:lnTo>
                  <a:pt x="47140" y="15560"/>
                </a:lnTo>
                <a:lnTo>
                  <a:pt x="47140" y="15610"/>
                </a:lnTo>
                <a:lnTo>
                  <a:pt x="47140" y="15720"/>
                </a:lnTo>
                <a:lnTo>
                  <a:pt x="47130" y="15890"/>
                </a:lnTo>
                <a:lnTo>
                  <a:pt x="47120" y="15990"/>
                </a:lnTo>
                <a:lnTo>
                  <a:pt x="47110" y="16160"/>
                </a:lnTo>
                <a:lnTo>
                  <a:pt x="47110" y="16240"/>
                </a:lnTo>
                <a:lnTo>
                  <a:pt x="47100" y="16270"/>
                </a:lnTo>
                <a:lnTo>
                  <a:pt x="47090" y="16270"/>
                </a:lnTo>
                <a:lnTo>
                  <a:pt x="47060" y="16250"/>
                </a:lnTo>
                <a:lnTo>
                  <a:pt x="47030" y="16230"/>
                </a:lnTo>
                <a:lnTo>
                  <a:pt x="46960" y="16170"/>
                </a:lnTo>
                <a:lnTo>
                  <a:pt x="46910" y="16120"/>
                </a:lnTo>
                <a:lnTo>
                  <a:pt x="46860" y="16070"/>
                </a:lnTo>
                <a:lnTo>
                  <a:pt x="46770" y="16000"/>
                </a:lnTo>
                <a:lnTo>
                  <a:pt x="46650" y="15910"/>
                </a:lnTo>
                <a:lnTo>
                  <a:pt x="46620" y="15870"/>
                </a:lnTo>
                <a:lnTo>
                  <a:pt x="46610" y="15840"/>
                </a:lnTo>
                <a:lnTo>
                  <a:pt x="46610" y="15800"/>
                </a:lnTo>
                <a:lnTo>
                  <a:pt x="46610" y="15740"/>
                </a:lnTo>
                <a:lnTo>
                  <a:pt x="46610" y="15690"/>
                </a:lnTo>
                <a:lnTo>
                  <a:pt x="46600" y="15650"/>
                </a:lnTo>
                <a:lnTo>
                  <a:pt x="46590" y="15630"/>
                </a:lnTo>
                <a:lnTo>
                  <a:pt x="46580" y="15610"/>
                </a:lnTo>
                <a:lnTo>
                  <a:pt x="46560" y="15600"/>
                </a:lnTo>
                <a:lnTo>
                  <a:pt x="46510" y="15550"/>
                </a:lnTo>
                <a:lnTo>
                  <a:pt x="46470" y="15510"/>
                </a:lnTo>
                <a:lnTo>
                  <a:pt x="46420" y="15470"/>
                </a:lnTo>
                <a:lnTo>
                  <a:pt x="46350" y="15410"/>
                </a:lnTo>
                <a:lnTo>
                  <a:pt x="46320" y="15380"/>
                </a:lnTo>
                <a:lnTo>
                  <a:pt x="46310" y="15370"/>
                </a:lnTo>
                <a:lnTo>
                  <a:pt x="46280" y="15370"/>
                </a:lnTo>
                <a:lnTo>
                  <a:pt x="46240" y="15380"/>
                </a:lnTo>
                <a:lnTo>
                  <a:pt x="46220" y="15390"/>
                </a:lnTo>
                <a:lnTo>
                  <a:pt x="46200" y="15410"/>
                </a:lnTo>
                <a:lnTo>
                  <a:pt x="46180" y="15430"/>
                </a:lnTo>
                <a:lnTo>
                  <a:pt x="46150" y="15440"/>
                </a:lnTo>
                <a:lnTo>
                  <a:pt x="46130" y="15440"/>
                </a:lnTo>
                <a:lnTo>
                  <a:pt x="46110" y="15440"/>
                </a:lnTo>
                <a:lnTo>
                  <a:pt x="46080" y="15420"/>
                </a:lnTo>
                <a:lnTo>
                  <a:pt x="46050" y="15370"/>
                </a:lnTo>
                <a:lnTo>
                  <a:pt x="46000" y="15340"/>
                </a:lnTo>
                <a:lnTo>
                  <a:pt x="45960" y="15300"/>
                </a:lnTo>
                <a:lnTo>
                  <a:pt x="45920" y="15190"/>
                </a:lnTo>
                <a:lnTo>
                  <a:pt x="45910" y="15190"/>
                </a:lnTo>
                <a:lnTo>
                  <a:pt x="45900" y="15180"/>
                </a:lnTo>
                <a:lnTo>
                  <a:pt x="45890" y="15170"/>
                </a:lnTo>
                <a:lnTo>
                  <a:pt x="45870" y="15130"/>
                </a:lnTo>
                <a:lnTo>
                  <a:pt x="45850" y="15110"/>
                </a:lnTo>
                <a:lnTo>
                  <a:pt x="45770" y="15080"/>
                </a:lnTo>
                <a:lnTo>
                  <a:pt x="45710" y="15050"/>
                </a:lnTo>
                <a:lnTo>
                  <a:pt x="45700" y="15050"/>
                </a:lnTo>
                <a:lnTo>
                  <a:pt x="45690" y="15040"/>
                </a:lnTo>
                <a:lnTo>
                  <a:pt x="45650" y="15000"/>
                </a:lnTo>
                <a:lnTo>
                  <a:pt x="45640" y="14970"/>
                </a:lnTo>
                <a:lnTo>
                  <a:pt x="45580" y="14930"/>
                </a:lnTo>
                <a:lnTo>
                  <a:pt x="45580" y="14920"/>
                </a:lnTo>
                <a:lnTo>
                  <a:pt x="45560" y="14900"/>
                </a:lnTo>
                <a:lnTo>
                  <a:pt x="45550" y="14850"/>
                </a:lnTo>
                <a:lnTo>
                  <a:pt x="45510" y="14810"/>
                </a:lnTo>
                <a:lnTo>
                  <a:pt x="45510" y="14790"/>
                </a:lnTo>
                <a:lnTo>
                  <a:pt x="45480" y="14740"/>
                </a:lnTo>
                <a:lnTo>
                  <a:pt x="45450" y="14720"/>
                </a:lnTo>
                <a:lnTo>
                  <a:pt x="45440" y="14730"/>
                </a:lnTo>
                <a:lnTo>
                  <a:pt x="45430" y="14730"/>
                </a:lnTo>
                <a:lnTo>
                  <a:pt x="45410" y="14740"/>
                </a:lnTo>
                <a:lnTo>
                  <a:pt x="45390" y="14760"/>
                </a:lnTo>
                <a:lnTo>
                  <a:pt x="45380" y="14780"/>
                </a:lnTo>
                <a:lnTo>
                  <a:pt x="45370" y="14810"/>
                </a:lnTo>
                <a:lnTo>
                  <a:pt x="45360" y="14810"/>
                </a:lnTo>
                <a:lnTo>
                  <a:pt x="45350" y="14820"/>
                </a:lnTo>
                <a:lnTo>
                  <a:pt x="45320" y="14790"/>
                </a:lnTo>
                <a:lnTo>
                  <a:pt x="45310" y="14790"/>
                </a:lnTo>
                <a:lnTo>
                  <a:pt x="45300" y="14830"/>
                </a:lnTo>
                <a:lnTo>
                  <a:pt x="45290" y="14880"/>
                </a:lnTo>
                <a:lnTo>
                  <a:pt x="45280" y="14900"/>
                </a:lnTo>
                <a:lnTo>
                  <a:pt x="45260" y="14900"/>
                </a:lnTo>
                <a:lnTo>
                  <a:pt x="45220" y="14920"/>
                </a:lnTo>
                <a:lnTo>
                  <a:pt x="45180" y="14960"/>
                </a:lnTo>
                <a:lnTo>
                  <a:pt x="45150" y="14990"/>
                </a:lnTo>
                <a:lnTo>
                  <a:pt x="45140" y="15010"/>
                </a:lnTo>
                <a:lnTo>
                  <a:pt x="45010" y="15100"/>
                </a:lnTo>
                <a:lnTo>
                  <a:pt x="44980" y="15120"/>
                </a:lnTo>
                <a:lnTo>
                  <a:pt x="44950" y="15160"/>
                </a:lnTo>
                <a:lnTo>
                  <a:pt x="44870" y="15240"/>
                </a:lnTo>
                <a:lnTo>
                  <a:pt x="44810" y="15290"/>
                </a:lnTo>
                <a:lnTo>
                  <a:pt x="44720" y="15370"/>
                </a:lnTo>
                <a:lnTo>
                  <a:pt x="44640" y="15460"/>
                </a:lnTo>
                <a:lnTo>
                  <a:pt x="44600" y="15520"/>
                </a:lnTo>
                <a:lnTo>
                  <a:pt x="44530" y="15610"/>
                </a:lnTo>
                <a:lnTo>
                  <a:pt x="44470" y="15690"/>
                </a:lnTo>
                <a:lnTo>
                  <a:pt x="44400" y="15770"/>
                </a:lnTo>
                <a:lnTo>
                  <a:pt x="44370" y="15800"/>
                </a:lnTo>
                <a:lnTo>
                  <a:pt x="44280" y="15900"/>
                </a:lnTo>
                <a:lnTo>
                  <a:pt x="44270" y="15910"/>
                </a:lnTo>
                <a:lnTo>
                  <a:pt x="43970" y="16220"/>
                </a:lnTo>
                <a:lnTo>
                  <a:pt x="43760" y="16460"/>
                </a:lnTo>
                <a:lnTo>
                  <a:pt x="43600" y="16630"/>
                </a:lnTo>
                <a:lnTo>
                  <a:pt x="43520" y="16730"/>
                </a:lnTo>
                <a:lnTo>
                  <a:pt x="43460" y="16780"/>
                </a:lnTo>
                <a:lnTo>
                  <a:pt x="43450" y="16760"/>
                </a:lnTo>
                <a:lnTo>
                  <a:pt x="43410" y="16740"/>
                </a:lnTo>
                <a:lnTo>
                  <a:pt x="43250" y="16660"/>
                </a:lnTo>
                <a:lnTo>
                  <a:pt x="43180" y="16620"/>
                </a:lnTo>
                <a:lnTo>
                  <a:pt x="43080" y="16540"/>
                </a:lnTo>
                <a:lnTo>
                  <a:pt x="43020" y="16500"/>
                </a:lnTo>
                <a:lnTo>
                  <a:pt x="42970" y="16460"/>
                </a:lnTo>
                <a:lnTo>
                  <a:pt x="42960" y="16450"/>
                </a:lnTo>
                <a:lnTo>
                  <a:pt x="42890" y="16380"/>
                </a:lnTo>
                <a:lnTo>
                  <a:pt x="42740" y="16290"/>
                </a:lnTo>
                <a:lnTo>
                  <a:pt x="42730" y="16270"/>
                </a:lnTo>
                <a:lnTo>
                  <a:pt x="42700" y="16250"/>
                </a:lnTo>
                <a:lnTo>
                  <a:pt x="42680" y="16210"/>
                </a:lnTo>
                <a:lnTo>
                  <a:pt x="42650" y="16170"/>
                </a:lnTo>
                <a:lnTo>
                  <a:pt x="42640" y="16130"/>
                </a:lnTo>
                <a:lnTo>
                  <a:pt x="42640" y="16100"/>
                </a:lnTo>
                <a:lnTo>
                  <a:pt x="42640" y="16080"/>
                </a:lnTo>
                <a:lnTo>
                  <a:pt x="42630" y="16060"/>
                </a:lnTo>
                <a:lnTo>
                  <a:pt x="42620" y="16030"/>
                </a:lnTo>
                <a:lnTo>
                  <a:pt x="42600" y="15980"/>
                </a:lnTo>
                <a:lnTo>
                  <a:pt x="42570" y="15950"/>
                </a:lnTo>
                <a:lnTo>
                  <a:pt x="42530" y="15890"/>
                </a:lnTo>
                <a:lnTo>
                  <a:pt x="42510" y="15860"/>
                </a:lnTo>
                <a:lnTo>
                  <a:pt x="42500" y="15860"/>
                </a:lnTo>
                <a:lnTo>
                  <a:pt x="42500" y="15810"/>
                </a:lnTo>
                <a:lnTo>
                  <a:pt x="42480" y="15770"/>
                </a:lnTo>
                <a:lnTo>
                  <a:pt x="42480" y="15740"/>
                </a:lnTo>
                <a:lnTo>
                  <a:pt x="42480" y="15720"/>
                </a:lnTo>
                <a:lnTo>
                  <a:pt x="42490" y="15690"/>
                </a:lnTo>
                <a:lnTo>
                  <a:pt x="42510" y="15650"/>
                </a:lnTo>
                <a:lnTo>
                  <a:pt x="42540" y="15600"/>
                </a:lnTo>
                <a:lnTo>
                  <a:pt x="42560" y="15560"/>
                </a:lnTo>
                <a:lnTo>
                  <a:pt x="42590" y="15500"/>
                </a:lnTo>
                <a:lnTo>
                  <a:pt x="42610" y="15460"/>
                </a:lnTo>
                <a:lnTo>
                  <a:pt x="42650" y="15410"/>
                </a:lnTo>
                <a:lnTo>
                  <a:pt x="42670" y="15370"/>
                </a:lnTo>
                <a:lnTo>
                  <a:pt x="42700" y="15340"/>
                </a:lnTo>
                <a:lnTo>
                  <a:pt x="42710" y="15310"/>
                </a:lnTo>
                <a:lnTo>
                  <a:pt x="42720" y="15290"/>
                </a:lnTo>
                <a:lnTo>
                  <a:pt x="42720" y="15260"/>
                </a:lnTo>
                <a:lnTo>
                  <a:pt x="42730" y="15240"/>
                </a:lnTo>
                <a:lnTo>
                  <a:pt x="42750" y="15210"/>
                </a:lnTo>
                <a:lnTo>
                  <a:pt x="42790" y="15180"/>
                </a:lnTo>
                <a:lnTo>
                  <a:pt x="42820" y="15140"/>
                </a:lnTo>
                <a:lnTo>
                  <a:pt x="42870" y="15110"/>
                </a:lnTo>
                <a:lnTo>
                  <a:pt x="42910" y="15070"/>
                </a:lnTo>
                <a:lnTo>
                  <a:pt x="42960" y="15040"/>
                </a:lnTo>
                <a:lnTo>
                  <a:pt x="43000" y="15000"/>
                </a:lnTo>
                <a:lnTo>
                  <a:pt x="43000" y="14990"/>
                </a:lnTo>
                <a:lnTo>
                  <a:pt x="43000" y="14970"/>
                </a:lnTo>
                <a:lnTo>
                  <a:pt x="43000" y="14930"/>
                </a:lnTo>
                <a:lnTo>
                  <a:pt x="43000" y="14870"/>
                </a:lnTo>
                <a:lnTo>
                  <a:pt x="43000" y="14830"/>
                </a:lnTo>
                <a:lnTo>
                  <a:pt x="43000" y="14780"/>
                </a:lnTo>
                <a:lnTo>
                  <a:pt x="42990" y="14740"/>
                </a:lnTo>
                <a:lnTo>
                  <a:pt x="42980" y="14710"/>
                </a:lnTo>
                <a:lnTo>
                  <a:pt x="42970" y="14680"/>
                </a:lnTo>
                <a:lnTo>
                  <a:pt x="42970" y="14660"/>
                </a:lnTo>
                <a:lnTo>
                  <a:pt x="42970" y="14630"/>
                </a:lnTo>
                <a:lnTo>
                  <a:pt x="42970" y="14600"/>
                </a:lnTo>
                <a:lnTo>
                  <a:pt x="42980" y="14580"/>
                </a:lnTo>
                <a:lnTo>
                  <a:pt x="42990" y="14530"/>
                </a:lnTo>
                <a:lnTo>
                  <a:pt x="42990" y="14500"/>
                </a:lnTo>
                <a:lnTo>
                  <a:pt x="42980" y="14460"/>
                </a:lnTo>
                <a:lnTo>
                  <a:pt x="42970" y="14420"/>
                </a:lnTo>
                <a:lnTo>
                  <a:pt x="42940" y="14380"/>
                </a:lnTo>
                <a:lnTo>
                  <a:pt x="42890" y="14340"/>
                </a:lnTo>
                <a:lnTo>
                  <a:pt x="42830" y="14290"/>
                </a:lnTo>
                <a:lnTo>
                  <a:pt x="42740" y="14240"/>
                </a:lnTo>
                <a:lnTo>
                  <a:pt x="42730" y="14220"/>
                </a:lnTo>
                <a:lnTo>
                  <a:pt x="42690" y="14130"/>
                </a:lnTo>
                <a:lnTo>
                  <a:pt x="42670" y="14110"/>
                </a:lnTo>
                <a:lnTo>
                  <a:pt x="42650" y="14080"/>
                </a:lnTo>
                <a:lnTo>
                  <a:pt x="42640" y="13990"/>
                </a:lnTo>
                <a:lnTo>
                  <a:pt x="42650" y="13950"/>
                </a:lnTo>
                <a:lnTo>
                  <a:pt x="42650" y="13930"/>
                </a:lnTo>
                <a:lnTo>
                  <a:pt x="42660" y="13910"/>
                </a:lnTo>
                <a:lnTo>
                  <a:pt x="42670" y="13880"/>
                </a:lnTo>
                <a:lnTo>
                  <a:pt x="42690" y="13840"/>
                </a:lnTo>
                <a:lnTo>
                  <a:pt x="42700" y="13800"/>
                </a:lnTo>
                <a:lnTo>
                  <a:pt x="42710" y="13760"/>
                </a:lnTo>
                <a:lnTo>
                  <a:pt x="42700" y="13730"/>
                </a:lnTo>
                <a:lnTo>
                  <a:pt x="42690" y="13700"/>
                </a:lnTo>
                <a:lnTo>
                  <a:pt x="42680" y="13670"/>
                </a:lnTo>
                <a:lnTo>
                  <a:pt x="42660" y="13650"/>
                </a:lnTo>
                <a:lnTo>
                  <a:pt x="42640" y="13630"/>
                </a:lnTo>
                <a:lnTo>
                  <a:pt x="42600" y="13610"/>
                </a:lnTo>
                <a:lnTo>
                  <a:pt x="42500" y="13550"/>
                </a:lnTo>
                <a:lnTo>
                  <a:pt x="42380" y="13470"/>
                </a:lnTo>
                <a:lnTo>
                  <a:pt x="42370" y="13460"/>
                </a:lnTo>
                <a:lnTo>
                  <a:pt x="42300" y="13410"/>
                </a:lnTo>
                <a:lnTo>
                  <a:pt x="42250" y="13360"/>
                </a:lnTo>
                <a:lnTo>
                  <a:pt x="42200" y="13280"/>
                </a:lnTo>
                <a:lnTo>
                  <a:pt x="42190" y="13270"/>
                </a:lnTo>
                <a:lnTo>
                  <a:pt x="42180" y="13230"/>
                </a:lnTo>
                <a:lnTo>
                  <a:pt x="42170" y="13210"/>
                </a:lnTo>
                <a:lnTo>
                  <a:pt x="42170" y="13200"/>
                </a:lnTo>
                <a:lnTo>
                  <a:pt x="42190" y="13120"/>
                </a:lnTo>
                <a:lnTo>
                  <a:pt x="42200" y="13100"/>
                </a:lnTo>
                <a:lnTo>
                  <a:pt x="42240" y="13060"/>
                </a:lnTo>
                <a:lnTo>
                  <a:pt x="42280" y="13000"/>
                </a:lnTo>
                <a:lnTo>
                  <a:pt x="42310" y="12960"/>
                </a:lnTo>
                <a:lnTo>
                  <a:pt x="42320" y="12920"/>
                </a:lnTo>
                <a:lnTo>
                  <a:pt x="42360" y="12860"/>
                </a:lnTo>
                <a:lnTo>
                  <a:pt x="42280" y="12780"/>
                </a:lnTo>
                <a:lnTo>
                  <a:pt x="42280" y="12750"/>
                </a:lnTo>
                <a:lnTo>
                  <a:pt x="42270" y="12690"/>
                </a:lnTo>
                <a:lnTo>
                  <a:pt x="42300" y="12620"/>
                </a:lnTo>
                <a:lnTo>
                  <a:pt x="42290" y="12580"/>
                </a:lnTo>
                <a:lnTo>
                  <a:pt x="42300" y="12520"/>
                </a:lnTo>
                <a:lnTo>
                  <a:pt x="42270" y="12420"/>
                </a:lnTo>
                <a:lnTo>
                  <a:pt x="42320" y="12410"/>
                </a:lnTo>
                <a:lnTo>
                  <a:pt x="42500" y="12310"/>
                </a:lnTo>
                <a:lnTo>
                  <a:pt x="42560" y="12270"/>
                </a:lnTo>
                <a:lnTo>
                  <a:pt x="42680" y="12230"/>
                </a:lnTo>
                <a:lnTo>
                  <a:pt x="42680" y="12210"/>
                </a:lnTo>
                <a:lnTo>
                  <a:pt x="42660" y="12170"/>
                </a:lnTo>
                <a:lnTo>
                  <a:pt x="42610" y="12100"/>
                </a:lnTo>
                <a:lnTo>
                  <a:pt x="42580" y="12090"/>
                </a:lnTo>
                <a:lnTo>
                  <a:pt x="42520" y="12080"/>
                </a:lnTo>
                <a:lnTo>
                  <a:pt x="42490" y="12060"/>
                </a:lnTo>
                <a:lnTo>
                  <a:pt x="42440" y="12050"/>
                </a:lnTo>
                <a:lnTo>
                  <a:pt x="42400" y="12050"/>
                </a:lnTo>
                <a:lnTo>
                  <a:pt x="42340" y="12040"/>
                </a:lnTo>
                <a:lnTo>
                  <a:pt x="42310" y="12030"/>
                </a:lnTo>
                <a:lnTo>
                  <a:pt x="42290" y="12020"/>
                </a:lnTo>
                <a:lnTo>
                  <a:pt x="42240" y="11970"/>
                </a:lnTo>
                <a:lnTo>
                  <a:pt x="42220" y="11970"/>
                </a:lnTo>
                <a:lnTo>
                  <a:pt x="42200" y="11980"/>
                </a:lnTo>
                <a:lnTo>
                  <a:pt x="42180" y="11960"/>
                </a:lnTo>
                <a:lnTo>
                  <a:pt x="42160" y="11940"/>
                </a:lnTo>
                <a:lnTo>
                  <a:pt x="42150" y="11910"/>
                </a:lnTo>
                <a:lnTo>
                  <a:pt x="42120" y="11890"/>
                </a:lnTo>
                <a:lnTo>
                  <a:pt x="42090" y="11880"/>
                </a:lnTo>
                <a:lnTo>
                  <a:pt x="42060" y="11880"/>
                </a:lnTo>
                <a:lnTo>
                  <a:pt x="42010" y="11870"/>
                </a:lnTo>
                <a:lnTo>
                  <a:pt x="41960" y="11850"/>
                </a:lnTo>
                <a:lnTo>
                  <a:pt x="41920" y="11840"/>
                </a:lnTo>
                <a:lnTo>
                  <a:pt x="41900" y="11830"/>
                </a:lnTo>
                <a:lnTo>
                  <a:pt x="41890" y="11830"/>
                </a:lnTo>
                <a:lnTo>
                  <a:pt x="41850" y="11810"/>
                </a:lnTo>
                <a:lnTo>
                  <a:pt x="41790" y="11780"/>
                </a:lnTo>
                <a:lnTo>
                  <a:pt x="41750" y="11750"/>
                </a:lnTo>
                <a:lnTo>
                  <a:pt x="41740" y="11750"/>
                </a:lnTo>
                <a:lnTo>
                  <a:pt x="41700" y="11750"/>
                </a:lnTo>
                <a:lnTo>
                  <a:pt x="41660" y="11750"/>
                </a:lnTo>
                <a:lnTo>
                  <a:pt x="41630" y="11740"/>
                </a:lnTo>
                <a:lnTo>
                  <a:pt x="41600" y="11720"/>
                </a:lnTo>
                <a:lnTo>
                  <a:pt x="41550" y="11700"/>
                </a:lnTo>
                <a:lnTo>
                  <a:pt x="41520" y="11670"/>
                </a:lnTo>
                <a:lnTo>
                  <a:pt x="41490" y="11650"/>
                </a:lnTo>
                <a:lnTo>
                  <a:pt x="41450" y="11620"/>
                </a:lnTo>
                <a:lnTo>
                  <a:pt x="41390" y="11570"/>
                </a:lnTo>
                <a:lnTo>
                  <a:pt x="41340" y="11530"/>
                </a:lnTo>
                <a:lnTo>
                  <a:pt x="41220" y="11400"/>
                </a:lnTo>
                <a:lnTo>
                  <a:pt x="41200" y="11380"/>
                </a:lnTo>
                <a:lnTo>
                  <a:pt x="41170" y="11350"/>
                </a:lnTo>
                <a:lnTo>
                  <a:pt x="41140" y="11310"/>
                </a:lnTo>
                <a:lnTo>
                  <a:pt x="41120" y="11280"/>
                </a:lnTo>
                <a:lnTo>
                  <a:pt x="41110" y="11230"/>
                </a:lnTo>
                <a:lnTo>
                  <a:pt x="41110" y="11220"/>
                </a:lnTo>
                <a:lnTo>
                  <a:pt x="41130" y="11140"/>
                </a:lnTo>
                <a:lnTo>
                  <a:pt x="41170" y="11050"/>
                </a:lnTo>
                <a:lnTo>
                  <a:pt x="41180" y="10960"/>
                </a:lnTo>
                <a:lnTo>
                  <a:pt x="41200" y="10930"/>
                </a:lnTo>
                <a:lnTo>
                  <a:pt x="41240" y="10910"/>
                </a:lnTo>
                <a:lnTo>
                  <a:pt x="41250" y="10890"/>
                </a:lnTo>
                <a:lnTo>
                  <a:pt x="41250" y="10870"/>
                </a:lnTo>
                <a:lnTo>
                  <a:pt x="41260" y="10860"/>
                </a:lnTo>
                <a:lnTo>
                  <a:pt x="41230" y="10830"/>
                </a:lnTo>
                <a:lnTo>
                  <a:pt x="41210" y="10830"/>
                </a:lnTo>
                <a:lnTo>
                  <a:pt x="41200" y="10820"/>
                </a:lnTo>
                <a:lnTo>
                  <a:pt x="41190" y="10820"/>
                </a:lnTo>
                <a:lnTo>
                  <a:pt x="41190" y="10800"/>
                </a:lnTo>
                <a:lnTo>
                  <a:pt x="41170" y="10800"/>
                </a:lnTo>
                <a:lnTo>
                  <a:pt x="41160" y="10800"/>
                </a:lnTo>
                <a:lnTo>
                  <a:pt x="41140" y="10780"/>
                </a:lnTo>
                <a:lnTo>
                  <a:pt x="41070" y="10790"/>
                </a:lnTo>
                <a:lnTo>
                  <a:pt x="41060" y="10780"/>
                </a:lnTo>
                <a:lnTo>
                  <a:pt x="41030" y="10770"/>
                </a:lnTo>
                <a:lnTo>
                  <a:pt x="40990" y="10770"/>
                </a:lnTo>
                <a:lnTo>
                  <a:pt x="40970" y="10760"/>
                </a:lnTo>
                <a:lnTo>
                  <a:pt x="40970" y="10750"/>
                </a:lnTo>
                <a:lnTo>
                  <a:pt x="40950" y="10750"/>
                </a:lnTo>
                <a:lnTo>
                  <a:pt x="40930" y="10760"/>
                </a:lnTo>
                <a:lnTo>
                  <a:pt x="40920" y="10760"/>
                </a:lnTo>
                <a:lnTo>
                  <a:pt x="40900" y="10760"/>
                </a:lnTo>
                <a:lnTo>
                  <a:pt x="40840" y="10750"/>
                </a:lnTo>
                <a:lnTo>
                  <a:pt x="40830" y="10760"/>
                </a:lnTo>
                <a:lnTo>
                  <a:pt x="40810" y="10760"/>
                </a:lnTo>
                <a:lnTo>
                  <a:pt x="40790" y="10730"/>
                </a:lnTo>
                <a:lnTo>
                  <a:pt x="40770" y="10730"/>
                </a:lnTo>
                <a:lnTo>
                  <a:pt x="40760" y="10740"/>
                </a:lnTo>
                <a:lnTo>
                  <a:pt x="40730" y="10730"/>
                </a:lnTo>
                <a:lnTo>
                  <a:pt x="40660" y="10730"/>
                </a:lnTo>
                <a:lnTo>
                  <a:pt x="40640" y="10760"/>
                </a:lnTo>
                <a:lnTo>
                  <a:pt x="40630" y="10760"/>
                </a:lnTo>
                <a:lnTo>
                  <a:pt x="40610" y="10770"/>
                </a:lnTo>
                <a:lnTo>
                  <a:pt x="40590" y="10790"/>
                </a:lnTo>
                <a:lnTo>
                  <a:pt x="40580" y="10790"/>
                </a:lnTo>
                <a:lnTo>
                  <a:pt x="40570" y="10790"/>
                </a:lnTo>
                <a:lnTo>
                  <a:pt x="40560" y="10770"/>
                </a:lnTo>
                <a:lnTo>
                  <a:pt x="40530" y="10780"/>
                </a:lnTo>
                <a:lnTo>
                  <a:pt x="40520" y="10770"/>
                </a:lnTo>
                <a:lnTo>
                  <a:pt x="40510" y="10750"/>
                </a:lnTo>
                <a:lnTo>
                  <a:pt x="40490" y="10760"/>
                </a:lnTo>
                <a:lnTo>
                  <a:pt x="40480" y="10760"/>
                </a:lnTo>
                <a:lnTo>
                  <a:pt x="40460" y="10770"/>
                </a:lnTo>
                <a:lnTo>
                  <a:pt x="40450" y="10780"/>
                </a:lnTo>
                <a:lnTo>
                  <a:pt x="40410" y="10800"/>
                </a:lnTo>
                <a:lnTo>
                  <a:pt x="40400" y="10820"/>
                </a:lnTo>
                <a:lnTo>
                  <a:pt x="40360" y="10840"/>
                </a:lnTo>
                <a:lnTo>
                  <a:pt x="40350" y="10840"/>
                </a:lnTo>
                <a:lnTo>
                  <a:pt x="40330" y="10830"/>
                </a:lnTo>
                <a:lnTo>
                  <a:pt x="40310" y="10830"/>
                </a:lnTo>
                <a:lnTo>
                  <a:pt x="40310" y="10840"/>
                </a:lnTo>
                <a:lnTo>
                  <a:pt x="40290" y="10850"/>
                </a:lnTo>
                <a:lnTo>
                  <a:pt x="40290" y="10860"/>
                </a:lnTo>
                <a:lnTo>
                  <a:pt x="40270" y="10860"/>
                </a:lnTo>
                <a:lnTo>
                  <a:pt x="40230" y="10870"/>
                </a:lnTo>
                <a:lnTo>
                  <a:pt x="40220" y="10850"/>
                </a:lnTo>
                <a:lnTo>
                  <a:pt x="40210" y="10840"/>
                </a:lnTo>
                <a:lnTo>
                  <a:pt x="40200" y="10800"/>
                </a:lnTo>
                <a:lnTo>
                  <a:pt x="40200" y="10790"/>
                </a:lnTo>
                <a:lnTo>
                  <a:pt x="40190" y="10790"/>
                </a:lnTo>
                <a:lnTo>
                  <a:pt x="40150" y="10750"/>
                </a:lnTo>
                <a:lnTo>
                  <a:pt x="40130" y="10750"/>
                </a:lnTo>
                <a:lnTo>
                  <a:pt x="40110" y="10770"/>
                </a:lnTo>
                <a:lnTo>
                  <a:pt x="40100" y="10820"/>
                </a:lnTo>
                <a:lnTo>
                  <a:pt x="40090" y="10820"/>
                </a:lnTo>
                <a:lnTo>
                  <a:pt x="40060" y="10790"/>
                </a:lnTo>
                <a:lnTo>
                  <a:pt x="40050" y="10790"/>
                </a:lnTo>
                <a:lnTo>
                  <a:pt x="40040" y="10790"/>
                </a:lnTo>
                <a:lnTo>
                  <a:pt x="40040" y="10800"/>
                </a:lnTo>
                <a:lnTo>
                  <a:pt x="40040" y="10810"/>
                </a:lnTo>
                <a:lnTo>
                  <a:pt x="40030" y="10810"/>
                </a:lnTo>
                <a:lnTo>
                  <a:pt x="40010" y="10800"/>
                </a:lnTo>
                <a:lnTo>
                  <a:pt x="40010" y="10790"/>
                </a:lnTo>
                <a:lnTo>
                  <a:pt x="40000" y="10770"/>
                </a:lnTo>
                <a:lnTo>
                  <a:pt x="40000" y="10760"/>
                </a:lnTo>
                <a:lnTo>
                  <a:pt x="39990" y="10760"/>
                </a:lnTo>
                <a:lnTo>
                  <a:pt x="39970" y="10770"/>
                </a:lnTo>
                <a:lnTo>
                  <a:pt x="39970" y="10780"/>
                </a:lnTo>
                <a:lnTo>
                  <a:pt x="39940" y="10780"/>
                </a:lnTo>
                <a:lnTo>
                  <a:pt x="39930" y="10780"/>
                </a:lnTo>
                <a:lnTo>
                  <a:pt x="39920" y="10770"/>
                </a:lnTo>
                <a:lnTo>
                  <a:pt x="39900" y="10770"/>
                </a:lnTo>
                <a:lnTo>
                  <a:pt x="39890" y="10780"/>
                </a:lnTo>
                <a:lnTo>
                  <a:pt x="39870" y="10780"/>
                </a:lnTo>
                <a:lnTo>
                  <a:pt x="39860" y="10790"/>
                </a:lnTo>
                <a:lnTo>
                  <a:pt x="39850" y="10800"/>
                </a:lnTo>
                <a:lnTo>
                  <a:pt x="39800" y="10820"/>
                </a:lnTo>
                <a:lnTo>
                  <a:pt x="39780" y="10840"/>
                </a:lnTo>
                <a:lnTo>
                  <a:pt x="39760" y="10830"/>
                </a:lnTo>
                <a:lnTo>
                  <a:pt x="39740" y="10830"/>
                </a:lnTo>
                <a:lnTo>
                  <a:pt x="39720" y="10850"/>
                </a:lnTo>
                <a:lnTo>
                  <a:pt x="39710" y="10850"/>
                </a:lnTo>
                <a:lnTo>
                  <a:pt x="39690" y="10830"/>
                </a:lnTo>
                <a:lnTo>
                  <a:pt x="39650" y="10830"/>
                </a:lnTo>
                <a:lnTo>
                  <a:pt x="39620" y="10850"/>
                </a:lnTo>
                <a:lnTo>
                  <a:pt x="39590" y="10850"/>
                </a:lnTo>
                <a:lnTo>
                  <a:pt x="39560" y="10830"/>
                </a:lnTo>
                <a:lnTo>
                  <a:pt x="39550" y="10830"/>
                </a:lnTo>
                <a:lnTo>
                  <a:pt x="39510" y="10830"/>
                </a:lnTo>
                <a:lnTo>
                  <a:pt x="39500" y="10860"/>
                </a:lnTo>
                <a:lnTo>
                  <a:pt x="39510" y="10910"/>
                </a:lnTo>
                <a:lnTo>
                  <a:pt x="39510" y="10920"/>
                </a:lnTo>
                <a:lnTo>
                  <a:pt x="39510" y="10930"/>
                </a:lnTo>
                <a:lnTo>
                  <a:pt x="39500" y="10930"/>
                </a:lnTo>
                <a:lnTo>
                  <a:pt x="39490" y="10930"/>
                </a:lnTo>
                <a:lnTo>
                  <a:pt x="39470" y="10910"/>
                </a:lnTo>
                <a:lnTo>
                  <a:pt x="39460" y="10900"/>
                </a:lnTo>
                <a:lnTo>
                  <a:pt x="39440" y="10900"/>
                </a:lnTo>
                <a:lnTo>
                  <a:pt x="39430" y="10910"/>
                </a:lnTo>
                <a:lnTo>
                  <a:pt x="39420" y="10920"/>
                </a:lnTo>
                <a:lnTo>
                  <a:pt x="39420" y="10910"/>
                </a:lnTo>
                <a:lnTo>
                  <a:pt x="39400" y="10910"/>
                </a:lnTo>
                <a:lnTo>
                  <a:pt x="39370" y="10870"/>
                </a:lnTo>
                <a:lnTo>
                  <a:pt x="39370" y="10860"/>
                </a:lnTo>
                <a:lnTo>
                  <a:pt x="39360" y="10850"/>
                </a:lnTo>
                <a:lnTo>
                  <a:pt x="39340" y="10840"/>
                </a:lnTo>
                <a:lnTo>
                  <a:pt x="39330" y="10850"/>
                </a:lnTo>
                <a:lnTo>
                  <a:pt x="39320" y="10850"/>
                </a:lnTo>
                <a:lnTo>
                  <a:pt x="39310" y="10860"/>
                </a:lnTo>
                <a:lnTo>
                  <a:pt x="39310" y="10910"/>
                </a:lnTo>
                <a:lnTo>
                  <a:pt x="39300" y="10920"/>
                </a:lnTo>
                <a:lnTo>
                  <a:pt x="39290" y="10930"/>
                </a:lnTo>
                <a:lnTo>
                  <a:pt x="39280" y="10930"/>
                </a:lnTo>
                <a:lnTo>
                  <a:pt x="39260" y="10950"/>
                </a:lnTo>
                <a:lnTo>
                  <a:pt x="39260" y="10990"/>
                </a:lnTo>
                <a:lnTo>
                  <a:pt x="39230" y="11010"/>
                </a:lnTo>
                <a:lnTo>
                  <a:pt x="39220" y="11030"/>
                </a:lnTo>
                <a:lnTo>
                  <a:pt x="39180" y="11020"/>
                </a:lnTo>
                <a:lnTo>
                  <a:pt x="39170" y="11030"/>
                </a:lnTo>
                <a:lnTo>
                  <a:pt x="39170" y="11060"/>
                </a:lnTo>
                <a:lnTo>
                  <a:pt x="39160" y="11060"/>
                </a:lnTo>
                <a:lnTo>
                  <a:pt x="39150" y="11070"/>
                </a:lnTo>
                <a:lnTo>
                  <a:pt x="39140" y="11060"/>
                </a:lnTo>
                <a:lnTo>
                  <a:pt x="39120" y="11060"/>
                </a:lnTo>
                <a:lnTo>
                  <a:pt x="39120" y="11070"/>
                </a:lnTo>
                <a:lnTo>
                  <a:pt x="39110" y="11080"/>
                </a:lnTo>
                <a:lnTo>
                  <a:pt x="39130" y="11120"/>
                </a:lnTo>
                <a:lnTo>
                  <a:pt x="39130" y="11190"/>
                </a:lnTo>
                <a:lnTo>
                  <a:pt x="39120" y="11260"/>
                </a:lnTo>
                <a:lnTo>
                  <a:pt x="39110" y="11270"/>
                </a:lnTo>
                <a:lnTo>
                  <a:pt x="39080" y="11260"/>
                </a:lnTo>
                <a:lnTo>
                  <a:pt x="39070" y="11260"/>
                </a:lnTo>
                <a:lnTo>
                  <a:pt x="39060" y="11270"/>
                </a:lnTo>
                <a:lnTo>
                  <a:pt x="39070" y="11290"/>
                </a:lnTo>
                <a:lnTo>
                  <a:pt x="39080" y="11320"/>
                </a:lnTo>
                <a:lnTo>
                  <a:pt x="39080" y="11340"/>
                </a:lnTo>
                <a:lnTo>
                  <a:pt x="39070" y="11360"/>
                </a:lnTo>
                <a:lnTo>
                  <a:pt x="39070" y="11370"/>
                </a:lnTo>
                <a:lnTo>
                  <a:pt x="39120" y="11370"/>
                </a:lnTo>
                <a:lnTo>
                  <a:pt x="39120" y="11390"/>
                </a:lnTo>
                <a:lnTo>
                  <a:pt x="39070" y="11410"/>
                </a:lnTo>
                <a:lnTo>
                  <a:pt x="39060" y="11410"/>
                </a:lnTo>
                <a:lnTo>
                  <a:pt x="39050" y="11440"/>
                </a:lnTo>
                <a:lnTo>
                  <a:pt x="39050" y="11450"/>
                </a:lnTo>
                <a:lnTo>
                  <a:pt x="39040" y="11450"/>
                </a:lnTo>
                <a:lnTo>
                  <a:pt x="39020" y="11450"/>
                </a:lnTo>
                <a:lnTo>
                  <a:pt x="39000" y="11370"/>
                </a:lnTo>
                <a:lnTo>
                  <a:pt x="38990" y="11370"/>
                </a:lnTo>
                <a:lnTo>
                  <a:pt x="38970" y="11400"/>
                </a:lnTo>
                <a:lnTo>
                  <a:pt x="38960" y="11420"/>
                </a:lnTo>
                <a:lnTo>
                  <a:pt x="38960" y="11410"/>
                </a:lnTo>
                <a:lnTo>
                  <a:pt x="38950" y="11380"/>
                </a:lnTo>
                <a:lnTo>
                  <a:pt x="38940" y="11380"/>
                </a:lnTo>
                <a:lnTo>
                  <a:pt x="38910" y="11380"/>
                </a:lnTo>
                <a:lnTo>
                  <a:pt x="38890" y="11400"/>
                </a:lnTo>
                <a:lnTo>
                  <a:pt x="38890" y="11420"/>
                </a:lnTo>
                <a:lnTo>
                  <a:pt x="38900" y="11420"/>
                </a:lnTo>
                <a:lnTo>
                  <a:pt x="38900" y="11430"/>
                </a:lnTo>
                <a:lnTo>
                  <a:pt x="38910" y="11430"/>
                </a:lnTo>
                <a:lnTo>
                  <a:pt x="38920" y="11430"/>
                </a:lnTo>
                <a:lnTo>
                  <a:pt x="38940" y="11430"/>
                </a:lnTo>
                <a:lnTo>
                  <a:pt x="38940" y="11440"/>
                </a:lnTo>
                <a:lnTo>
                  <a:pt x="38930" y="11460"/>
                </a:lnTo>
                <a:lnTo>
                  <a:pt x="38930" y="11480"/>
                </a:lnTo>
                <a:lnTo>
                  <a:pt x="38940" y="11490"/>
                </a:lnTo>
                <a:lnTo>
                  <a:pt x="38910" y="11500"/>
                </a:lnTo>
                <a:lnTo>
                  <a:pt x="38900" y="11520"/>
                </a:lnTo>
                <a:lnTo>
                  <a:pt x="38930" y="11550"/>
                </a:lnTo>
                <a:lnTo>
                  <a:pt x="38930" y="11570"/>
                </a:lnTo>
                <a:lnTo>
                  <a:pt x="38910" y="11620"/>
                </a:lnTo>
                <a:lnTo>
                  <a:pt x="38870" y="11630"/>
                </a:lnTo>
                <a:lnTo>
                  <a:pt x="38870" y="11600"/>
                </a:lnTo>
                <a:lnTo>
                  <a:pt x="38870" y="11580"/>
                </a:lnTo>
                <a:lnTo>
                  <a:pt x="38860" y="11560"/>
                </a:lnTo>
                <a:lnTo>
                  <a:pt x="38770" y="11500"/>
                </a:lnTo>
                <a:lnTo>
                  <a:pt x="38750" y="11480"/>
                </a:lnTo>
                <a:lnTo>
                  <a:pt x="38730" y="11460"/>
                </a:lnTo>
                <a:lnTo>
                  <a:pt x="38710" y="11360"/>
                </a:lnTo>
                <a:lnTo>
                  <a:pt x="38700" y="11330"/>
                </a:lnTo>
                <a:lnTo>
                  <a:pt x="38660" y="11300"/>
                </a:lnTo>
                <a:lnTo>
                  <a:pt x="38640" y="11290"/>
                </a:lnTo>
                <a:lnTo>
                  <a:pt x="38620" y="11270"/>
                </a:lnTo>
                <a:lnTo>
                  <a:pt x="38600" y="11230"/>
                </a:lnTo>
                <a:lnTo>
                  <a:pt x="38580" y="11210"/>
                </a:lnTo>
                <a:lnTo>
                  <a:pt x="38570" y="11200"/>
                </a:lnTo>
                <a:lnTo>
                  <a:pt x="38550" y="11190"/>
                </a:lnTo>
                <a:lnTo>
                  <a:pt x="38540" y="11190"/>
                </a:lnTo>
                <a:lnTo>
                  <a:pt x="38530" y="11180"/>
                </a:lnTo>
                <a:lnTo>
                  <a:pt x="38530" y="11170"/>
                </a:lnTo>
                <a:lnTo>
                  <a:pt x="38500" y="11150"/>
                </a:lnTo>
                <a:lnTo>
                  <a:pt x="38440" y="11110"/>
                </a:lnTo>
                <a:lnTo>
                  <a:pt x="38390" y="11120"/>
                </a:lnTo>
                <a:lnTo>
                  <a:pt x="38370" y="11110"/>
                </a:lnTo>
                <a:lnTo>
                  <a:pt x="38360" y="11110"/>
                </a:lnTo>
                <a:lnTo>
                  <a:pt x="38340" y="11120"/>
                </a:lnTo>
                <a:lnTo>
                  <a:pt x="38250" y="11020"/>
                </a:lnTo>
                <a:lnTo>
                  <a:pt x="38190" y="11000"/>
                </a:lnTo>
                <a:lnTo>
                  <a:pt x="38180" y="11000"/>
                </a:lnTo>
                <a:lnTo>
                  <a:pt x="38150" y="10980"/>
                </a:lnTo>
                <a:lnTo>
                  <a:pt x="38150" y="10960"/>
                </a:lnTo>
                <a:lnTo>
                  <a:pt x="38170" y="10950"/>
                </a:lnTo>
                <a:lnTo>
                  <a:pt x="38190" y="10890"/>
                </a:lnTo>
                <a:lnTo>
                  <a:pt x="38190" y="10870"/>
                </a:lnTo>
                <a:lnTo>
                  <a:pt x="38190" y="10860"/>
                </a:lnTo>
                <a:lnTo>
                  <a:pt x="38190" y="10830"/>
                </a:lnTo>
                <a:lnTo>
                  <a:pt x="38180" y="10820"/>
                </a:lnTo>
                <a:lnTo>
                  <a:pt x="38160" y="10800"/>
                </a:lnTo>
                <a:lnTo>
                  <a:pt x="38160" y="10790"/>
                </a:lnTo>
                <a:lnTo>
                  <a:pt x="38170" y="10770"/>
                </a:lnTo>
                <a:lnTo>
                  <a:pt x="38180" y="10760"/>
                </a:lnTo>
                <a:lnTo>
                  <a:pt x="38210" y="10760"/>
                </a:lnTo>
                <a:lnTo>
                  <a:pt x="38230" y="10760"/>
                </a:lnTo>
                <a:lnTo>
                  <a:pt x="38250" y="10760"/>
                </a:lnTo>
                <a:lnTo>
                  <a:pt x="38300" y="10760"/>
                </a:lnTo>
                <a:lnTo>
                  <a:pt x="38320" y="10750"/>
                </a:lnTo>
                <a:lnTo>
                  <a:pt x="38350" y="10730"/>
                </a:lnTo>
                <a:lnTo>
                  <a:pt x="38370" y="10680"/>
                </a:lnTo>
                <a:lnTo>
                  <a:pt x="38380" y="10640"/>
                </a:lnTo>
                <a:lnTo>
                  <a:pt x="38450" y="10460"/>
                </a:lnTo>
                <a:lnTo>
                  <a:pt x="38480" y="10380"/>
                </a:lnTo>
                <a:lnTo>
                  <a:pt x="38500" y="10370"/>
                </a:lnTo>
                <a:lnTo>
                  <a:pt x="38520" y="10340"/>
                </a:lnTo>
                <a:lnTo>
                  <a:pt x="38530" y="10290"/>
                </a:lnTo>
                <a:lnTo>
                  <a:pt x="38550" y="10260"/>
                </a:lnTo>
                <a:lnTo>
                  <a:pt x="38560" y="10230"/>
                </a:lnTo>
                <a:lnTo>
                  <a:pt x="38560" y="10220"/>
                </a:lnTo>
                <a:lnTo>
                  <a:pt x="38580" y="10190"/>
                </a:lnTo>
                <a:lnTo>
                  <a:pt x="38610" y="10110"/>
                </a:lnTo>
                <a:lnTo>
                  <a:pt x="38680" y="9940"/>
                </a:lnTo>
                <a:lnTo>
                  <a:pt x="38720" y="9850"/>
                </a:lnTo>
                <a:lnTo>
                  <a:pt x="38720" y="9830"/>
                </a:lnTo>
                <a:lnTo>
                  <a:pt x="38770" y="9710"/>
                </a:lnTo>
                <a:lnTo>
                  <a:pt x="38880" y="9460"/>
                </a:lnTo>
                <a:lnTo>
                  <a:pt x="38940" y="9300"/>
                </a:lnTo>
                <a:lnTo>
                  <a:pt x="39050" y="9070"/>
                </a:lnTo>
                <a:lnTo>
                  <a:pt x="39060" y="9020"/>
                </a:lnTo>
                <a:lnTo>
                  <a:pt x="39070" y="9000"/>
                </a:lnTo>
                <a:lnTo>
                  <a:pt x="39070" y="8990"/>
                </a:lnTo>
                <a:lnTo>
                  <a:pt x="39150" y="8830"/>
                </a:lnTo>
                <a:lnTo>
                  <a:pt x="39180" y="8760"/>
                </a:lnTo>
                <a:lnTo>
                  <a:pt x="39210" y="8710"/>
                </a:lnTo>
                <a:lnTo>
                  <a:pt x="39210" y="8670"/>
                </a:lnTo>
                <a:lnTo>
                  <a:pt x="39310" y="8480"/>
                </a:lnTo>
                <a:lnTo>
                  <a:pt x="39310" y="8440"/>
                </a:lnTo>
                <a:lnTo>
                  <a:pt x="39340" y="8420"/>
                </a:lnTo>
                <a:lnTo>
                  <a:pt x="39350" y="8400"/>
                </a:lnTo>
                <a:lnTo>
                  <a:pt x="39350" y="8330"/>
                </a:lnTo>
                <a:lnTo>
                  <a:pt x="39320" y="8290"/>
                </a:lnTo>
                <a:lnTo>
                  <a:pt x="39320" y="8280"/>
                </a:lnTo>
                <a:lnTo>
                  <a:pt x="39310" y="8270"/>
                </a:lnTo>
                <a:lnTo>
                  <a:pt x="39270" y="8270"/>
                </a:lnTo>
                <a:lnTo>
                  <a:pt x="39220" y="8250"/>
                </a:lnTo>
                <a:lnTo>
                  <a:pt x="39190" y="8230"/>
                </a:lnTo>
                <a:lnTo>
                  <a:pt x="39190" y="8220"/>
                </a:lnTo>
                <a:lnTo>
                  <a:pt x="39180" y="8210"/>
                </a:lnTo>
                <a:lnTo>
                  <a:pt x="39140" y="8180"/>
                </a:lnTo>
                <a:lnTo>
                  <a:pt x="39130" y="8160"/>
                </a:lnTo>
                <a:lnTo>
                  <a:pt x="39120" y="8090"/>
                </a:lnTo>
                <a:lnTo>
                  <a:pt x="39130" y="8040"/>
                </a:lnTo>
                <a:lnTo>
                  <a:pt x="39140" y="8020"/>
                </a:lnTo>
                <a:lnTo>
                  <a:pt x="39150" y="8010"/>
                </a:lnTo>
                <a:lnTo>
                  <a:pt x="39150" y="7970"/>
                </a:lnTo>
                <a:lnTo>
                  <a:pt x="39130" y="7930"/>
                </a:lnTo>
                <a:lnTo>
                  <a:pt x="39100" y="7920"/>
                </a:lnTo>
                <a:lnTo>
                  <a:pt x="39070" y="7900"/>
                </a:lnTo>
                <a:lnTo>
                  <a:pt x="38920" y="7890"/>
                </a:lnTo>
                <a:lnTo>
                  <a:pt x="38890" y="7900"/>
                </a:lnTo>
                <a:lnTo>
                  <a:pt x="38870" y="7940"/>
                </a:lnTo>
                <a:lnTo>
                  <a:pt x="38860" y="7940"/>
                </a:lnTo>
                <a:lnTo>
                  <a:pt x="38810" y="8000"/>
                </a:lnTo>
                <a:lnTo>
                  <a:pt x="38760" y="8030"/>
                </a:lnTo>
                <a:lnTo>
                  <a:pt x="38750" y="8090"/>
                </a:lnTo>
                <a:lnTo>
                  <a:pt x="38740" y="8100"/>
                </a:lnTo>
                <a:lnTo>
                  <a:pt x="38740" y="8110"/>
                </a:lnTo>
                <a:lnTo>
                  <a:pt x="38730" y="8110"/>
                </a:lnTo>
                <a:lnTo>
                  <a:pt x="38720" y="8130"/>
                </a:lnTo>
                <a:lnTo>
                  <a:pt x="38720" y="8140"/>
                </a:lnTo>
                <a:lnTo>
                  <a:pt x="38710" y="8150"/>
                </a:lnTo>
                <a:lnTo>
                  <a:pt x="38690" y="8150"/>
                </a:lnTo>
                <a:lnTo>
                  <a:pt x="38660" y="8110"/>
                </a:lnTo>
                <a:lnTo>
                  <a:pt x="38590" y="8110"/>
                </a:lnTo>
                <a:lnTo>
                  <a:pt x="38570" y="8100"/>
                </a:lnTo>
                <a:lnTo>
                  <a:pt x="38550" y="8070"/>
                </a:lnTo>
                <a:lnTo>
                  <a:pt x="38540" y="8060"/>
                </a:lnTo>
                <a:lnTo>
                  <a:pt x="38530" y="8050"/>
                </a:lnTo>
                <a:lnTo>
                  <a:pt x="38510" y="8060"/>
                </a:lnTo>
                <a:lnTo>
                  <a:pt x="38480" y="8060"/>
                </a:lnTo>
                <a:lnTo>
                  <a:pt x="38470" y="8050"/>
                </a:lnTo>
                <a:lnTo>
                  <a:pt x="38460" y="8050"/>
                </a:lnTo>
                <a:lnTo>
                  <a:pt x="38450" y="7990"/>
                </a:lnTo>
                <a:lnTo>
                  <a:pt x="38410" y="7980"/>
                </a:lnTo>
                <a:lnTo>
                  <a:pt x="38360" y="7970"/>
                </a:lnTo>
                <a:lnTo>
                  <a:pt x="38360" y="7960"/>
                </a:lnTo>
                <a:lnTo>
                  <a:pt x="38350" y="7950"/>
                </a:lnTo>
                <a:lnTo>
                  <a:pt x="38370" y="7930"/>
                </a:lnTo>
                <a:lnTo>
                  <a:pt x="38340" y="7920"/>
                </a:lnTo>
                <a:lnTo>
                  <a:pt x="38330" y="7880"/>
                </a:lnTo>
                <a:lnTo>
                  <a:pt x="38300" y="7870"/>
                </a:lnTo>
                <a:lnTo>
                  <a:pt x="38270" y="7880"/>
                </a:lnTo>
                <a:lnTo>
                  <a:pt x="38270" y="7910"/>
                </a:lnTo>
                <a:lnTo>
                  <a:pt x="38260" y="7910"/>
                </a:lnTo>
                <a:lnTo>
                  <a:pt x="38240" y="7910"/>
                </a:lnTo>
                <a:lnTo>
                  <a:pt x="38230" y="7890"/>
                </a:lnTo>
                <a:lnTo>
                  <a:pt x="38210" y="7870"/>
                </a:lnTo>
                <a:lnTo>
                  <a:pt x="38210" y="7860"/>
                </a:lnTo>
                <a:lnTo>
                  <a:pt x="38200" y="7840"/>
                </a:lnTo>
                <a:lnTo>
                  <a:pt x="38100" y="7830"/>
                </a:lnTo>
                <a:lnTo>
                  <a:pt x="38080" y="7850"/>
                </a:lnTo>
                <a:lnTo>
                  <a:pt x="38070" y="7860"/>
                </a:lnTo>
                <a:lnTo>
                  <a:pt x="38040" y="7860"/>
                </a:lnTo>
                <a:lnTo>
                  <a:pt x="38020" y="7860"/>
                </a:lnTo>
                <a:lnTo>
                  <a:pt x="38000" y="7850"/>
                </a:lnTo>
                <a:lnTo>
                  <a:pt x="37990" y="7850"/>
                </a:lnTo>
                <a:lnTo>
                  <a:pt x="37980" y="7850"/>
                </a:lnTo>
                <a:lnTo>
                  <a:pt x="37970" y="7860"/>
                </a:lnTo>
                <a:lnTo>
                  <a:pt x="37980" y="7870"/>
                </a:lnTo>
                <a:lnTo>
                  <a:pt x="37980" y="7890"/>
                </a:lnTo>
                <a:lnTo>
                  <a:pt x="37970" y="7890"/>
                </a:lnTo>
                <a:lnTo>
                  <a:pt x="37960" y="7880"/>
                </a:lnTo>
                <a:lnTo>
                  <a:pt x="37950" y="7830"/>
                </a:lnTo>
                <a:lnTo>
                  <a:pt x="37920" y="7830"/>
                </a:lnTo>
                <a:lnTo>
                  <a:pt x="37910" y="7830"/>
                </a:lnTo>
                <a:lnTo>
                  <a:pt x="37890" y="7800"/>
                </a:lnTo>
                <a:lnTo>
                  <a:pt x="37870" y="7820"/>
                </a:lnTo>
                <a:lnTo>
                  <a:pt x="37860" y="7830"/>
                </a:lnTo>
                <a:lnTo>
                  <a:pt x="37790" y="7840"/>
                </a:lnTo>
                <a:lnTo>
                  <a:pt x="37780" y="7830"/>
                </a:lnTo>
                <a:lnTo>
                  <a:pt x="37770" y="7830"/>
                </a:lnTo>
                <a:lnTo>
                  <a:pt x="37780" y="7820"/>
                </a:lnTo>
                <a:lnTo>
                  <a:pt x="37780" y="7810"/>
                </a:lnTo>
                <a:lnTo>
                  <a:pt x="37780" y="7800"/>
                </a:lnTo>
                <a:lnTo>
                  <a:pt x="37770" y="7790"/>
                </a:lnTo>
                <a:lnTo>
                  <a:pt x="37740" y="7800"/>
                </a:lnTo>
                <a:lnTo>
                  <a:pt x="37660" y="7780"/>
                </a:lnTo>
                <a:lnTo>
                  <a:pt x="37660" y="7770"/>
                </a:lnTo>
                <a:lnTo>
                  <a:pt x="37660" y="7740"/>
                </a:lnTo>
                <a:lnTo>
                  <a:pt x="37650" y="7730"/>
                </a:lnTo>
                <a:lnTo>
                  <a:pt x="37640" y="7710"/>
                </a:lnTo>
                <a:lnTo>
                  <a:pt x="37630" y="7710"/>
                </a:lnTo>
                <a:lnTo>
                  <a:pt x="37620" y="7710"/>
                </a:lnTo>
                <a:lnTo>
                  <a:pt x="37610" y="7670"/>
                </a:lnTo>
                <a:lnTo>
                  <a:pt x="37610" y="7630"/>
                </a:lnTo>
                <a:lnTo>
                  <a:pt x="37600" y="7630"/>
                </a:lnTo>
                <a:lnTo>
                  <a:pt x="37590" y="7640"/>
                </a:lnTo>
                <a:lnTo>
                  <a:pt x="37580" y="7650"/>
                </a:lnTo>
                <a:lnTo>
                  <a:pt x="37530" y="7650"/>
                </a:lnTo>
                <a:lnTo>
                  <a:pt x="37500" y="7640"/>
                </a:lnTo>
                <a:lnTo>
                  <a:pt x="37480" y="7630"/>
                </a:lnTo>
                <a:lnTo>
                  <a:pt x="37480" y="7600"/>
                </a:lnTo>
                <a:lnTo>
                  <a:pt x="37460" y="7570"/>
                </a:lnTo>
                <a:lnTo>
                  <a:pt x="37460" y="7530"/>
                </a:lnTo>
                <a:lnTo>
                  <a:pt x="37430" y="7480"/>
                </a:lnTo>
                <a:lnTo>
                  <a:pt x="37390" y="7480"/>
                </a:lnTo>
                <a:lnTo>
                  <a:pt x="37350" y="7480"/>
                </a:lnTo>
                <a:lnTo>
                  <a:pt x="37340" y="7470"/>
                </a:lnTo>
                <a:lnTo>
                  <a:pt x="37310" y="7480"/>
                </a:lnTo>
                <a:lnTo>
                  <a:pt x="37300" y="7490"/>
                </a:lnTo>
                <a:lnTo>
                  <a:pt x="37280" y="7460"/>
                </a:lnTo>
                <a:lnTo>
                  <a:pt x="37250" y="7490"/>
                </a:lnTo>
                <a:lnTo>
                  <a:pt x="37240" y="7500"/>
                </a:lnTo>
                <a:lnTo>
                  <a:pt x="37230" y="7500"/>
                </a:lnTo>
                <a:lnTo>
                  <a:pt x="37240" y="7480"/>
                </a:lnTo>
                <a:lnTo>
                  <a:pt x="37240" y="7450"/>
                </a:lnTo>
                <a:lnTo>
                  <a:pt x="37230" y="7430"/>
                </a:lnTo>
                <a:lnTo>
                  <a:pt x="37210" y="7440"/>
                </a:lnTo>
                <a:lnTo>
                  <a:pt x="37180" y="7440"/>
                </a:lnTo>
                <a:lnTo>
                  <a:pt x="37160" y="7450"/>
                </a:lnTo>
                <a:lnTo>
                  <a:pt x="37160" y="7460"/>
                </a:lnTo>
                <a:lnTo>
                  <a:pt x="37160" y="7470"/>
                </a:lnTo>
                <a:lnTo>
                  <a:pt x="37130" y="7490"/>
                </a:lnTo>
                <a:lnTo>
                  <a:pt x="37090" y="7500"/>
                </a:lnTo>
                <a:lnTo>
                  <a:pt x="37080" y="7480"/>
                </a:lnTo>
                <a:lnTo>
                  <a:pt x="37060" y="7480"/>
                </a:lnTo>
                <a:lnTo>
                  <a:pt x="37040" y="7470"/>
                </a:lnTo>
                <a:lnTo>
                  <a:pt x="36950" y="7470"/>
                </a:lnTo>
                <a:lnTo>
                  <a:pt x="36980" y="7380"/>
                </a:lnTo>
                <a:lnTo>
                  <a:pt x="37000" y="7350"/>
                </a:lnTo>
                <a:lnTo>
                  <a:pt x="37090" y="7220"/>
                </a:lnTo>
                <a:lnTo>
                  <a:pt x="37110" y="7180"/>
                </a:lnTo>
                <a:lnTo>
                  <a:pt x="37170" y="7110"/>
                </a:lnTo>
                <a:lnTo>
                  <a:pt x="37170" y="7100"/>
                </a:lnTo>
                <a:lnTo>
                  <a:pt x="37190" y="7020"/>
                </a:lnTo>
                <a:lnTo>
                  <a:pt x="37200" y="6990"/>
                </a:lnTo>
                <a:lnTo>
                  <a:pt x="37200" y="6970"/>
                </a:lnTo>
                <a:lnTo>
                  <a:pt x="37210" y="6940"/>
                </a:lnTo>
                <a:lnTo>
                  <a:pt x="37250" y="6860"/>
                </a:lnTo>
                <a:lnTo>
                  <a:pt x="37260" y="6850"/>
                </a:lnTo>
                <a:lnTo>
                  <a:pt x="37290" y="6820"/>
                </a:lnTo>
                <a:lnTo>
                  <a:pt x="37340" y="6750"/>
                </a:lnTo>
                <a:lnTo>
                  <a:pt x="37350" y="6730"/>
                </a:lnTo>
                <a:lnTo>
                  <a:pt x="37390" y="6700"/>
                </a:lnTo>
                <a:lnTo>
                  <a:pt x="37420" y="6680"/>
                </a:lnTo>
                <a:lnTo>
                  <a:pt x="37530" y="6640"/>
                </a:lnTo>
                <a:lnTo>
                  <a:pt x="37590" y="6640"/>
                </a:lnTo>
                <a:lnTo>
                  <a:pt x="37650" y="6640"/>
                </a:lnTo>
                <a:lnTo>
                  <a:pt x="37710" y="6650"/>
                </a:lnTo>
                <a:lnTo>
                  <a:pt x="37780" y="6650"/>
                </a:lnTo>
                <a:lnTo>
                  <a:pt x="37850" y="6640"/>
                </a:lnTo>
                <a:lnTo>
                  <a:pt x="37890" y="6600"/>
                </a:lnTo>
                <a:lnTo>
                  <a:pt x="37920" y="6540"/>
                </a:lnTo>
                <a:lnTo>
                  <a:pt x="37960" y="6420"/>
                </a:lnTo>
                <a:lnTo>
                  <a:pt x="37980" y="6380"/>
                </a:lnTo>
                <a:lnTo>
                  <a:pt x="38000" y="6360"/>
                </a:lnTo>
                <a:lnTo>
                  <a:pt x="38030" y="6330"/>
                </a:lnTo>
                <a:lnTo>
                  <a:pt x="38100" y="6290"/>
                </a:lnTo>
                <a:lnTo>
                  <a:pt x="38140" y="6280"/>
                </a:lnTo>
                <a:lnTo>
                  <a:pt x="38170" y="6270"/>
                </a:lnTo>
                <a:lnTo>
                  <a:pt x="38240" y="6240"/>
                </a:lnTo>
                <a:lnTo>
                  <a:pt x="38300" y="6190"/>
                </a:lnTo>
                <a:lnTo>
                  <a:pt x="38360" y="6140"/>
                </a:lnTo>
                <a:lnTo>
                  <a:pt x="38400" y="6120"/>
                </a:lnTo>
                <a:lnTo>
                  <a:pt x="38420" y="6100"/>
                </a:lnTo>
                <a:lnTo>
                  <a:pt x="38430" y="6100"/>
                </a:lnTo>
                <a:lnTo>
                  <a:pt x="38490" y="6070"/>
                </a:lnTo>
                <a:lnTo>
                  <a:pt x="38590" y="6010"/>
                </a:lnTo>
                <a:lnTo>
                  <a:pt x="38640" y="5970"/>
                </a:lnTo>
                <a:lnTo>
                  <a:pt x="38650" y="5950"/>
                </a:lnTo>
                <a:lnTo>
                  <a:pt x="38670" y="5910"/>
                </a:lnTo>
                <a:lnTo>
                  <a:pt x="38680" y="5890"/>
                </a:lnTo>
                <a:lnTo>
                  <a:pt x="38740" y="5830"/>
                </a:lnTo>
                <a:lnTo>
                  <a:pt x="38750" y="5820"/>
                </a:lnTo>
                <a:lnTo>
                  <a:pt x="38800" y="5780"/>
                </a:lnTo>
                <a:lnTo>
                  <a:pt x="38850" y="5770"/>
                </a:lnTo>
                <a:lnTo>
                  <a:pt x="38900" y="5750"/>
                </a:lnTo>
                <a:lnTo>
                  <a:pt x="38930" y="5740"/>
                </a:lnTo>
                <a:lnTo>
                  <a:pt x="38980" y="5740"/>
                </a:lnTo>
                <a:lnTo>
                  <a:pt x="39010" y="5740"/>
                </a:lnTo>
                <a:lnTo>
                  <a:pt x="39080" y="5760"/>
                </a:lnTo>
                <a:lnTo>
                  <a:pt x="39150" y="5780"/>
                </a:lnTo>
                <a:lnTo>
                  <a:pt x="39220" y="5780"/>
                </a:lnTo>
                <a:lnTo>
                  <a:pt x="39300" y="5760"/>
                </a:lnTo>
                <a:lnTo>
                  <a:pt x="39340" y="5720"/>
                </a:lnTo>
                <a:lnTo>
                  <a:pt x="39400" y="5700"/>
                </a:lnTo>
                <a:lnTo>
                  <a:pt x="39490" y="5670"/>
                </a:lnTo>
                <a:lnTo>
                  <a:pt x="39530" y="5660"/>
                </a:lnTo>
                <a:lnTo>
                  <a:pt x="39580" y="5670"/>
                </a:lnTo>
                <a:lnTo>
                  <a:pt x="39630" y="5700"/>
                </a:lnTo>
                <a:lnTo>
                  <a:pt x="39700" y="5720"/>
                </a:lnTo>
                <a:lnTo>
                  <a:pt x="39750" y="5730"/>
                </a:lnTo>
                <a:lnTo>
                  <a:pt x="39800" y="5750"/>
                </a:lnTo>
                <a:lnTo>
                  <a:pt x="39910" y="5750"/>
                </a:lnTo>
                <a:lnTo>
                  <a:pt x="40130" y="5730"/>
                </a:lnTo>
                <a:lnTo>
                  <a:pt x="40200" y="5730"/>
                </a:lnTo>
                <a:lnTo>
                  <a:pt x="40340" y="5790"/>
                </a:lnTo>
                <a:lnTo>
                  <a:pt x="40410" y="5810"/>
                </a:lnTo>
                <a:lnTo>
                  <a:pt x="40510" y="5850"/>
                </a:lnTo>
                <a:lnTo>
                  <a:pt x="40580" y="5870"/>
                </a:lnTo>
                <a:lnTo>
                  <a:pt x="40660" y="5880"/>
                </a:lnTo>
                <a:lnTo>
                  <a:pt x="40750" y="5900"/>
                </a:lnTo>
                <a:lnTo>
                  <a:pt x="40770" y="5900"/>
                </a:lnTo>
                <a:lnTo>
                  <a:pt x="40810" y="5920"/>
                </a:lnTo>
                <a:lnTo>
                  <a:pt x="40830" y="5930"/>
                </a:lnTo>
                <a:lnTo>
                  <a:pt x="40890" y="5980"/>
                </a:lnTo>
                <a:lnTo>
                  <a:pt x="40900" y="5990"/>
                </a:lnTo>
                <a:lnTo>
                  <a:pt x="40920" y="6010"/>
                </a:lnTo>
                <a:lnTo>
                  <a:pt x="40940" y="6030"/>
                </a:lnTo>
                <a:lnTo>
                  <a:pt x="40950" y="6060"/>
                </a:lnTo>
                <a:lnTo>
                  <a:pt x="40960" y="6070"/>
                </a:lnTo>
                <a:lnTo>
                  <a:pt x="41010" y="6200"/>
                </a:lnTo>
                <a:lnTo>
                  <a:pt x="41020" y="6250"/>
                </a:lnTo>
                <a:lnTo>
                  <a:pt x="41040" y="6270"/>
                </a:lnTo>
                <a:lnTo>
                  <a:pt x="41040" y="6280"/>
                </a:lnTo>
                <a:lnTo>
                  <a:pt x="41060" y="6290"/>
                </a:lnTo>
                <a:lnTo>
                  <a:pt x="41120" y="6360"/>
                </a:lnTo>
                <a:lnTo>
                  <a:pt x="41130" y="6360"/>
                </a:lnTo>
                <a:lnTo>
                  <a:pt x="41140" y="6370"/>
                </a:lnTo>
                <a:lnTo>
                  <a:pt x="41170" y="6390"/>
                </a:lnTo>
                <a:lnTo>
                  <a:pt x="41240" y="6460"/>
                </a:lnTo>
                <a:lnTo>
                  <a:pt x="41290" y="6480"/>
                </a:lnTo>
                <a:lnTo>
                  <a:pt x="41300" y="6480"/>
                </a:lnTo>
                <a:lnTo>
                  <a:pt x="41320" y="6490"/>
                </a:lnTo>
                <a:lnTo>
                  <a:pt x="41360" y="6500"/>
                </a:lnTo>
                <a:lnTo>
                  <a:pt x="41400" y="6500"/>
                </a:lnTo>
                <a:lnTo>
                  <a:pt x="41460" y="6480"/>
                </a:lnTo>
                <a:lnTo>
                  <a:pt x="41490" y="6470"/>
                </a:lnTo>
                <a:lnTo>
                  <a:pt x="41510" y="6460"/>
                </a:lnTo>
                <a:lnTo>
                  <a:pt x="41590" y="6470"/>
                </a:lnTo>
                <a:lnTo>
                  <a:pt x="41640" y="6490"/>
                </a:lnTo>
                <a:lnTo>
                  <a:pt x="41660" y="6500"/>
                </a:lnTo>
                <a:lnTo>
                  <a:pt x="41710" y="6510"/>
                </a:lnTo>
                <a:lnTo>
                  <a:pt x="41760" y="6520"/>
                </a:lnTo>
                <a:lnTo>
                  <a:pt x="41820" y="6560"/>
                </a:lnTo>
                <a:lnTo>
                  <a:pt x="41890" y="6620"/>
                </a:lnTo>
                <a:lnTo>
                  <a:pt x="41930" y="6680"/>
                </a:lnTo>
                <a:lnTo>
                  <a:pt x="41970" y="6720"/>
                </a:lnTo>
                <a:lnTo>
                  <a:pt x="41970" y="6730"/>
                </a:lnTo>
                <a:lnTo>
                  <a:pt x="42000" y="6750"/>
                </a:lnTo>
                <a:lnTo>
                  <a:pt x="42040" y="6780"/>
                </a:lnTo>
                <a:lnTo>
                  <a:pt x="42080" y="6810"/>
                </a:lnTo>
                <a:lnTo>
                  <a:pt x="42100" y="6820"/>
                </a:lnTo>
                <a:lnTo>
                  <a:pt x="42160" y="6850"/>
                </a:lnTo>
                <a:lnTo>
                  <a:pt x="42210" y="6870"/>
                </a:lnTo>
                <a:lnTo>
                  <a:pt x="42230" y="6870"/>
                </a:lnTo>
                <a:lnTo>
                  <a:pt x="42300" y="6900"/>
                </a:lnTo>
                <a:lnTo>
                  <a:pt x="42310" y="6900"/>
                </a:lnTo>
                <a:lnTo>
                  <a:pt x="42360" y="6910"/>
                </a:lnTo>
                <a:lnTo>
                  <a:pt x="42390" y="6950"/>
                </a:lnTo>
                <a:lnTo>
                  <a:pt x="42420" y="6980"/>
                </a:lnTo>
                <a:lnTo>
                  <a:pt x="42450" y="7060"/>
                </a:lnTo>
                <a:lnTo>
                  <a:pt x="42460" y="7070"/>
                </a:lnTo>
                <a:lnTo>
                  <a:pt x="42530" y="7140"/>
                </a:lnTo>
                <a:lnTo>
                  <a:pt x="42540" y="7150"/>
                </a:lnTo>
                <a:lnTo>
                  <a:pt x="42580" y="7190"/>
                </a:lnTo>
                <a:lnTo>
                  <a:pt x="42600" y="7200"/>
                </a:lnTo>
                <a:lnTo>
                  <a:pt x="42610" y="7210"/>
                </a:lnTo>
                <a:lnTo>
                  <a:pt x="42660" y="7220"/>
                </a:lnTo>
                <a:lnTo>
                  <a:pt x="42660" y="7230"/>
                </a:lnTo>
                <a:lnTo>
                  <a:pt x="42780" y="7300"/>
                </a:lnTo>
                <a:lnTo>
                  <a:pt x="42860" y="7350"/>
                </a:lnTo>
                <a:lnTo>
                  <a:pt x="42940" y="7410"/>
                </a:lnTo>
                <a:lnTo>
                  <a:pt x="42970" y="7430"/>
                </a:lnTo>
                <a:lnTo>
                  <a:pt x="42980" y="7440"/>
                </a:lnTo>
                <a:lnTo>
                  <a:pt x="43040" y="7440"/>
                </a:lnTo>
                <a:lnTo>
                  <a:pt x="43110" y="7450"/>
                </a:lnTo>
                <a:lnTo>
                  <a:pt x="43140" y="7460"/>
                </a:lnTo>
                <a:lnTo>
                  <a:pt x="43160" y="7470"/>
                </a:lnTo>
                <a:lnTo>
                  <a:pt x="43170" y="7480"/>
                </a:lnTo>
                <a:lnTo>
                  <a:pt x="43240" y="7530"/>
                </a:lnTo>
                <a:lnTo>
                  <a:pt x="43280" y="7550"/>
                </a:lnTo>
                <a:lnTo>
                  <a:pt x="43290" y="7560"/>
                </a:lnTo>
                <a:lnTo>
                  <a:pt x="43300" y="7580"/>
                </a:lnTo>
                <a:lnTo>
                  <a:pt x="43350" y="7620"/>
                </a:lnTo>
                <a:lnTo>
                  <a:pt x="43380" y="7660"/>
                </a:lnTo>
                <a:lnTo>
                  <a:pt x="43390" y="7680"/>
                </a:lnTo>
                <a:lnTo>
                  <a:pt x="43420" y="7750"/>
                </a:lnTo>
                <a:lnTo>
                  <a:pt x="43440" y="7780"/>
                </a:lnTo>
                <a:lnTo>
                  <a:pt x="43470" y="7820"/>
                </a:lnTo>
                <a:lnTo>
                  <a:pt x="43500" y="7850"/>
                </a:lnTo>
                <a:lnTo>
                  <a:pt x="43520" y="7860"/>
                </a:lnTo>
                <a:lnTo>
                  <a:pt x="43550" y="7890"/>
                </a:lnTo>
                <a:lnTo>
                  <a:pt x="43570" y="7900"/>
                </a:lnTo>
                <a:lnTo>
                  <a:pt x="43620" y="7960"/>
                </a:lnTo>
                <a:lnTo>
                  <a:pt x="43690" y="8040"/>
                </a:lnTo>
                <a:lnTo>
                  <a:pt x="43740" y="8090"/>
                </a:lnTo>
                <a:lnTo>
                  <a:pt x="43770" y="8100"/>
                </a:lnTo>
                <a:lnTo>
                  <a:pt x="43770" y="8110"/>
                </a:lnTo>
                <a:lnTo>
                  <a:pt x="43780" y="8120"/>
                </a:lnTo>
                <a:lnTo>
                  <a:pt x="43790" y="8130"/>
                </a:lnTo>
                <a:lnTo>
                  <a:pt x="43800" y="8140"/>
                </a:lnTo>
                <a:lnTo>
                  <a:pt x="43800" y="8150"/>
                </a:lnTo>
                <a:lnTo>
                  <a:pt x="43820" y="8200"/>
                </a:lnTo>
                <a:lnTo>
                  <a:pt x="43830" y="8210"/>
                </a:lnTo>
                <a:lnTo>
                  <a:pt x="43840" y="8240"/>
                </a:lnTo>
                <a:lnTo>
                  <a:pt x="43840" y="8270"/>
                </a:lnTo>
                <a:lnTo>
                  <a:pt x="43840" y="8280"/>
                </a:lnTo>
                <a:lnTo>
                  <a:pt x="43810" y="8350"/>
                </a:lnTo>
                <a:lnTo>
                  <a:pt x="43800" y="8400"/>
                </a:lnTo>
                <a:lnTo>
                  <a:pt x="43790" y="8440"/>
                </a:lnTo>
                <a:lnTo>
                  <a:pt x="43790" y="8530"/>
                </a:lnTo>
                <a:lnTo>
                  <a:pt x="43800" y="8610"/>
                </a:lnTo>
                <a:lnTo>
                  <a:pt x="43800" y="8630"/>
                </a:lnTo>
                <a:lnTo>
                  <a:pt x="43820" y="8690"/>
                </a:lnTo>
                <a:lnTo>
                  <a:pt x="43840" y="8730"/>
                </a:lnTo>
                <a:lnTo>
                  <a:pt x="43850" y="8750"/>
                </a:lnTo>
                <a:lnTo>
                  <a:pt x="43860" y="8760"/>
                </a:lnTo>
                <a:lnTo>
                  <a:pt x="43890" y="8790"/>
                </a:lnTo>
                <a:lnTo>
                  <a:pt x="43920" y="8820"/>
                </a:lnTo>
                <a:lnTo>
                  <a:pt x="43980" y="8840"/>
                </a:lnTo>
                <a:lnTo>
                  <a:pt x="43990" y="8840"/>
                </a:lnTo>
                <a:lnTo>
                  <a:pt x="44000" y="8840"/>
                </a:lnTo>
                <a:lnTo>
                  <a:pt x="44030" y="8840"/>
                </a:lnTo>
                <a:lnTo>
                  <a:pt x="44070" y="8860"/>
                </a:lnTo>
                <a:lnTo>
                  <a:pt x="44070" y="8870"/>
                </a:lnTo>
                <a:lnTo>
                  <a:pt x="44260" y="9040"/>
                </a:lnTo>
                <a:lnTo>
                  <a:pt x="44290" y="9050"/>
                </a:lnTo>
                <a:lnTo>
                  <a:pt x="44360" y="9100"/>
                </a:lnTo>
                <a:lnTo>
                  <a:pt x="44440" y="9150"/>
                </a:lnTo>
                <a:lnTo>
                  <a:pt x="44450" y="9150"/>
                </a:lnTo>
                <a:lnTo>
                  <a:pt x="44470" y="9170"/>
                </a:lnTo>
                <a:lnTo>
                  <a:pt x="44530" y="9210"/>
                </a:lnTo>
                <a:lnTo>
                  <a:pt x="44560" y="9220"/>
                </a:lnTo>
                <a:lnTo>
                  <a:pt x="44610" y="9220"/>
                </a:lnTo>
                <a:lnTo>
                  <a:pt x="44650" y="9200"/>
                </a:lnTo>
                <a:lnTo>
                  <a:pt x="44670" y="9160"/>
                </a:lnTo>
                <a:lnTo>
                  <a:pt x="44680" y="9150"/>
                </a:lnTo>
                <a:lnTo>
                  <a:pt x="44720" y="9140"/>
                </a:lnTo>
                <a:lnTo>
                  <a:pt x="44770" y="9120"/>
                </a:lnTo>
                <a:lnTo>
                  <a:pt x="44780" y="9140"/>
                </a:lnTo>
                <a:lnTo>
                  <a:pt x="44810" y="9170"/>
                </a:lnTo>
                <a:lnTo>
                  <a:pt x="44840" y="9160"/>
                </a:lnTo>
                <a:lnTo>
                  <a:pt x="44970" y="9150"/>
                </a:lnTo>
                <a:lnTo>
                  <a:pt x="45110" y="9130"/>
                </a:lnTo>
                <a:lnTo>
                  <a:pt x="45140" y="9130"/>
                </a:lnTo>
                <a:lnTo>
                  <a:pt x="45200" y="9120"/>
                </a:lnTo>
                <a:lnTo>
                  <a:pt x="45250" y="9120"/>
                </a:lnTo>
                <a:lnTo>
                  <a:pt x="45290" y="9130"/>
                </a:lnTo>
                <a:lnTo>
                  <a:pt x="45360" y="9130"/>
                </a:lnTo>
                <a:lnTo>
                  <a:pt x="45400" y="9130"/>
                </a:lnTo>
                <a:lnTo>
                  <a:pt x="45430" y="9120"/>
                </a:lnTo>
                <a:lnTo>
                  <a:pt x="45500" y="9140"/>
                </a:lnTo>
                <a:lnTo>
                  <a:pt x="45550" y="9110"/>
                </a:lnTo>
                <a:lnTo>
                  <a:pt x="45580" y="9090"/>
                </a:lnTo>
                <a:lnTo>
                  <a:pt x="45690" y="9030"/>
                </a:lnTo>
                <a:lnTo>
                  <a:pt x="45720" y="9010"/>
                </a:lnTo>
                <a:lnTo>
                  <a:pt x="45760" y="9010"/>
                </a:lnTo>
                <a:lnTo>
                  <a:pt x="45860" y="9050"/>
                </a:lnTo>
                <a:lnTo>
                  <a:pt x="45930" y="9050"/>
                </a:lnTo>
                <a:lnTo>
                  <a:pt x="45980" y="9040"/>
                </a:lnTo>
                <a:lnTo>
                  <a:pt x="46040" y="9060"/>
                </a:lnTo>
                <a:lnTo>
                  <a:pt x="46060" y="9070"/>
                </a:lnTo>
                <a:lnTo>
                  <a:pt x="46090" y="9080"/>
                </a:lnTo>
                <a:lnTo>
                  <a:pt x="46150" y="9090"/>
                </a:lnTo>
                <a:lnTo>
                  <a:pt x="46180" y="9080"/>
                </a:lnTo>
                <a:lnTo>
                  <a:pt x="46260" y="9090"/>
                </a:lnTo>
                <a:lnTo>
                  <a:pt x="46300" y="9110"/>
                </a:lnTo>
                <a:lnTo>
                  <a:pt x="46350" y="9120"/>
                </a:lnTo>
                <a:lnTo>
                  <a:pt x="46450" y="9190"/>
                </a:lnTo>
                <a:lnTo>
                  <a:pt x="46520" y="9220"/>
                </a:lnTo>
                <a:lnTo>
                  <a:pt x="46590" y="9220"/>
                </a:lnTo>
                <a:lnTo>
                  <a:pt x="46630" y="9220"/>
                </a:lnTo>
                <a:lnTo>
                  <a:pt x="46650" y="9220"/>
                </a:lnTo>
                <a:lnTo>
                  <a:pt x="46660" y="9220"/>
                </a:lnTo>
                <a:lnTo>
                  <a:pt x="46660" y="9230"/>
                </a:lnTo>
                <a:lnTo>
                  <a:pt x="46670" y="9230"/>
                </a:lnTo>
                <a:lnTo>
                  <a:pt x="46750" y="9260"/>
                </a:lnTo>
                <a:lnTo>
                  <a:pt x="46760" y="9260"/>
                </a:lnTo>
                <a:lnTo>
                  <a:pt x="46810" y="9300"/>
                </a:lnTo>
                <a:lnTo>
                  <a:pt x="46820" y="9320"/>
                </a:lnTo>
                <a:lnTo>
                  <a:pt x="46830" y="9330"/>
                </a:lnTo>
                <a:lnTo>
                  <a:pt x="46890" y="9370"/>
                </a:lnTo>
                <a:lnTo>
                  <a:pt x="46910" y="9430"/>
                </a:lnTo>
                <a:lnTo>
                  <a:pt x="46950" y="9500"/>
                </a:lnTo>
                <a:lnTo>
                  <a:pt x="46960" y="9510"/>
                </a:lnTo>
                <a:lnTo>
                  <a:pt x="46970" y="9530"/>
                </a:lnTo>
                <a:lnTo>
                  <a:pt x="47070" y="9580"/>
                </a:lnTo>
                <a:lnTo>
                  <a:pt x="47130" y="9600"/>
                </a:lnTo>
                <a:lnTo>
                  <a:pt x="47130" y="9610"/>
                </a:lnTo>
                <a:lnTo>
                  <a:pt x="47150" y="9620"/>
                </a:lnTo>
                <a:lnTo>
                  <a:pt x="47180" y="9640"/>
                </a:lnTo>
                <a:lnTo>
                  <a:pt x="47220" y="9670"/>
                </a:lnTo>
                <a:lnTo>
                  <a:pt x="47290" y="9680"/>
                </a:lnTo>
                <a:lnTo>
                  <a:pt x="47340" y="9690"/>
                </a:lnTo>
                <a:lnTo>
                  <a:pt x="47370" y="9720"/>
                </a:lnTo>
                <a:lnTo>
                  <a:pt x="47410" y="9740"/>
                </a:lnTo>
                <a:lnTo>
                  <a:pt x="47470" y="9740"/>
                </a:lnTo>
                <a:lnTo>
                  <a:pt x="47510" y="9710"/>
                </a:lnTo>
                <a:lnTo>
                  <a:pt x="47540" y="9680"/>
                </a:lnTo>
                <a:lnTo>
                  <a:pt x="47550" y="9670"/>
                </a:lnTo>
                <a:lnTo>
                  <a:pt x="47550" y="9660"/>
                </a:lnTo>
                <a:lnTo>
                  <a:pt x="47560" y="9650"/>
                </a:lnTo>
                <a:lnTo>
                  <a:pt x="47600" y="9570"/>
                </a:lnTo>
                <a:lnTo>
                  <a:pt x="47630" y="9550"/>
                </a:lnTo>
                <a:lnTo>
                  <a:pt x="47690" y="9550"/>
                </a:lnTo>
                <a:lnTo>
                  <a:pt x="47730" y="9520"/>
                </a:lnTo>
                <a:lnTo>
                  <a:pt x="47750" y="9520"/>
                </a:lnTo>
                <a:lnTo>
                  <a:pt x="47770" y="9530"/>
                </a:lnTo>
                <a:lnTo>
                  <a:pt x="47780" y="9540"/>
                </a:lnTo>
                <a:lnTo>
                  <a:pt x="47790" y="9550"/>
                </a:lnTo>
                <a:lnTo>
                  <a:pt x="47830" y="9560"/>
                </a:lnTo>
                <a:lnTo>
                  <a:pt x="47860" y="9590"/>
                </a:lnTo>
                <a:lnTo>
                  <a:pt x="47880" y="9630"/>
                </a:lnTo>
                <a:lnTo>
                  <a:pt x="48080" y="9750"/>
                </a:lnTo>
                <a:lnTo>
                  <a:pt x="48090" y="9760"/>
                </a:lnTo>
                <a:lnTo>
                  <a:pt x="48200" y="9810"/>
                </a:lnTo>
                <a:lnTo>
                  <a:pt x="48270" y="9830"/>
                </a:lnTo>
                <a:lnTo>
                  <a:pt x="48300" y="9830"/>
                </a:lnTo>
                <a:lnTo>
                  <a:pt x="48310" y="9830"/>
                </a:lnTo>
                <a:lnTo>
                  <a:pt x="48340" y="9820"/>
                </a:lnTo>
                <a:lnTo>
                  <a:pt x="48400" y="9790"/>
                </a:lnTo>
                <a:lnTo>
                  <a:pt x="48460" y="9780"/>
                </a:lnTo>
                <a:lnTo>
                  <a:pt x="48530" y="9810"/>
                </a:lnTo>
                <a:lnTo>
                  <a:pt x="48540" y="9840"/>
                </a:lnTo>
                <a:lnTo>
                  <a:pt x="48590" y="9840"/>
                </a:lnTo>
                <a:lnTo>
                  <a:pt x="48660" y="9850"/>
                </a:lnTo>
                <a:lnTo>
                  <a:pt x="48700" y="9880"/>
                </a:lnTo>
                <a:lnTo>
                  <a:pt x="48760" y="9900"/>
                </a:lnTo>
                <a:lnTo>
                  <a:pt x="48980" y="9950"/>
                </a:lnTo>
                <a:lnTo>
                  <a:pt x="48990" y="9950"/>
                </a:lnTo>
                <a:lnTo>
                  <a:pt x="49030" y="9960"/>
                </a:lnTo>
                <a:lnTo>
                  <a:pt x="49070" y="9960"/>
                </a:lnTo>
                <a:lnTo>
                  <a:pt x="49090" y="9960"/>
                </a:lnTo>
                <a:lnTo>
                  <a:pt x="49150" y="9920"/>
                </a:lnTo>
                <a:lnTo>
                  <a:pt x="49180" y="9900"/>
                </a:lnTo>
                <a:lnTo>
                  <a:pt x="49250" y="9840"/>
                </a:lnTo>
                <a:lnTo>
                  <a:pt x="49290" y="9820"/>
                </a:lnTo>
                <a:lnTo>
                  <a:pt x="49370" y="9780"/>
                </a:lnTo>
                <a:lnTo>
                  <a:pt x="49400" y="9750"/>
                </a:lnTo>
                <a:lnTo>
                  <a:pt x="49420" y="9730"/>
                </a:lnTo>
                <a:lnTo>
                  <a:pt x="49460" y="9690"/>
                </a:lnTo>
                <a:lnTo>
                  <a:pt x="49500" y="9660"/>
                </a:lnTo>
                <a:lnTo>
                  <a:pt x="49550" y="9660"/>
                </a:lnTo>
                <a:lnTo>
                  <a:pt x="49580" y="9680"/>
                </a:lnTo>
                <a:lnTo>
                  <a:pt x="49630" y="9720"/>
                </a:lnTo>
                <a:lnTo>
                  <a:pt x="49660" y="9720"/>
                </a:lnTo>
                <a:lnTo>
                  <a:pt x="49700" y="9700"/>
                </a:lnTo>
                <a:lnTo>
                  <a:pt x="49720" y="9710"/>
                </a:lnTo>
                <a:lnTo>
                  <a:pt x="49730" y="9710"/>
                </a:lnTo>
                <a:lnTo>
                  <a:pt x="49760" y="9710"/>
                </a:lnTo>
                <a:lnTo>
                  <a:pt x="49840" y="9690"/>
                </a:lnTo>
                <a:lnTo>
                  <a:pt x="49880" y="9690"/>
                </a:lnTo>
                <a:lnTo>
                  <a:pt x="49900" y="9680"/>
                </a:lnTo>
                <a:lnTo>
                  <a:pt x="49950" y="9700"/>
                </a:lnTo>
                <a:lnTo>
                  <a:pt x="49980" y="9740"/>
                </a:lnTo>
                <a:lnTo>
                  <a:pt x="50000" y="9770"/>
                </a:lnTo>
                <a:lnTo>
                  <a:pt x="50020" y="9790"/>
                </a:lnTo>
                <a:lnTo>
                  <a:pt x="50030" y="9810"/>
                </a:lnTo>
                <a:lnTo>
                  <a:pt x="50080" y="9850"/>
                </a:lnTo>
                <a:lnTo>
                  <a:pt x="50150" y="9840"/>
                </a:lnTo>
                <a:lnTo>
                  <a:pt x="50180" y="9840"/>
                </a:lnTo>
                <a:lnTo>
                  <a:pt x="50240" y="9850"/>
                </a:lnTo>
                <a:lnTo>
                  <a:pt x="50290" y="9890"/>
                </a:lnTo>
                <a:lnTo>
                  <a:pt x="50350" y="9900"/>
                </a:lnTo>
                <a:lnTo>
                  <a:pt x="50450" y="9970"/>
                </a:lnTo>
                <a:lnTo>
                  <a:pt x="50490" y="9990"/>
                </a:lnTo>
                <a:lnTo>
                  <a:pt x="50550" y="9990"/>
                </a:lnTo>
                <a:lnTo>
                  <a:pt x="50560" y="9990"/>
                </a:lnTo>
                <a:lnTo>
                  <a:pt x="50570" y="9990"/>
                </a:lnTo>
                <a:lnTo>
                  <a:pt x="50670" y="10010"/>
                </a:lnTo>
                <a:lnTo>
                  <a:pt x="50750" y="10020"/>
                </a:lnTo>
                <a:lnTo>
                  <a:pt x="50800" y="10020"/>
                </a:lnTo>
                <a:lnTo>
                  <a:pt x="50850" y="10020"/>
                </a:lnTo>
                <a:lnTo>
                  <a:pt x="50950" y="10070"/>
                </a:lnTo>
                <a:lnTo>
                  <a:pt x="50970" y="10070"/>
                </a:lnTo>
                <a:lnTo>
                  <a:pt x="51000" y="10060"/>
                </a:lnTo>
                <a:lnTo>
                  <a:pt x="51080" y="10000"/>
                </a:lnTo>
                <a:lnTo>
                  <a:pt x="51130" y="9990"/>
                </a:lnTo>
                <a:lnTo>
                  <a:pt x="51200" y="10000"/>
                </a:lnTo>
                <a:lnTo>
                  <a:pt x="51220" y="10000"/>
                </a:lnTo>
                <a:lnTo>
                  <a:pt x="51250" y="10040"/>
                </a:lnTo>
                <a:lnTo>
                  <a:pt x="51310" y="10080"/>
                </a:lnTo>
                <a:lnTo>
                  <a:pt x="51350" y="10080"/>
                </a:lnTo>
                <a:lnTo>
                  <a:pt x="51360" y="10080"/>
                </a:lnTo>
                <a:lnTo>
                  <a:pt x="51400" y="10080"/>
                </a:lnTo>
                <a:lnTo>
                  <a:pt x="51430" y="10080"/>
                </a:lnTo>
                <a:lnTo>
                  <a:pt x="51440" y="10090"/>
                </a:lnTo>
                <a:lnTo>
                  <a:pt x="51460" y="10090"/>
                </a:lnTo>
                <a:lnTo>
                  <a:pt x="51490" y="10110"/>
                </a:lnTo>
                <a:lnTo>
                  <a:pt x="51510" y="10110"/>
                </a:lnTo>
                <a:lnTo>
                  <a:pt x="51560" y="10110"/>
                </a:lnTo>
                <a:lnTo>
                  <a:pt x="51580" y="10120"/>
                </a:lnTo>
                <a:lnTo>
                  <a:pt x="51620" y="10120"/>
                </a:lnTo>
                <a:lnTo>
                  <a:pt x="51730" y="10200"/>
                </a:lnTo>
                <a:lnTo>
                  <a:pt x="51770" y="10220"/>
                </a:lnTo>
                <a:lnTo>
                  <a:pt x="51870" y="10330"/>
                </a:lnTo>
                <a:lnTo>
                  <a:pt x="51900" y="10360"/>
                </a:lnTo>
                <a:lnTo>
                  <a:pt x="51940" y="10400"/>
                </a:lnTo>
                <a:lnTo>
                  <a:pt x="51990" y="10420"/>
                </a:lnTo>
                <a:lnTo>
                  <a:pt x="52050" y="10450"/>
                </a:lnTo>
                <a:lnTo>
                  <a:pt x="52110" y="10490"/>
                </a:lnTo>
                <a:lnTo>
                  <a:pt x="52210" y="10530"/>
                </a:lnTo>
                <a:lnTo>
                  <a:pt x="52270" y="10540"/>
                </a:lnTo>
                <a:lnTo>
                  <a:pt x="52310" y="10540"/>
                </a:lnTo>
                <a:lnTo>
                  <a:pt x="52430" y="10590"/>
                </a:lnTo>
                <a:lnTo>
                  <a:pt x="52500" y="10600"/>
                </a:lnTo>
                <a:lnTo>
                  <a:pt x="52620" y="10590"/>
                </a:lnTo>
                <a:lnTo>
                  <a:pt x="52730" y="10590"/>
                </a:lnTo>
                <a:lnTo>
                  <a:pt x="52780" y="10590"/>
                </a:lnTo>
                <a:lnTo>
                  <a:pt x="52870" y="10570"/>
                </a:lnTo>
                <a:lnTo>
                  <a:pt x="52910" y="10570"/>
                </a:lnTo>
                <a:lnTo>
                  <a:pt x="52980" y="10570"/>
                </a:lnTo>
                <a:lnTo>
                  <a:pt x="53010" y="10570"/>
                </a:lnTo>
                <a:lnTo>
                  <a:pt x="53030" y="10560"/>
                </a:lnTo>
                <a:lnTo>
                  <a:pt x="53060" y="10560"/>
                </a:lnTo>
                <a:lnTo>
                  <a:pt x="53110" y="10530"/>
                </a:lnTo>
                <a:lnTo>
                  <a:pt x="53180" y="10540"/>
                </a:lnTo>
                <a:lnTo>
                  <a:pt x="53200" y="10540"/>
                </a:lnTo>
                <a:lnTo>
                  <a:pt x="53280" y="105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