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Nord-Kivu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Nord-Kivu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85640" y="38280"/>
                </a:moveTo>
                <a:lnTo>
                  <a:pt x="85630" y="38290"/>
                </a:lnTo>
                <a:lnTo>
                  <a:pt x="85620" y="38290"/>
                </a:lnTo>
                <a:lnTo>
                  <a:pt x="85620" y="38280"/>
                </a:lnTo>
                <a:lnTo>
                  <a:pt x="85610" y="38280"/>
                </a:lnTo>
                <a:lnTo>
                  <a:pt x="85610" y="38270"/>
                </a:lnTo>
                <a:lnTo>
                  <a:pt x="85600" y="38270"/>
                </a:lnTo>
                <a:lnTo>
                  <a:pt x="85590" y="38270"/>
                </a:lnTo>
                <a:lnTo>
                  <a:pt x="85580" y="38270"/>
                </a:lnTo>
                <a:lnTo>
                  <a:pt x="85580" y="38260"/>
                </a:lnTo>
                <a:lnTo>
                  <a:pt x="85580" y="38250"/>
                </a:lnTo>
                <a:lnTo>
                  <a:pt x="85580" y="38240"/>
                </a:lnTo>
                <a:lnTo>
                  <a:pt x="85570" y="38240"/>
                </a:lnTo>
                <a:lnTo>
                  <a:pt x="85570" y="38230"/>
                </a:lnTo>
                <a:lnTo>
                  <a:pt x="85560" y="38230"/>
                </a:lnTo>
                <a:lnTo>
                  <a:pt x="85560" y="38220"/>
                </a:lnTo>
                <a:lnTo>
                  <a:pt x="85550" y="38220"/>
                </a:lnTo>
                <a:lnTo>
                  <a:pt x="85540" y="38220"/>
                </a:lnTo>
                <a:lnTo>
                  <a:pt x="85540" y="38210"/>
                </a:lnTo>
                <a:lnTo>
                  <a:pt x="85550" y="38200"/>
                </a:lnTo>
                <a:lnTo>
                  <a:pt x="85540" y="38200"/>
                </a:lnTo>
                <a:lnTo>
                  <a:pt x="85540" y="38190"/>
                </a:lnTo>
                <a:lnTo>
                  <a:pt x="85530" y="38190"/>
                </a:lnTo>
                <a:lnTo>
                  <a:pt x="85530" y="38200"/>
                </a:lnTo>
                <a:lnTo>
                  <a:pt x="85520" y="38200"/>
                </a:lnTo>
                <a:lnTo>
                  <a:pt x="85510" y="38200"/>
                </a:lnTo>
                <a:lnTo>
                  <a:pt x="85500" y="38200"/>
                </a:lnTo>
                <a:lnTo>
                  <a:pt x="85490" y="38190"/>
                </a:lnTo>
                <a:lnTo>
                  <a:pt x="85480" y="38190"/>
                </a:lnTo>
                <a:lnTo>
                  <a:pt x="85480" y="38180"/>
                </a:lnTo>
                <a:lnTo>
                  <a:pt x="85470" y="38180"/>
                </a:lnTo>
                <a:lnTo>
                  <a:pt x="85460" y="38170"/>
                </a:lnTo>
                <a:lnTo>
                  <a:pt x="85450" y="38170"/>
                </a:lnTo>
                <a:lnTo>
                  <a:pt x="85450" y="38160"/>
                </a:lnTo>
                <a:lnTo>
                  <a:pt x="85440" y="38160"/>
                </a:lnTo>
                <a:lnTo>
                  <a:pt x="85430" y="38160"/>
                </a:lnTo>
                <a:lnTo>
                  <a:pt x="85420" y="38150"/>
                </a:lnTo>
                <a:lnTo>
                  <a:pt x="85410" y="38150"/>
                </a:lnTo>
                <a:lnTo>
                  <a:pt x="85410" y="38140"/>
                </a:lnTo>
                <a:lnTo>
                  <a:pt x="85400" y="38140"/>
                </a:lnTo>
                <a:lnTo>
                  <a:pt x="85390" y="38140"/>
                </a:lnTo>
                <a:lnTo>
                  <a:pt x="85380" y="38140"/>
                </a:lnTo>
                <a:lnTo>
                  <a:pt x="85370" y="38140"/>
                </a:lnTo>
                <a:lnTo>
                  <a:pt x="85360" y="38140"/>
                </a:lnTo>
                <a:lnTo>
                  <a:pt x="85350" y="38140"/>
                </a:lnTo>
                <a:lnTo>
                  <a:pt x="85340" y="38130"/>
                </a:lnTo>
                <a:lnTo>
                  <a:pt x="85330" y="38130"/>
                </a:lnTo>
                <a:lnTo>
                  <a:pt x="85320" y="38130"/>
                </a:lnTo>
                <a:lnTo>
                  <a:pt x="85320" y="38120"/>
                </a:lnTo>
                <a:lnTo>
                  <a:pt x="85310" y="38120"/>
                </a:lnTo>
                <a:lnTo>
                  <a:pt x="85300" y="38110"/>
                </a:lnTo>
                <a:lnTo>
                  <a:pt x="85290" y="38110"/>
                </a:lnTo>
                <a:lnTo>
                  <a:pt x="85280" y="38100"/>
                </a:lnTo>
                <a:lnTo>
                  <a:pt x="85290" y="38100"/>
                </a:lnTo>
                <a:lnTo>
                  <a:pt x="85290" y="38090"/>
                </a:lnTo>
                <a:lnTo>
                  <a:pt x="85280" y="38090"/>
                </a:lnTo>
                <a:lnTo>
                  <a:pt x="85280" y="38080"/>
                </a:lnTo>
                <a:lnTo>
                  <a:pt x="85270" y="38080"/>
                </a:lnTo>
                <a:lnTo>
                  <a:pt x="85280" y="38080"/>
                </a:lnTo>
                <a:lnTo>
                  <a:pt x="85280" y="38070"/>
                </a:lnTo>
                <a:lnTo>
                  <a:pt x="85270" y="38070"/>
                </a:lnTo>
                <a:lnTo>
                  <a:pt x="85270" y="38060"/>
                </a:lnTo>
                <a:lnTo>
                  <a:pt x="85270" y="38050"/>
                </a:lnTo>
                <a:lnTo>
                  <a:pt x="85260" y="38040"/>
                </a:lnTo>
                <a:lnTo>
                  <a:pt x="85260" y="38030"/>
                </a:lnTo>
                <a:lnTo>
                  <a:pt x="85260" y="38020"/>
                </a:lnTo>
                <a:lnTo>
                  <a:pt x="85270" y="38020"/>
                </a:lnTo>
                <a:lnTo>
                  <a:pt x="85260" y="38020"/>
                </a:lnTo>
                <a:lnTo>
                  <a:pt x="85260" y="38010"/>
                </a:lnTo>
                <a:lnTo>
                  <a:pt x="85250" y="38010"/>
                </a:lnTo>
                <a:lnTo>
                  <a:pt x="85250" y="38000"/>
                </a:lnTo>
                <a:lnTo>
                  <a:pt x="85240" y="38000"/>
                </a:lnTo>
                <a:lnTo>
                  <a:pt x="85240" y="37990"/>
                </a:lnTo>
                <a:lnTo>
                  <a:pt x="85240" y="37980"/>
                </a:lnTo>
                <a:lnTo>
                  <a:pt x="85240" y="37970"/>
                </a:lnTo>
                <a:lnTo>
                  <a:pt x="85230" y="37970"/>
                </a:lnTo>
                <a:lnTo>
                  <a:pt x="85230" y="37980"/>
                </a:lnTo>
                <a:lnTo>
                  <a:pt x="85220" y="37980"/>
                </a:lnTo>
                <a:lnTo>
                  <a:pt x="85210" y="37980"/>
                </a:lnTo>
                <a:lnTo>
                  <a:pt x="85210" y="37990"/>
                </a:lnTo>
                <a:lnTo>
                  <a:pt x="85200" y="37990"/>
                </a:lnTo>
                <a:lnTo>
                  <a:pt x="85190" y="37990"/>
                </a:lnTo>
                <a:lnTo>
                  <a:pt x="85180" y="37990"/>
                </a:lnTo>
                <a:lnTo>
                  <a:pt x="85180" y="38000"/>
                </a:lnTo>
                <a:lnTo>
                  <a:pt x="85180" y="37990"/>
                </a:lnTo>
                <a:lnTo>
                  <a:pt x="85170" y="37990"/>
                </a:lnTo>
                <a:lnTo>
                  <a:pt x="85170" y="38000"/>
                </a:lnTo>
                <a:lnTo>
                  <a:pt x="85160" y="38010"/>
                </a:lnTo>
                <a:lnTo>
                  <a:pt x="85150" y="38010"/>
                </a:lnTo>
                <a:lnTo>
                  <a:pt x="85140" y="38010"/>
                </a:lnTo>
                <a:lnTo>
                  <a:pt x="85130" y="38000"/>
                </a:lnTo>
                <a:lnTo>
                  <a:pt x="85120" y="38000"/>
                </a:lnTo>
                <a:lnTo>
                  <a:pt x="85130" y="38000"/>
                </a:lnTo>
                <a:lnTo>
                  <a:pt x="85130" y="37990"/>
                </a:lnTo>
                <a:lnTo>
                  <a:pt x="85120" y="37990"/>
                </a:lnTo>
                <a:lnTo>
                  <a:pt x="85120" y="37980"/>
                </a:lnTo>
                <a:lnTo>
                  <a:pt x="85120" y="37970"/>
                </a:lnTo>
                <a:lnTo>
                  <a:pt x="85120" y="37960"/>
                </a:lnTo>
                <a:lnTo>
                  <a:pt x="85120" y="37950"/>
                </a:lnTo>
                <a:lnTo>
                  <a:pt x="85110" y="37950"/>
                </a:lnTo>
                <a:lnTo>
                  <a:pt x="85110" y="37940"/>
                </a:lnTo>
                <a:lnTo>
                  <a:pt x="85100" y="37940"/>
                </a:lnTo>
                <a:lnTo>
                  <a:pt x="85100" y="37950"/>
                </a:lnTo>
                <a:lnTo>
                  <a:pt x="85090" y="37950"/>
                </a:lnTo>
                <a:lnTo>
                  <a:pt x="85080" y="37950"/>
                </a:lnTo>
                <a:lnTo>
                  <a:pt x="85070" y="37950"/>
                </a:lnTo>
                <a:lnTo>
                  <a:pt x="85060" y="37950"/>
                </a:lnTo>
                <a:lnTo>
                  <a:pt x="85050" y="37940"/>
                </a:lnTo>
                <a:lnTo>
                  <a:pt x="85040" y="37940"/>
                </a:lnTo>
                <a:lnTo>
                  <a:pt x="85040" y="37950"/>
                </a:lnTo>
                <a:lnTo>
                  <a:pt x="85030" y="37950"/>
                </a:lnTo>
                <a:lnTo>
                  <a:pt x="85020" y="37940"/>
                </a:lnTo>
                <a:lnTo>
                  <a:pt x="85010" y="37940"/>
                </a:lnTo>
                <a:lnTo>
                  <a:pt x="85000" y="37940"/>
                </a:lnTo>
                <a:lnTo>
                  <a:pt x="85000" y="37930"/>
                </a:lnTo>
                <a:lnTo>
                  <a:pt x="84990" y="37930"/>
                </a:lnTo>
                <a:lnTo>
                  <a:pt x="84980" y="37920"/>
                </a:lnTo>
                <a:lnTo>
                  <a:pt x="84970" y="37920"/>
                </a:lnTo>
                <a:lnTo>
                  <a:pt x="84960" y="37920"/>
                </a:lnTo>
                <a:lnTo>
                  <a:pt x="84950" y="37920"/>
                </a:lnTo>
                <a:lnTo>
                  <a:pt x="84950" y="37910"/>
                </a:lnTo>
                <a:lnTo>
                  <a:pt x="84940" y="37900"/>
                </a:lnTo>
                <a:lnTo>
                  <a:pt x="84930" y="37910"/>
                </a:lnTo>
                <a:lnTo>
                  <a:pt x="84930" y="37900"/>
                </a:lnTo>
                <a:lnTo>
                  <a:pt x="84920" y="37900"/>
                </a:lnTo>
                <a:lnTo>
                  <a:pt x="84920" y="37890"/>
                </a:lnTo>
                <a:lnTo>
                  <a:pt x="84910" y="37880"/>
                </a:lnTo>
                <a:lnTo>
                  <a:pt x="84910" y="37870"/>
                </a:lnTo>
                <a:lnTo>
                  <a:pt x="84900" y="37870"/>
                </a:lnTo>
                <a:lnTo>
                  <a:pt x="84900" y="37860"/>
                </a:lnTo>
                <a:lnTo>
                  <a:pt x="84900" y="37850"/>
                </a:lnTo>
                <a:lnTo>
                  <a:pt x="84900" y="37840"/>
                </a:lnTo>
                <a:lnTo>
                  <a:pt x="84900" y="37830"/>
                </a:lnTo>
                <a:lnTo>
                  <a:pt x="84900" y="37820"/>
                </a:lnTo>
                <a:lnTo>
                  <a:pt x="84890" y="37820"/>
                </a:lnTo>
                <a:lnTo>
                  <a:pt x="84890" y="37810"/>
                </a:lnTo>
                <a:lnTo>
                  <a:pt x="84890" y="37800"/>
                </a:lnTo>
                <a:lnTo>
                  <a:pt x="84880" y="37800"/>
                </a:lnTo>
                <a:lnTo>
                  <a:pt x="84870" y="37800"/>
                </a:lnTo>
                <a:lnTo>
                  <a:pt x="84870" y="37790"/>
                </a:lnTo>
                <a:lnTo>
                  <a:pt x="84860" y="37790"/>
                </a:lnTo>
                <a:lnTo>
                  <a:pt x="84860" y="37780"/>
                </a:lnTo>
                <a:lnTo>
                  <a:pt x="84860" y="37790"/>
                </a:lnTo>
                <a:lnTo>
                  <a:pt x="84850" y="37790"/>
                </a:lnTo>
                <a:lnTo>
                  <a:pt x="84840" y="37790"/>
                </a:lnTo>
                <a:lnTo>
                  <a:pt x="84840" y="37780"/>
                </a:lnTo>
                <a:lnTo>
                  <a:pt x="84840" y="37770"/>
                </a:lnTo>
                <a:lnTo>
                  <a:pt x="84830" y="37770"/>
                </a:lnTo>
                <a:lnTo>
                  <a:pt x="84820" y="37770"/>
                </a:lnTo>
                <a:lnTo>
                  <a:pt x="84820" y="37760"/>
                </a:lnTo>
                <a:lnTo>
                  <a:pt x="84810" y="37760"/>
                </a:lnTo>
                <a:lnTo>
                  <a:pt x="84810" y="37750"/>
                </a:lnTo>
                <a:lnTo>
                  <a:pt x="84810" y="37740"/>
                </a:lnTo>
                <a:lnTo>
                  <a:pt x="84800" y="37740"/>
                </a:lnTo>
                <a:lnTo>
                  <a:pt x="84790" y="37740"/>
                </a:lnTo>
                <a:lnTo>
                  <a:pt x="84780" y="37740"/>
                </a:lnTo>
                <a:lnTo>
                  <a:pt x="84770" y="37740"/>
                </a:lnTo>
                <a:lnTo>
                  <a:pt x="84760" y="37730"/>
                </a:lnTo>
                <a:lnTo>
                  <a:pt x="84750" y="37730"/>
                </a:lnTo>
                <a:lnTo>
                  <a:pt x="84750" y="37740"/>
                </a:lnTo>
                <a:lnTo>
                  <a:pt x="84740" y="37740"/>
                </a:lnTo>
                <a:lnTo>
                  <a:pt x="84730" y="37730"/>
                </a:lnTo>
                <a:lnTo>
                  <a:pt x="84720" y="37730"/>
                </a:lnTo>
                <a:lnTo>
                  <a:pt x="84710" y="37730"/>
                </a:lnTo>
                <a:lnTo>
                  <a:pt x="84710" y="37740"/>
                </a:lnTo>
                <a:lnTo>
                  <a:pt x="84710" y="37750"/>
                </a:lnTo>
                <a:lnTo>
                  <a:pt x="84700" y="37750"/>
                </a:lnTo>
                <a:lnTo>
                  <a:pt x="84700" y="37760"/>
                </a:lnTo>
                <a:lnTo>
                  <a:pt x="84700" y="37770"/>
                </a:lnTo>
                <a:lnTo>
                  <a:pt x="84690" y="37760"/>
                </a:lnTo>
                <a:lnTo>
                  <a:pt x="84680" y="37770"/>
                </a:lnTo>
                <a:lnTo>
                  <a:pt x="84670" y="37770"/>
                </a:lnTo>
                <a:lnTo>
                  <a:pt x="84680" y="37780"/>
                </a:lnTo>
                <a:lnTo>
                  <a:pt x="84670" y="37780"/>
                </a:lnTo>
                <a:lnTo>
                  <a:pt x="84670" y="37790"/>
                </a:lnTo>
                <a:lnTo>
                  <a:pt x="84670" y="37800"/>
                </a:lnTo>
                <a:lnTo>
                  <a:pt x="84660" y="37800"/>
                </a:lnTo>
                <a:lnTo>
                  <a:pt x="84660" y="37810"/>
                </a:lnTo>
                <a:lnTo>
                  <a:pt x="84660" y="37820"/>
                </a:lnTo>
                <a:lnTo>
                  <a:pt x="84660" y="37830"/>
                </a:lnTo>
                <a:lnTo>
                  <a:pt x="84660" y="37840"/>
                </a:lnTo>
                <a:lnTo>
                  <a:pt x="84660" y="37850"/>
                </a:lnTo>
                <a:lnTo>
                  <a:pt x="84650" y="37850"/>
                </a:lnTo>
                <a:lnTo>
                  <a:pt x="84640" y="37850"/>
                </a:lnTo>
                <a:lnTo>
                  <a:pt x="84640" y="37860"/>
                </a:lnTo>
                <a:lnTo>
                  <a:pt x="84640" y="37870"/>
                </a:lnTo>
                <a:lnTo>
                  <a:pt x="84640" y="37880"/>
                </a:lnTo>
                <a:lnTo>
                  <a:pt x="84650" y="37880"/>
                </a:lnTo>
                <a:lnTo>
                  <a:pt x="84650" y="37890"/>
                </a:lnTo>
                <a:lnTo>
                  <a:pt x="84640" y="37890"/>
                </a:lnTo>
                <a:lnTo>
                  <a:pt x="84630" y="37880"/>
                </a:lnTo>
                <a:lnTo>
                  <a:pt x="84630" y="37890"/>
                </a:lnTo>
                <a:lnTo>
                  <a:pt x="84630" y="37900"/>
                </a:lnTo>
                <a:lnTo>
                  <a:pt x="84640" y="37900"/>
                </a:lnTo>
                <a:lnTo>
                  <a:pt x="84640" y="37910"/>
                </a:lnTo>
                <a:lnTo>
                  <a:pt x="84630" y="37910"/>
                </a:lnTo>
                <a:lnTo>
                  <a:pt x="84630" y="37900"/>
                </a:lnTo>
                <a:lnTo>
                  <a:pt x="84620" y="37900"/>
                </a:lnTo>
                <a:lnTo>
                  <a:pt x="84610" y="37900"/>
                </a:lnTo>
                <a:lnTo>
                  <a:pt x="84610" y="37890"/>
                </a:lnTo>
                <a:lnTo>
                  <a:pt x="84600" y="37890"/>
                </a:lnTo>
                <a:lnTo>
                  <a:pt x="84600" y="37900"/>
                </a:lnTo>
                <a:lnTo>
                  <a:pt x="84590" y="37900"/>
                </a:lnTo>
                <a:lnTo>
                  <a:pt x="84580" y="37900"/>
                </a:lnTo>
                <a:lnTo>
                  <a:pt x="84580" y="37910"/>
                </a:lnTo>
                <a:lnTo>
                  <a:pt x="84590" y="37910"/>
                </a:lnTo>
                <a:lnTo>
                  <a:pt x="84590" y="37920"/>
                </a:lnTo>
                <a:lnTo>
                  <a:pt x="84590" y="37930"/>
                </a:lnTo>
                <a:lnTo>
                  <a:pt x="84590" y="37940"/>
                </a:lnTo>
                <a:lnTo>
                  <a:pt x="84600" y="37940"/>
                </a:lnTo>
                <a:lnTo>
                  <a:pt x="84600" y="37930"/>
                </a:lnTo>
                <a:lnTo>
                  <a:pt x="84610" y="37930"/>
                </a:lnTo>
                <a:lnTo>
                  <a:pt x="84620" y="37930"/>
                </a:lnTo>
                <a:lnTo>
                  <a:pt x="84620" y="37940"/>
                </a:lnTo>
                <a:lnTo>
                  <a:pt x="84630" y="37940"/>
                </a:lnTo>
                <a:lnTo>
                  <a:pt x="84640" y="37940"/>
                </a:lnTo>
                <a:lnTo>
                  <a:pt x="84640" y="37950"/>
                </a:lnTo>
                <a:lnTo>
                  <a:pt x="84630" y="37950"/>
                </a:lnTo>
                <a:lnTo>
                  <a:pt x="84630" y="37960"/>
                </a:lnTo>
                <a:lnTo>
                  <a:pt x="84630" y="37970"/>
                </a:lnTo>
                <a:lnTo>
                  <a:pt x="84630" y="37980"/>
                </a:lnTo>
                <a:lnTo>
                  <a:pt x="84620" y="37980"/>
                </a:lnTo>
                <a:lnTo>
                  <a:pt x="84620" y="37990"/>
                </a:lnTo>
                <a:lnTo>
                  <a:pt x="84620" y="38000"/>
                </a:lnTo>
                <a:lnTo>
                  <a:pt x="84620" y="38010"/>
                </a:lnTo>
                <a:lnTo>
                  <a:pt x="84620" y="38020"/>
                </a:lnTo>
                <a:lnTo>
                  <a:pt x="84620" y="38030"/>
                </a:lnTo>
                <a:lnTo>
                  <a:pt x="84620" y="38040"/>
                </a:lnTo>
                <a:lnTo>
                  <a:pt x="84620" y="38050"/>
                </a:lnTo>
                <a:lnTo>
                  <a:pt x="84620" y="38060"/>
                </a:lnTo>
                <a:lnTo>
                  <a:pt x="84620" y="38070"/>
                </a:lnTo>
                <a:lnTo>
                  <a:pt x="84610" y="38070"/>
                </a:lnTo>
                <a:lnTo>
                  <a:pt x="84610" y="38080"/>
                </a:lnTo>
                <a:lnTo>
                  <a:pt x="84600" y="38080"/>
                </a:lnTo>
                <a:lnTo>
                  <a:pt x="84600" y="38090"/>
                </a:lnTo>
                <a:lnTo>
                  <a:pt x="84600" y="38100"/>
                </a:lnTo>
                <a:lnTo>
                  <a:pt x="84590" y="38100"/>
                </a:lnTo>
                <a:lnTo>
                  <a:pt x="84580" y="38110"/>
                </a:lnTo>
                <a:lnTo>
                  <a:pt x="84580" y="38120"/>
                </a:lnTo>
                <a:lnTo>
                  <a:pt x="84570" y="38120"/>
                </a:lnTo>
                <a:lnTo>
                  <a:pt x="84570" y="38130"/>
                </a:lnTo>
                <a:lnTo>
                  <a:pt x="84570" y="38140"/>
                </a:lnTo>
                <a:lnTo>
                  <a:pt x="84560" y="38140"/>
                </a:lnTo>
                <a:lnTo>
                  <a:pt x="84560" y="38150"/>
                </a:lnTo>
                <a:lnTo>
                  <a:pt x="84570" y="38150"/>
                </a:lnTo>
                <a:lnTo>
                  <a:pt x="84570" y="38160"/>
                </a:lnTo>
                <a:lnTo>
                  <a:pt x="84570" y="38170"/>
                </a:lnTo>
                <a:lnTo>
                  <a:pt x="84560" y="38160"/>
                </a:lnTo>
                <a:lnTo>
                  <a:pt x="84540" y="38200"/>
                </a:lnTo>
                <a:lnTo>
                  <a:pt x="84490" y="38230"/>
                </a:lnTo>
                <a:lnTo>
                  <a:pt x="84480" y="38230"/>
                </a:lnTo>
                <a:lnTo>
                  <a:pt x="84460" y="38250"/>
                </a:lnTo>
                <a:lnTo>
                  <a:pt x="84410" y="38330"/>
                </a:lnTo>
                <a:lnTo>
                  <a:pt x="84390" y="38430"/>
                </a:lnTo>
                <a:lnTo>
                  <a:pt x="84380" y="38440"/>
                </a:lnTo>
                <a:lnTo>
                  <a:pt x="84340" y="38480"/>
                </a:lnTo>
                <a:lnTo>
                  <a:pt x="84180" y="38500"/>
                </a:lnTo>
                <a:lnTo>
                  <a:pt x="84110" y="38490"/>
                </a:lnTo>
                <a:lnTo>
                  <a:pt x="84090" y="38480"/>
                </a:lnTo>
                <a:lnTo>
                  <a:pt x="84020" y="38440"/>
                </a:lnTo>
                <a:lnTo>
                  <a:pt x="83930" y="38420"/>
                </a:lnTo>
                <a:lnTo>
                  <a:pt x="83860" y="38360"/>
                </a:lnTo>
                <a:lnTo>
                  <a:pt x="83830" y="38320"/>
                </a:lnTo>
                <a:lnTo>
                  <a:pt x="83810" y="38350"/>
                </a:lnTo>
                <a:lnTo>
                  <a:pt x="83800" y="38360"/>
                </a:lnTo>
                <a:lnTo>
                  <a:pt x="83780" y="38400"/>
                </a:lnTo>
                <a:lnTo>
                  <a:pt x="83750" y="38420"/>
                </a:lnTo>
                <a:lnTo>
                  <a:pt x="83750" y="38430"/>
                </a:lnTo>
                <a:lnTo>
                  <a:pt x="83740" y="38430"/>
                </a:lnTo>
                <a:lnTo>
                  <a:pt x="83700" y="38470"/>
                </a:lnTo>
                <a:lnTo>
                  <a:pt x="83690" y="38500"/>
                </a:lnTo>
                <a:lnTo>
                  <a:pt x="83680" y="38510"/>
                </a:lnTo>
                <a:lnTo>
                  <a:pt x="83680" y="38540"/>
                </a:lnTo>
                <a:lnTo>
                  <a:pt x="83670" y="38550"/>
                </a:lnTo>
                <a:lnTo>
                  <a:pt x="83650" y="38580"/>
                </a:lnTo>
                <a:lnTo>
                  <a:pt x="83620" y="38600"/>
                </a:lnTo>
                <a:lnTo>
                  <a:pt x="83610" y="38600"/>
                </a:lnTo>
                <a:lnTo>
                  <a:pt x="83550" y="38600"/>
                </a:lnTo>
                <a:lnTo>
                  <a:pt x="83480" y="38620"/>
                </a:lnTo>
                <a:lnTo>
                  <a:pt x="83360" y="38620"/>
                </a:lnTo>
                <a:lnTo>
                  <a:pt x="83350" y="38630"/>
                </a:lnTo>
                <a:lnTo>
                  <a:pt x="83320" y="38660"/>
                </a:lnTo>
                <a:lnTo>
                  <a:pt x="83290" y="38670"/>
                </a:lnTo>
                <a:lnTo>
                  <a:pt x="83150" y="38660"/>
                </a:lnTo>
                <a:lnTo>
                  <a:pt x="83140" y="38660"/>
                </a:lnTo>
                <a:lnTo>
                  <a:pt x="83130" y="38660"/>
                </a:lnTo>
                <a:lnTo>
                  <a:pt x="83050" y="38580"/>
                </a:lnTo>
                <a:lnTo>
                  <a:pt x="83010" y="38510"/>
                </a:lnTo>
                <a:lnTo>
                  <a:pt x="82980" y="38480"/>
                </a:lnTo>
                <a:lnTo>
                  <a:pt x="82940" y="38480"/>
                </a:lnTo>
                <a:lnTo>
                  <a:pt x="82900" y="38470"/>
                </a:lnTo>
                <a:lnTo>
                  <a:pt x="82890" y="38490"/>
                </a:lnTo>
                <a:lnTo>
                  <a:pt x="82890" y="38510"/>
                </a:lnTo>
                <a:lnTo>
                  <a:pt x="82900" y="38530"/>
                </a:lnTo>
                <a:lnTo>
                  <a:pt x="82920" y="38580"/>
                </a:lnTo>
                <a:lnTo>
                  <a:pt x="82940" y="38620"/>
                </a:lnTo>
                <a:lnTo>
                  <a:pt x="82930" y="38640"/>
                </a:lnTo>
                <a:lnTo>
                  <a:pt x="82930" y="38650"/>
                </a:lnTo>
                <a:lnTo>
                  <a:pt x="82910" y="38730"/>
                </a:lnTo>
                <a:lnTo>
                  <a:pt x="83030" y="38790"/>
                </a:lnTo>
                <a:lnTo>
                  <a:pt x="83040" y="38830"/>
                </a:lnTo>
                <a:lnTo>
                  <a:pt x="83040" y="38840"/>
                </a:lnTo>
                <a:lnTo>
                  <a:pt x="83060" y="38900"/>
                </a:lnTo>
                <a:lnTo>
                  <a:pt x="82960" y="39060"/>
                </a:lnTo>
                <a:lnTo>
                  <a:pt x="82950" y="39080"/>
                </a:lnTo>
                <a:lnTo>
                  <a:pt x="82870" y="39130"/>
                </a:lnTo>
                <a:lnTo>
                  <a:pt x="82800" y="39150"/>
                </a:lnTo>
                <a:lnTo>
                  <a:pt x="82800" y="39160"/>
                </a:lnTo>
                <a:lnTo>
                  <a:pt x="82790" y="39170"/>
                </a:lnTo>
                <a:lnTo>
                  <a:pt x="82770" y="39190"/>
                </a:lnTo>
                <a:lnTo>
                  <a:pt x="82760" y="39190"/>
                </a:lnTo>
                <a:lnTo>
                  <a:pt x="82750" y="39180"/>
                </a:lnTo>
                <a:lnTo>
                  <a:pt x="82720" y="39160"/>
                </a:lnTo>
                <a:lnTo>
                  <a:pt x="82660" y="39140"/>
                </a:lnTo>
                <a:lnTo>
                  <a:pt x="82600" y="39140"/>
                </a:lnTo>
                <a:lnTo>
                  <a:pt x="82570" y="39150"/>
                </a:lnTo>
                <a:lnTo>
                  <a:pt x="82540" y="39160"/>
                </a:lnTo>
                <a:lnTo>
                  <a:pt x="82510" y="39180"/>
                </a:lnTo>
                <a:lnTo>
                  <a:pt x="82500" y="39180"/>
                </a:lnTo>
                <a:lnTo>
                  <a:pt x="82480" y="39190"/>
                </a:lnTo>
                <a:lnTo>
                  <a:pt x="82440" y="39230"/>
                </a:lnTo>
                <a:lnTo>
                  <a:pt x="82430" y="39250"/>
                </a:lnTo>
                <a:lnTo>
                  <a:pt x="82420" y="39260"/>
                </a:lnTo>
                <a:lnTo>
                  <a:pt x="82390" y="39260"/>
                </a:lnTo>
                <a:lnTo>
                  <a:pt x="82380" y="39260"/>
                </a:lnTo>
                <a:lnTo>
                  <a:pt x="82300" y="39220"/>
                </a:lnTo>
                <a:lnTo>
                  <a:pt x="82220" y="39220"/>
                </a:lnTo>
                <a:lnTo>
                  <a:pt x="82210" y="39210"/>
                </a:lnTo>
                <a:lnTo>
                  <a:pt x="82200" y="39210"/>
                </a:lnTo>
                <a:lnTo>
                  <a:pt x="82170" y="39140"/>
                </a:lnTo>
                <a:lnTo>
                  <a:pt x="82160" y="39120"/>
                </a:lnTo>
                <a:lnTo>
                  <a:pt x="82130" y="39120"/>
                </a:lnTo>
                <a:lnTo>
                  <a:pt x="82100" y="39130"/>
                </a:lnTo>
                <a:lnTo>
                  <a:pt x="82010" y="39120"/>
                </a:lnTo>
                <a:lnTo>
                  <a:pt x="81980" y="39120"/>
                </a:lnTo>
                <a:lnTo>
                  <a:pt x="81970" y="39110"/>
                </a:lnTo>
                <a:lnTo>
                  <a:pt x="81930" y="39090"/>
                </a:lnTo>
                <a:lnTo>
                  <a:pt x="81910" y="39080"/>
                </a:lnTo>
                <a:lnTo>
                  <a:pt x="81870" y="39070"/>
                </a:lnTo>
                <a:lnTo>
                  <a:pt x="81860" y="39070"/>
                </a:lnTo>
                <a:lnTo>
                  <a:pt x="81870" y="39090"/>
                </a:lnTo>
                <a:lnTo>
                  <a:pt x="81860" y="39140"/>
                </a:lnTo>
                <a:lnTo>
                  <a:pt x="81870" y="39200"/>
                </a:lnTo>
                <a:lnTo>
                  <a:pt x="81820" y="39220"/>
                </a:lnTo>
                <a:lnTo>
                  <a:pt x="81790" y="39230"/>
                </a:lnTo>
                <a:lnTo>
                  <a:pt x="81760" y="39230"/>
                </a:lnTo>
                <a:lnTo>
                  <a:pt x="81740" y="39230"/>
                </a:lnTo>
                <a:lnTo>
                  <a:pt x="81490" y="39340"/>
                </a:lnTo>
                <a:lnTo>
                  <a:pt x="81450" y="39370"/>
                </a:lnTo>
                <a:lnTo>
                  <a:pt x="81430" y="39400"/>
                </a:lnTo>
                <a:lnTo>
                  <a:pt x="81410" y="39430"/>
                </a:lnTo>
                <a:lnTo>
                  <a:pt x="81390" y="39450"/>
                </a:lnTo>
                <a:lnTo>
                  <a:pt x="81390" y="39460"/>
                </a:lnTo>
                <a:lnTo>
                  <a:pt x="81410" y="39470"/>
                </a:lnTo>
                <a:lnTo>
                  <a:pt x="81430" y="39480"/>
                </a:lnTo>
                <a:lnTo>
                  <a:pt x="81440" y="39490"/>
                </a:lnTo>
                <a:lnTo>
                  <a:pt x="81460" y="39500"/>
                </a:lnTo>
                <a:lnTo>
                  <a:pt x="81520" y="39530"/>
                </a:lnTo>
                <a:lnTo>
                  <a:pt x="81540" y="39610"/>
                </a:lnTo>
                <a:lnTo>
                  <a:pt x="81500" y="39680"/>
                </a:lnTo>
                <a:lnTo>
                  <a:pt x="81470" y="39680"/>
                </a:lnTo>
                <a:lnTo>
                  <a:pt x="81400" y="39680"/>
                </a:lnTo>
                <a:lnTo>
                  <a:pt x="81390" y="39680"/>
                </a:lnTo>
                <a:lnTo>
                  <a:pt x="81380" y="39680"/>
                </a:lnTo>
                <a:lnTo>
                  <a:pt x="81330" y="39660"/>
                </a:lnTo>
                <a:lnTo>
                  <a:pt x="81280" y="39600"/>
                </a:lnTo>
                <a:lnTo>
                  <a:pt x="81270" y="39600"/>
                </a:lnTo>
                <a:lnTo>
                  <a:pt x="81230" y="39610"/>
                </a:lnTo>
                <a:lnTo>
                  <a:pt x="81170" y="39670"/>
                </a:lnTo>
                <a:lnTo>
                  <a:pt x="81140" y="39670"/>
                </a:lnTo>
                <a:lnTo>
                  <a:pt x="81090" y="39680"/>
                </a:lnTo>
                <a:lnTo>
                  <a:pt x="81060" y="39680"/>
                </a:lnTo>
                <a:lnTo>
                  <a:pt x="81040" y="39680"/>
                </a:lnTo>
                <a:lnTo>
                  <a:pt x="80990" y="39680"/>
                </a:lnTo>
                <a:lnTo>
                  <a:pt x="80870" y="39670"/>
                </a:lnTo>
                <a:lnTo>
                  <a:pt x="80640" y="39680"/>
                </a:lnTo>
                <a:lnTo>
                  <a:pt x="80550" y="39680"/>
                </a:lnTo>
                <a:lnTo>
                  <a:pt x="80540" y="39680"/>
                </a:lnTo>
                <a:lnTo>
                  <a:pt x="80480" y="39710"/>
                </a:lnTo>
                <a:lnTo>
                  <a:pt x="80460" y="39720"/>
                </a:lnTo>
                <a:lnTo>
                  <a:pt x="80460" y="39740"/>
                </a:lnTo>
                <a:lnTo>
                  <a:pt x="80460" y="39760"/>
                </a:lnTo>
                <a:lnTo>
                  <a:pt x="80440" y="39810"/>
                </a:lnTo>
                <a:lnTo>
                  <a:pt x="80440" y="39820"/>
                </a:lnTo>
                <a:lnTo>
                  <a:pt x="80440" y="39830"/>
                </a:lnTo>
                <a:lnTo>
                  <a:pt x="80460" y="39840"/>
                </a:lnTo>
                <a:lnTo>
                  <a:pt x="80490" y="39880"/>
                </a:lnTo>
                <a:lnTo>
                  <a:pt x="80520" y="39930"/>
                </a:lnTo>
                <a:lnTo>
                  <a:pt x="80480" y="39940"/>
                </a:lnTo>
                <a:lnTo>
                  <a:pt x="80420" y="39940"/>
                </a:lnTo>
                <a:lnTo>
                  <a:pt x="80200" y="40020"/>
                </a:lnTo>
                <a:lnTo>
                  <a:pt x="80200" y="39940"/>
                </a:lnTo>
                <a:lnTo>
                  <a:pt x="80170" y="39830"/>
                </a:lnTo>
                <a:lnTo>
                  <a:pt x="80200" y="39750"/>
                </a:lnTo>
                <a:lnTo>
                  <a:pt x="80140" y="39710"/>
                </a:lnTo>
                <a:lnTo>
                  <a:pt x="80090" y="39710"/>
                </a:lnTo>
                <a:lnTo>
                  <a:pt x="79930" y="39730"/>
                </a:lnTo>
                <a:lnTo>
                  <a:pt x="79780" y="39770"/>
                </a:lnTo>
                <a:lnTo>
                  <a:pt x="79710" y="39870"/>
                </a:lnTo>
                <a:lnTo>
                  <a:pt x="79680" y="39830"/>
                </a:lnTo>
                <a:lnTo>
                  <a:pt x="79670" y="39750"/>
                </a:lnTo>
                <a:lnTo>
                  <a:pt x="79650" y="39740"/>
                </a:lnTo>
                <a:lnTo>
                  <a:pt x="79600" y="39760"/>
                </a:lnTo>
                <a:lnTo>
                  <a:pt x="79540" y="39790"/>
                </a:lnTo>
                <a:lnTo>
                  <a:pt x="79480" y="39710"/>
                </a:lnTo>
                <a:lnTo>
                  <a:pt x="79400" y="39710"/>
                </a:lnTo>
                <a:lnTo>
                  <a:pt x="79290" y="39710"/>
                </a:lnTo>
                <a:lnTo>
                  <a:pt x="79180" y="39720"/>
                </a:lnTo>
                <a:lnTo>
                  <a:pt x="79060" y="39770"/>
                </a:lnTo>
                <a:lnTo>
                  <a:pt x="78950" y="39870"/>
                </a:lnTo>
                <a:lnTo>
                  <a:pt x="78840" y="39870"/>
                </a:lnTo>
                <a:lnTo>
                  <a:pt x="78700" y="39850"/>
                </a:lnTo>
                <a:lnTo>
                  <a:pt x="78580" y="39780"/>
                </a:lnTo>
                <a:lnTo>
                  <a:pt x="78480" y="39710"/>
                </a:lnTo>
                <a:lnTo>
                  <a:pt x="78500" y="39650"/>
                </a:lnTo>
                <a:lnTo>
                  <a:pt x="78520" y="39610"/>
                </a:lnTo>
                <a:lnTo>
                  <a:pt x="78510" y="39530"/>
                </a:lnTo>
                <a:lnTo>
                  <a:pt x="78500" y="39420"/>
                </a:lnTo>
                <a:lnTo>
                  <a:pt x="78500" y="39360"/>
                </a:lnTo>
                <a:lnTo>
                  <a:pt x="78540" y="39260"/>
                </a:lnTo>
                <a:lnTo>
                  <a:pt x="78530" y="39180"/>
                </a:lnTo>
                <a:lnTo>
                  <a:pt x="78530" y="39110"/>
                </a:lnTo>
                <a:lnTo>
                  <a:pt x="78550" y="39080"/>
                </a:lnTo>
                <a:lnTo>
                  <a:pt x="78560" y="39060"/>
                </a:lnTo>
                <a:lnTo>
                  <a:pt x="78540" y="39040"/>
                </a:lnTo>
                <a:lnTo>
                  <a:pt x="78540" y="39020"/>
                </a:lnTo>
                <a:lnTo>
                  <a:pt x="78560" y="38970"/>
                </a:lnTo>
                <a:lnTo>
                  <a:pt x="78560" y="38960"/>
                </a:lnTo>
                <a:lnTo>
                  <a:pt x="78530" y="38940"/>
                </a:lnTo>
                <a:lnTo>
                  <a:pt x="78490" y="38910"/>
                </a:lnTo>
                <a:lnTo>
                  <a:pt x="78490" y="38890"/>
                </a:lnTo>
                <a:lnTo>
                  <a:pt x="78500" y="38840"/>
                </a:lnTo>
                <a:lnTo>
                  <a:pt x="78510" y="38780"/>
                </a:lnTo>
                <a:lnTo>
                  <a:pt x="78520" y="38730"/>
                </a:lnTo>
                <a:lnTo>
                  <a:pt x="78520" y="38710"/>
                </a:lnTo>
                <a:lnTo>
                  <a:pt x="78500" y="38700"/>
                </a:lnTo>
                <a:lnTo>
                  <a:pt x="78480" y="38710"/>
                </a:lnTo>
                <a:lnTo>
                  <a:pt x="78470" y="38680"/>
                </a:lnTo>
                <a:lnTo>
                  <a:pt x="78470" y="38670"/>
                </a:lnTo>
                <a:lnTo>
                  <a:pt x="78420" y="38630"/>
                </a:lnTo>
                <a:lnTo>
                  <a:pt x="78390" y="38610"/>
                </a:lnTo>
                <a:lnTo>
                  <a:pt x="78370" y="38610"/>
                </a:lnTo>
                <a:lnTo>
                  <a:pt x="78350" y="38610"/>
                </a:lnTo>
                <a:lnTo>
                  <a:pt x="78340" y="38620"/>
                </a:lnTo>
                <a:lnTo>
                  <a:pt x="78280" y="38640"/>
                </a:lnTo>
                <a:lnTo>
                  <a:pt x="78280" y="38630"/>
                </a:lnTo>
                <a:lnTo>
                  <a:pt x="78270" y="38620"/>
                </a:lnTo>
                <a:lnTo>
                  <a:pt x="78240" y="38630"/>
                </a:lnTo>
                <a:lnTo>
                  <a:pt x="78220" y="38620"/>
                </a:lnTo>
                <a:lnTo>
                  <a:pt x="78200" y="38590"/>
                </a:lnTo>
                <a:lnTo>
                  <a:pt x="78200" y="38530"/>
                </a:lnTo>
                <a:lnTo>
                  <a:pt x="78170" y="38500"/>
                </a:lnTo>
                <a:lnTo>
                  <a:pt x="78170" y="38490"/>
                </a:lnTo>
                <a:lnTo>
                  <a:pt x="78190" y="38420"/>
                </a:lnTo>
                <a:lnTo>
                  <a:pt x="78190" y="38400"/>
                </a:lnTo>
                <a:lnTo>
                  <a:pt x="78170" y="38380"/>
                </a:lnTo>
                <a:lnTo>
                  <a:pt x="78150" y="38350"/>
                </a:lnTo>
                <a:lnTo>
                  <a:pt x="78140" y="38320"/>
                </a:lnTo>
                <a:lnTo>
                  <a:pt x="78100" y="38330"/>
                </a:lnTo>
                <a:lnTo>
                  <a:pt x="78080" y="38320"/>
                </a:lnTo>
                <a:lnTo>
                  <a:pt x="78080" y="38310"/>
                </a:lnTo>
                <a:lnTo>
                  <a:pt x="78100" y="38290"/>
                </a:lnTo>
                <a:lnTo>
                  <a:pt x="78090" y="38260"/>
                </a:lnTo>
                <a:lnTo>
                  <a:pt x="78070" y="38240"/>
                </a:lnTo>
                <a:lnTo>
                  <a:pt x="78030" y="38220"/>
                </a:lnTo>
                <a:lnTo>
                  <a:pt x="77930" y="38210"/>
                </a:lnTo>
                <a:lnTo>
                  <a:pt x="77900" y="38190"/>
                </a:lnTo>
                <a:lnTo>
                  <a:pt x="77900" y="38170"/>
                </a:lnTo>
                <a:lnTo>
                  <a:pt x="77890" y="38150"/>
                </a:lnTo>
                <a:lnTo>
                  <a:pt x="77850" y="38140"/>
                </a:lnTo>
                <a:lnTo>
                  <a:pt x="77810" y="38090"/>
                </a:lnTo>
                <a:lnTo>
                  <a:pt x="77800" y="38090"/>
                </a:lnTo>
                <a:lnTo>
                  <a:pt x="77770" y="38080"/>
                </a:lnTo>
                <a:lnTo>
                  <a:pt x="77760" y="38080"/>
                </a:lnTo>
                <a:lnTo>
                  <a:pt x="77710" y="38020"/>
                </a:lnTo>
                <a:lnTo>
                  <a:pt x="77690" y="38020"/>
                </a:lnTo>
                <a:lnTo>
                  <a:pt x="77680" y="38030"/>
                </a:lnTo>
                <a:lnTo>
                  <a:pt x="77660" y="38030"/>
                </a:lnTo>
                <a:lnTo>
                  <a:pt x="77630" y="37980"/>
                </a:lnTo>
                <a:lnTo>
                  <a:pt x="77600" y="37990"/>
                </a:lnTo>
                <a:lnTo>
                  <a:pt x="77590" y="37990"/>
                </a:lnTo>
                <a:lnTo>
                  <a:pt x="77580" y="37990"/>
                </a:lnTo>
                <a:lnTo>
                  <a:pt x="77570" y="37990"/>
                </a:lnTo>
                <a:lnTo>
                  <a:pt x="77560" y="37980"/>
                </a:lnTo>
                <a:lnTo>
                  <a:pt x="77550" y="37970"/>
                </a:lnTo>
                <a:lnTo>
                  <a:pt x="77540" y="37940"/>
                </a:lnTo>
                <a:lnTo>
                  <a:pt x="77480" y="37910"/>
                </a:lnTo>
                <a:lnTo>
                  <a:pt x="77470" y="37900"/>
                </a:lnTo>
                <a:lnTo>
                  <a:pt x="77460" y="37850"/>
                </a:lnTo>
                <a:lnTo>
                  <a:pt x="77440" y="37820"/>
                </a:lnTo>
                <a:lnTo>
                  <a:pt x="77420" y="37810"/>
                </a:lnTo>
                <a:lnTo>
                  <a:pt x="77380" y="37760"/>
                </a:lnTo>
                <a:lnTo>
                  <a:pt x="77370" y="37730"/>
                </a:lnTo>
                <a:lnTo>
                  <a:pt x="77380" y="37690"/>
                </a:lnTo>
                <a:lnTo>
                  <a:pt x="77360" y="37610"/>
                </a:lnTo>
                <a:lnTo>
                  <a:pt x="77340" y="37510"/>
                </a:lnTo>
                <a:lnTo>
                  <a:pt x="77310" y="37480"/>
                </a:lnTo>
                <a:lnTo>
                  <a:pt x="77260" y="37420"/>
                </a:lnTo>
                <a:lnTo>
                  <a:pt x="77210" y="37370"/>
                </a:lnTo>
                <a:lnTo>
                  <a:pt x="77140" y="37310"/>
                </a:lnTo>
                <a:lnTo>
                  <a:pt x="77130" y="37260"/>
                </a:lnTo>
                <a:lnTo>
                  <a:pt x="77120" y="37170"/>
                </a:lnTo>
                <a:lnTo>
                  <a:pt x="77100" y="37140"/>
                </a:lnTo>
                <a:lnTo>
                  <a:pt x="77080" y="37120"/>
                </a:lnTo>
                <a:lnTo>
                  <a:pt x="77010" y="37070"/>
                </a:lnTo>
                <a:lnTo>
                  <a:pt x="76970" y="37100"/>
                </a:lnTo>
                <a:lnTo>
                  <a:pt x="76920" y="37130"/>
                </a:lnTo>
                <a:lnTo>
                  <a:pt x="76880" y="37130"/>
                </a:lnTo>
                <a:lnTo>
                  <a:pt x="76830" y="37090"/>
                </a:lnTo>
                <a:lnTo>
                  <a:pt x="76770" y="36970"/>
                </a:lnTo>
                <a:lnTo>
                  <a:pt x="76710" y="36870"/>
                </a:lnTo>
                <a:lnTo>
                  <a:pt x="76660" y="36760"/>
                </a:lnTo>
                <a:lnTo>
                  <a:pt x="76640" y="36710"/>
                </a:lnTo>
                <a:lnTo>
                  <a:pt x="76610" y="36670"/>
                </a:lnTo>
                <a:lnTo>
                  <a:pt x="76610" y="36610"/>
                </a:lnTo>
                <a:lnTo>
                  <a:pt x="76620" y="36570"/>
                </a:lnTo>
                <a:lnTo>
                  <a:pt x="76660" y="36500"/>
                </a:lnTo>
                <a:lnTo>
                  <a:pt x="76700" y="36410"/>
                </a:lnTo>
                <a:lnTo>
                  <a:pt x="76690" y="36400"/>
                </a:lnTo>
                <a:lnTo>
                  <a:pt x="76660" y="36400"/>
                </a:lnTo>
                <a:lnTo>
                  <a:pt x="76610" y="36370"/>
                </a:lnTo>
                <a:lnTo>
                  <a:pt x="76590" y="36360"/>
                </a:lnTo>
                <a:lnTo>
                  <a:pt x="76550" y="36380"/>
                </a:lnTo>
                <a:lnTo>
                  <a:pt x="76520" y="36370"/>
                </a:lnTo>
                <a:lnTo>
                  <a:pt x="76490" y="36350"/>
                </a:lnTo>
                <a:lnTo>
                  <a:pt x="76470" y="36310"/>
                </a:lnTo>
                <a:lnTo>
                  <a:pt x="76460" y="36300"/>
                </a:lnTo>
                <a:lnTo>
                  <a:pt x="76430" y="36280"/>
                </a:lnTo>
                <a:lnTo>
                  <a:pt x="76370" y="36250"/>
                </a:lnTo>
                <a:lnTo>
                  <a:pt x="76330" y="36210"/>
                </a:lnTo>
                <a:lnTo>
                  <a:pt x="76310" y="36150"/>
                </a:lnTo>
                <a:lnTo>
                  <a:pt x="76220" y="36090"/>
                </a:lnTo>
                <a:lnTo>
                  <a:pt x="76200" y="36050"/>
                </a:lnTo>
                <a:lnTo>
                  <a:pt x="76170" y="36010"/>
                </a:lnTo>
                <a:lnTo>
                  <a:pt x="76100" y="35960"/>
                </a:lnTo>
                <a:lnTo>
                  <a:pt x="76080" y="35930"/>
                </a:lnTo>
                <a:lnTo>
                  <a:pt x="76070" y="35930"/>
                </a:lnTo>
                <a:lnTo>
                  <a:pt x="76040" y="35930"/>
                </a:lnTo>
                <a:lnTo>
                  <a:pt x="76050" y="35870"/>
                </a:lnTo>
                <a:lnTo>
                  <a:pt x="76070" y="35850"/>
                </a:lnTo>
                <a:lnTo>
                  <a:pt x="76140" y="35790"/>
                </a:lnTo>
                <a:lnTo>
                  <a:pt x="76150" y="35790"/>
                </a:lnTo>
                <a:lnTo>
                  <a:pt x="76160" y="35780"/>
                </a:lnTo>
                <a:lnTo>
                  <a:pt x="76170" y="35780"/>
                </a:lnTo>
                <a:lnTo>
                  <a:pt x="76220" y="35770"/>
                </a:lnTo>
                <a:lnTo>
                  <a:pt x="76240" y="35780"/>
                </a:lnTo>
                <a:lnTo>
                  <a:pt x="76240" y="35790"/>
                </a:lnTo>
                <a:lnTo>
                  <a:pt x="76270" y="35850"/>
                </a:lnTo>
                <a:lnTo>
                  <a:pt x="76280" y="35850"/>
                </a:lnTo>
                <a:lnTo>
                  <a:pt x="76280" y="35860"/>
                </a:lnTo>
                <a:lnTo>
                  <a:pt x="76330" y="35830"/>
                </a:lnTo>
                <a:lnTo>
                  <a:pt x="76370" y="35810"/>
                </a:lnTo>
                <a:lnTo>
                  <a:pt x="76380" y="35810"/>
                </a:lnTo>
                <a:lnTo>
                  <a:pt x="76400" y="35810"/>
                </a:lnTo>
                <a:lnTo>
                  <a:pt x="76500" y="35870"/>
                </a:lnTo>
                <a:lnTo>
                  <a:pt x="76510" y="35870"/>
                </a:lnTo>
                <a:lnTo>
                  <a:pt x="76520" y="35870"/>
                </a:lnTo>
                <a:lnTo>
                  <a:pt x="76550" y="35850"/>
                </a:lnTo>
                <a:lnTo>
                  <a:pt x="76560" y="35840"/>
                </a:lnTo>
                <a:lnTo>
                  <a:pt x="76560" y="35830"/>
                </a:lnTo>
                <a:lnTo>
                  <a:pt x="76570" y="35820"/>
                </a:lnTo>
                <a:lnTo>
                  <a:pt x="76550" y="35770"/>
                </a:lnTo>
                <a:lnTo>
                  <a:pt x="76530" y="35750"/>
                </a:lnTo>
                <a:lnTo>
                  <a:pt x="76510" y="35730"/>
                </a:lnTo>
                <a:lnTo>
                  <a:pt x="76500" y="35710"/>
                </a:lnTo>
                <a:lnTo>
                  <a:pt x="76490" y="35690"/>
                </a:lnTo>
                <a:lnTo>
                  <a:pt x="76450" y="35650"/>
                </a:lnTo>
                <a:lnTo>
                  <a:pt x="76430" y="35640"/>
                </a:lnTo>
                <a:lnTo>
                  <a:pt x="76430" y="35630"/>
                </a:lnTo>
                <a:lnTo>
                  <a:pt x="76420" y="35630"/>
                </a:lnTo>
                <a:lnTo>
                  <a:pt x="76390" y="35610"/>
                </a:lnTo>
                <a:lnTo>
                  <a:pt x="76380" y="35600"/>
                </a:lnTo>
                <a:lnTo>
                  <a:pt x="76370" y="35600"/>
                </a:lnTo>
                <a:lnTo>
                  <a:pt x="76340" y="35570"/>
                </a:lnTo>
                <a:lnTo>
                  <a:pt x="76340" y="35560"/>
                </a:lnTo>
                <a:lnTo>
                  <a:pt x="76340" y="35540"/>
                </a:lnTo>
                <a:lnTo>
                  <a:pt x="76320" y="35440"/>
                </a:lnTo>
                <a:lnTo>
                  <a:pt x="76320" y="35430"/>
                </a:lnTo>
                <a:lnTo>
                  <a:pt x="76320" y="35390"/>
                </a:lnTo>
                <a:lnTo>
                  <a:pt x="76300" y="35370"/>
                </a:lnTo>
                <a:lnTo>
                  <a:pt x="76270" y="35360"/>
                </a:lnTo>
                <a:lnTo>
                  <a:pt x="76240" y="35320"/>
                </a:lnTo>
                <a:lnTo>
                  <a:pt x="76230" y="35270"/>
                </a:lnTo>
                <a:lnTo>
                  <a:pt x="76240" y="35250"/>
                </a:lnTo>
                <a:lnTo>
                  <a:pt x="76250" y="35240"/>
                </a:lnTo>
                <a:lnTo>
                  <a:pt x="76280" y="35210"/>
                </a:lnTo>
                <a:lnTo>
                  <a:pt x="76290" y="35200"/>
                </a:lnTo>
                <a:lnTo>
                  <a:pt x="76290" y="35190"/>
                </a:lnTo>
                <a:lnTo>
                  <a:pt x="76280" y="35130"/>
                </a:lnTo>
                <a:lnTo>
                  <a:pt x="76240" y="35040"/>
                </a:lnTo>
                <a:lnTo>
                  <a:pt x="76240" y="35030"/>
                </a:lnTo>
                <a:lnTo>
                  <a:pt x="76240" y="35020"/>
                </a:lnTo>
                <a:lnTo>
                  <a:pt x="76240" y="35010"/>
                </a:lnTo>
                <a:lnTo>
                  <a:pt x="76250" y="34990"/>
                </a:lnTo>
                <a:lnTo>
                  <a:pt x="76280" y="34930"/>
                </a:lnTo>
                <a:lnTo>
                  <a:pt x="76270" y="34890"/>
                </a:lnTo>
                <a:lnTo>
                  <a:pt x="76270" y="34880"/>
                </a:lnTo>
                <a:lnTo>
                  <a:pt x="76270" y="34860"/>
                </a:lnTo>
                <a:lnTo>
                  <a:pt x="76280" y="34850"/>
                </a:lnTo>
                <a:lnTo>
                  <a:pt x="76310" y="34860"/>
                </a:lnTo>
                <a:lnTo>
                  <a:pt x="76320" y="34850"/>
                </a:lnTo>
                <a:lnTo>
                  <a:pt x="76380" y="34810"/>
                </a:lnTo>
                <a:lnTo>
                  <a:pt x="76380" y="34800"/>
                </a:lnTo>
                <a:lnTo>
                  <a:pt x="76440" y="34740"/>
                </a:lnTo>
                <a:lnTo>
                  <a:pt x="76490" y="34730"/>
                </a:lnTo>
                <a:lnTo>
                  <a:pt x="76520" y="34710"/>
                </a:lnTo>
                <a:lnTo>
                  <a:pt x="76530" y="34710"/>
                </a:lnTo>
                <a:lnTo>
                  <a:pt x="76560" y="34710"/>
                </a:lnTo>
                <a:lnTo>
                  <a:pt x="76570" y="34700"/>
                </a:lnTo>
                <a:lnTo>
                  <a:pt x="76590" y="34680"/>
                </a:lnTo>
                <a:lnTo>
                  <a:pt x="76600" y="34680"/>
                </a:lnTo>
                <a:lnTo>
                  <a:pt x="76610" y="34680"/>
                </a:lnTo>
                <a:lnTo>
                  <a:pt x="76650" y="34680"/>
                </a:lnTo>
                <a:lnTo>
                  <a:pt x="76660" y="34680"/>
                </a:lnTo>
                <a:lnTo>
                  <a:pt x="76710" y="34700"/>
                </a:lnTo>
                <a:lnTo>
                  <a:pt x="76720" y="34700"/>
                </a:lnTo>
                <a:lnTo>
                  <a:pt x="76740" y="34700"/>
                </a:lnTo>
                <a:lnTo>
                  <a:pt x="76800" y="34690"/>
                </a:lnTo>
                <a:lnTo>
                  <a:pt x="76830" y="34680"/>
                </a:lnTo>
                <a:lnTo>
                  <a:pt x="76910" y="34620"/>
                </a:lnTo>
                <a:lnTo>
                  <a:pt x="76980" y="34580"/>
                </a:lnTo>
                <a:lnTo>
                  <a:pt x="77070" y="34540"/>
                </a:lnTo>
                <a:lnTo>
                  <a:pt x="77090" y="34540"/>
                </a:lnTo>
                <a:lnTo>
                  <a:pt x="77100" y="34530"/>
                </a:lnTo>
                <a:lnTo>
                  <a:pt x="77140" y="34550"/>
                </a:lnTo>
                <a:lnTo>
                  <a:pt x="77170" y="34540"/>
                </a:lnTo>
                <a:lnTo>
                  <a:pt x="77190" y="34530"/>
                </a:lnTo>
                <a:lnTo>
                  <a:pt x="77210" y="34530"/>
                </a:lnTo>
                <a:lnTo>
                  <a:pt x="77260" y="34500"/>
                </a:lnTo>
                <a:lnTo>
                  <a:pt x="77270" y="34500"/>
                </a:lnTo>
                <a:lnTo>
                  <a:pt x="77340" y="34480"/>
                </a:lnTo>
                <a:lnTo>
                  <a:pt x="77380" y="34480"/>
                </a:lnTo>
                <a:lnTo>
                  <a:pt x="77390" y="34480"/>
                </a:lnTo>
                <a:lnTo>
                  <a:pt x="77400" y="34470"/>
                </a:lnTo>
                <a:lnTo>
                  <a:pt x="77420" y="34470"/>
                </a:lnTo>
                <a:lnTo>
                  <a:pt x="77430" y="34470"/>
                </a:lnTo>
                <a:lnTo>
                  <a:pt x="77440" y="34480"/>
                </a:lnTo>
                <a:lnTo>
                  <a:pt x="77450" y="34480"/>
                </a:lnTo>
                <a:lnTo>
                  <a:pt x="77460" y="34480"/>
                </a:lnTo>
                <a:lnTo>
                  <a:pt x="77470" y="34480"/>
                </a:lnTo>
                <a:lnTo>
                  <a:pt x="77480" y="34490"/>
                </a:lnTo>
                <a:lnTo>
                  <a:pt x="77520" y="34500"/>
                </a:lnTo>
                <a:lnTo>
                  <a:pt x="77550" y="34520"/>
                </a:lnTo>
                <a:lnTo>
                  <a:pt x="77570" y="34520"/>
                </a:lnTo>
                <a:lnTo>
                  <a:pt x="77610" y="34500"/>
                </a:lnTo>
                <a:lnTo>
                  <a:pt x="77630" y="34500"/>
                </a:lnTo>
                <a:lnTo>
                  <a:pt x="77700" y="34490"/>
                </a:lnTo>
                <a:lnTo>
                  <a:pt x="77730" y="34510"/>
                </a:lnTo>
                <a:lnTo>
                  <a:pt x="77740" y="34520"/>
                </a:lnTo>
                <a:lnTo>
                  <a:pt x="77750" y="34530"/>
                </a:lnTo>
                <a:lnTo>
                  <a:pt x="77770" y="34540"/>
                </a:lnTo>
                <a:lnTo>
                  <a:pt x="77850" y="34550"/>
                </a:lnTo>
                <a:lnTo>
                  <a:pt x="77860" y="34550"/>
                </a:lnTo>
                <a:lnTo>
                  <a:pt x="77870" y="34560"/>
                </a:lnTo>
                <a:lnTo>
                  <a:pt x="77880" y="34560"/>
                </a:lnTo>
                <a:lnTo>
                  <a:pt x="77900" y="34580"/>
                </a:lnTo>
                <a:lnTo>
                  <a:pt x="77920" y="34590"/>
                </a:lnTo>
                <a:lnTo>
                  <a:pt x="77930" y="34590"/>
                </a:lnTo>
                <a:lnTo>
                  <a:pt x="77940" y="34580"/>
                </a:lnTo>
                <a:lnTo>
                  <a:pt x="77950" y="34590"/>
                </a:lnTo>
                <a:lnTo>
                  <a:pt x="77960" y="34590"/>
                </a:lnTo>
                <a:lnTo>
                  <a:pt x="77990" y="34630"/>
                </a:lnTo>
                <a:lnTo>
                  <a:pt x="78000" y="34640"/>
                </a:lnTo>
                <a:lnTo>
                  <a:pt x="78010" y="34640"/>
                </a:lnTo>
                <a:lnTo>
                  <a:pt x="78020" y="34630"/>
                </a:lnTo>
                <a:lnTo>
                  <a:pt x="78040" y="34600"/>
                </a:lnTo>
                <a:lnTo>
                  <a:pt x="78060" y="34610"/>
                </a:lnTo>
                <a:lnTo>
                  <a:pt x="78070" y="34620"/>
                </a:lnTo>
                <a:lnTo>
                  <a:pt x="78080" y="34620"/>
                </a:lnTo>
                <a:lnTo>
                  <a:pt x="78120" y="34610"/>
                </a:lnTo>
                <a:lnTo>
                  <a:pt x="78130" y="34610"/>
                </a:lnTo>
                <a:lnTo>
                  <a:pt x="78150" y="34610"/>
                </a:lnTo>
                <a:lnTo>
                  <a:pt x="78200" y="34620"/>
                </a:lnTo>
                <a:lnTo>
                  <a:pt x="78250" y="34590"/>
                </a:lnTo>
                <a:lnTo>
                  <a:pt x="78260" y="34580"/>
                </a:lnTo>
                <a:lnTo>
                  <a:pt x="78280" y="34550"/>
                </a:lnTo>
                <a:lnTo>
                  <a:pt x="78320" y="34440"/>
                </a:lnTo>
                <a:lnTo>
                  <a:pt x="78330" y="34440"/>
                </a:lnTo>
                <a:lnTo>
                  <a:pt x="78340" y="34450"/>
                </a:lnTo>
                <a:lnTo>
                  <a:pt x="78350" y="34460"/>
                </a:lnTo>
                <a:lnTo>
                  <a:pt x="78360" y="34460"/>
                </a:lnTo>
                <a:lnTo>
                  <a:pt x="78370" y="34460"/>
                </a:lnTo>
                <a:lnTo>
                  <a:pt x="78380" y="34460"/>
                </a:lnTo>
                <a:lnTo>
                  <a:pt x="78390" y="34450"/>
                </a:lnTo>
                <a:lnTo>
                  <a:pt x="78400" y="34450"/>
                </a:lnTo>
                <a:lnTo>
                  <a:pt x="78490" y="34440"/>
                </a:lnTo>
                <a:lnTo>
                  <a:pt x="78540" y="34430"/>
                </a:lnTo>
                <a:lnTo>
                  <a:pt x="78580" y="34410"/>
                </a:lnTo>
                <a:lnTo>
                  <a:pt x="78610" y="34410"/>
                </a:lnTo>
                <a:lnTo>
                  <a:pt x="78620" y="34390"/>
                </a:lnTo>
                <a:lnTo>
                  <a:pt x="78630" y="34390"/>
                </a:lnTo>
                <a:lnTo>
                  <a:pt x="78640" y="34330"/>
                </a:lnTo>
                <a:lnTo>
                  <a:pt x="78640" y="34310"/>
                </a:lnTo>
                <a:lnTo>
                  <a:pt x="78620" y="34220"/>
                </a:lnTo>
                <a:lnTo>
                  <a:pt x="78610" y="34190"/>
                </a:lnTo>
                <a:lnTo>
                  <a:pt x="78620" y="34160"/>
                </a:lnTo>
                <a:lnTo>
                  <a:pt x="78660" y="34100"/>
                </a:lnTo>
                <a:lnTo>
                  <a:pt x="78670" y="34070"/>
                </a:lnTo>
                <a:lnTo>
                  <a:pt x="78670" y="34050"/>
                </a:lnTo>
                <a:lnTo>
                  <a:pt x="78670" y="34030"/>
                </a:lnTo>
                <a:lnTo>
                  <a:pt x="78680" y="34010"/>
                </a:lnTo>
                <a:lnTo>
                  <a:pt x="78690" y="33970"/>
                </a:lnTo>
                <a:lnTo>
                  <a:pt x="78690" y="33960"/>
                </a:lnTo>
                <a:lnTo>
                  <a:pt x="78680" y="33910"/>
                </a:lnTo>
                <a:lnTo>
                  <a:pt x="78690" y="33880"/>
                </a:lnTo>
                <a:lnTo>
                  <a:pt x="78690" y="33870"/>
                </a:lnTo>
                <a:lnTo>
                  <a:pt x="78710" y="33830"/>
                </a:lnTo>
                <a:lnTo>
                  <a:pt x="78720" y="33810"/>
                </a:lnTo>
                <a:lnTo>
                  <a:pt x="78740" y="33800"/>
                </a:lnTo>
                <a:lnTo>
                  <a:pt x="78760" y="33780"/>
                </a:lnTo>
                <a:lnTo>
                  <a:pt x="78770" y="33760"/>
                </a:lnTo>
                <a:lnTo>
                  <a:pt x="78770" y="33750"/>
                </a:lnTo>
                <a:lnTo>
                  <a:pt x="78780" y="33740"/>
                </a:lnTo>
                <a:lnTo>
                  <a:pt x="78800" y="33760"/>
                </a:lnTo>
                <a:lnTo>
                  <a:pt x="78800" y="33740"/>
                </a:lnTo>
                <a:lnTo>
                  <a:pt x="78790" y="33720"/>
                </a:lnTo>
                <a:lnTo>
                  <a:pt x="78790" y="33710"/>
                </a:lnTo>
                <a:lnTo>
                  <a:pt x="78800" y="33690"/>
                </a:lnTo>
                <a:lnTo>
                  <a:pt x="78810" y="33670"/>
                </a:lnTo>
                <a:lnTo>
                  <a:pt x="78800" y="33650"/>
                </a:lnTo>
                <a:lnTo>
                  <a:pt x="78800" y="33620"/>
                </a:lnTo>
                <a:lnTo>
                  <a:pt x="78800" y="33560"/>
                </a:lnTo>
                <a:lnTo>
                  <a:pt x="78800" y="33540"/>
                </a:lnTo>
                <a:lnTo>
                  <a:pt x="78790" y="33520"/>
                </a:lnTo>
                <a:lnTo>
                  <a:pt x="78790" y="33500"/>
                </a:lnTo>
                <a:lnTo>
                  <a:pt x="78800" y="33480"/>
                </a:lnTo>
                <a:lnTo>
                  <a:pt x="78810" y="33460"/>
                </a:lnTo>
                <a:lnTo>
                  <a:pt x="78820" y="33450"/>
                </a:lnTo>
                <a:lnTo>
                  <a:pt x="78850" y="33430"/>
                </a:lnTo>
                <a:lnTo>
                  <a:pt x="78900" y="33400"/>
                </a:lnTo>
                <a:lnTo>
                  <a:pt x="78920" y="33360"/>
                </a:lnTo>
                <a:lnTo>
                  <a:pt x="78910" y="33340"/>
                </a:lnTo>
                <a:lnTo>
                  <a:pt x="78900" y="33310"/>
                </a:lnTo>
                <a:lnTo>
                  <a:pt x="78880" y="33300"/>
                </a:lnTo>
                <a:lnTo>
                  <a:pt x="78890" y="33170"/>
                </a:lnTo>
                <a:lnTo>
                  <a:pt x="78900" y="33130"/>
                </a:lnTo>
                <a:lnTo>
                  <a:pt x="78920" y="33100"/>
                </a:lnTo>
                <a:lnTo>
                  <a:pt x="78940" y="33090"/>
                </a:lnTo>
                <a:lnTo>
                  <a:pt x="78970" y="33030"/>
                </a:lnTo>
                <a:lnTo>
                  <a:pt x="79180" y="33030"/>
                </a:lnTo>
                <a:lnTo>
                  <a:pt x="79260" y="33020"/>
                </a:lnTo>
                <a:lnTo>
                  <a:pt x="79300" y="32970"/>
                </a:lnTo>
                <a:lnTo>
                  <a:pt x="79420" y="32930"/>
                </a:lnTo>
                <a:lnTo>
                  <a:pt x="79420" y="32900"/>
                </a:lnTo>
                <a:lnTo>
                  <a:pt x="79430" y="32860"/>
                </a:lnTo>
                <a:lnTo>
                  <a:pt x="79440" y="32830"/>
                </a:lnTo>
                <a:lnTo>
                  <a:pt x="79470" y="32810"/>
                </a:lnTo>
                <a:lnTo>
                  <a:pt x="79490" y="32800"/>
                </a:lnTo>
                <a:lnTo>
                  <a:pt x="79540" y="32810"/>
                </a:lnTo>
                <a:lnTo>
                  <a:pt x="79580" y="32780"/>
                </a:lnTo>
                <a:lnTo>
                  <a:pt x="79580" y="32750"/>
                </a:lnTo>
                <a:lnTo>
                  <a:pt x="79600" y="32710"/>
                </a:lnTo>
                <a:lnTo>
                  <a:pt x="79620" y="32680"/>
                </a:lnTo>
                <a:lnTo>
                  <a:pt x="79620" y="32670"/>
                </a:lnTo>
                <a:lnTo>
                  <a:pt x="79620" y="32650"/>
                </a:lnTo>
                <a:lnTo>
                  <a:pt x="79620" y="32630"/>
                </a:lnTo>
                <a:lnTo>
                  <a:pt x="79610" y="32510"/>
                </a:lnTo>
                <a:lnTo>
                  <a:pt x="79620" y="32430"/>
                </a:lnTo>
                <a:lnTo>
                  <a:pt x="79600" y="32390"/>
                </a:lnTo>
                <a:lnTo>
                  <a:pt x="79590" y="32370"/>
                </a:lnTo>
                <a:lnTo>
                  <a:pt x="79580" y="32310"/>
                </a:lnTo>
                <a:lnTo>
                  <a:pt x="79520" y="32250"/>
                </a:lnTo>
                <a:lnTo>
                  <a:pt x="79480" y="32170"/>
                </a:lnTo>
                <a:lnTo>
                  <a:pt x="79450" y="32130"/>
                </a:lnTo>
                <a:lnTo>
                  <a:pt x="79470" y="32100"/>
                </a:lnTo>
                <a:lnTo>
                  <a:pt x="79480" y="32070"/>
                </a:lnTo>
                <a:lnTo>
                  <a:pt x="79480" y="32050"/>
                </a:lnTo>
                <a:lnTo>
                  <a:pt x="79490" y="32040"/>
                </a:lnTo>
                <a:lnTo>
                  <a:pt x="79550" y="31990"/>
                </a:lnTo>
                <a:lnTo>
                  <a:pt x="79580" y="31980"/>
                </a:lnTo>
                <a:lnTo>
                  <a:pt x="79650" y="31910"/>
                </a:lnTo>
                <a:lnTo>
                  <a:pt x="79660" y="31900"/>
                </a:lnTo>
                <a:lnTo>
                  <a:pt x="79680" y="31810"/>
                </a:lnTo>
                <a:lnTo>
                  <a:pt x="79700" y="31750"/>
                </a:lnTo>
                <a:lnTo>
                  <a:pt x="79770" y="31700"/>
                </a:lnTo>
                <a:lnTo>
                  <a:pt x="79860" y="31670"/>
                </a:lnTo>
                <a:lnTo>
                  <a:pt x="79890" y="31660"/>
                </a:lnTo>
                <a:lnTo>
                  <a:pt x="80070" y="31660"/>
                </a:lnTo>
                <a:lnTo>
                  <a:pt x="80090" y="31640"/>
                </a:lnTo>
                <a:lnTo>
                  <a:pt x="80110" y="31620"/>
                </a:lnTo>
                <a:lnTo>
                  <a:pt x="80130" y="31600"/>
                </a:lnTo>
                <a:lnTo>
                  <a:pt x="80140" y="31590"/>
                </a:lnTo>
                <a:lnTo>
                  <a:pt x="80180" y="31590"/>
                </a:lnTo>
                <a:lnTo>
                  <a:pt x="80200" y="31550"/>
                </a:lnTo>
                <a:lnTo>
                  <a:pt x="80230" y="31540"/>
                </a:lnTo>
                <a:lnTo>
                  <a:pt x="80260" y="31510"/>
                </a:lnTo>
                <a:lnTo>
                  <a:pt x="80280" y="31510"/>
                </a:lnTo>
                <a:lnTo>
                  <a:pt x="80290" y="31510"/>
                </a:lnTo>
                <a:lnTo>
                  <a:pt x="80360" y="31520"/>
                </a:lnTo>
                <a:lnTo>
                  <a:pt x="80370" y="31520"/>
                </a:lnTo>
                <a:lnTo>
                  <a:pt x="80380" y="31520"/>
                </a:lnTo>
                <a:lnTo>
                  <a:pt x="80390" y="31510"/>
                </a:lnTo>
                <a:lnTo>
                  <a:pt x="80420" y="31480"/>
                </a:lnTo>
                <a:lnTo>
                  <a:pt x="80440" y="31470"/>
                </a:lnTo>
                <a:lnTo>
                  <a:pt x="80450" y="31460"/>
                </a:lnTo>
                <a:lnTo>
                  <a:pt x="80450" y="31450"/>
                </a:lnTo>
                <a:lnTo>
                  <a:pt x="80460" y="31420"/>
                </a:lnTo>
                <a:lnTo>
                  <a:pt x="80450" y="31400"/>
                </a:lnTo>
                <a:lnTo>
                  <a:pt x="80420" y="31370"/>
                </a:lnTo>
                <a:lnTo>
                  <a:pt x="80420" y="31360"/>
                </a:lnTo>
                <a:lnTo>
                  <a:pt x="80410" y="31340"/>
                </a:lnTo>
                <a:lnTo>
                  <a:pt x="80410" y="31330"/>
                </a:lnTo>
                <a:lnTo>
                  <a:pt x="80410" y="31290"/>
                </a:lnTo>
                <a:lnTo>
                  <a:pt x="80400" y="31270"/>
                </a:lnTo>
                <a:lnTo>
                  <a:pt x="80380" y="31140"/>
                </a:lnTo>
                <a:lnTo>
                  <a:pt x="80350" y="31080"/>
                </a:lnTo>
                <a:lnTo>
                  <a:pt x="80330" y="31000"/>
                </a:lnTo>
                <a:lnTo>
                  <a:pt x="80290" y="30920"/>
                </a:lnTo>
                <a:lnTo>
                  <a:pt x="80290" y="30830"/>
                </a:lnTo>
                <a:lnTo>
                  <a:pt x="80260" y="30720"/>
                </a:lnTo>
                <a:lnTo>
                  <a:pt x="80260" y="30710"/>
                </a:lnTo>
                <a:lnTo>
                  <a:pt x="80280" y="30660"/>
                </a:lnTo>
                <a:lnTo>
                  <a:pt x="80250" y="30570"/>
                </a:lnTo>
                <a:lnTo>
                  <a:pt x="80240" y="30460"/>
                </a:lnTo>
                <a:lnTo>
                  <a:pt x="80210" y="30430"/>
                </a:lnTo>
                <a:lnTo>
                  <a:pt x="80210" y="30420"/>
                </a:lnTo>
                <a:lnTo>
                  <a:pt x="80220" y="30380"/>
                </a:lnTo>
                <a:lnTo>
                  <a:pt x="80200" y="30310"/>
                </a:lnTo>
                <a:lnTo>
                  <a:pt x="80190" y="30280"/>
                </a:lnTo>
                <a:lnTo>
                  <a:pt x="80160" y="30210"/>
                </a:lnTo>
                <a:lnTo>
                  <a:pt x="80200" y="30170"/>
                </a:lnTo>
                <a:lnTo>
                  <a:pt x="80200" y="30150"/>
                </a:lnTo>
                <a:lnTo>
                  <a:pt x="80210" y="30130"/>
                </a:lnTo>
                <a:lnTo>
                  <a:pt x="80210" y="30120"/>
                </a:lnTo>
                <a:lnTo>
                  <a:pt x="80190" y="30100"/>
                </a:lnTo>
                <a:lnTo>
                  <a:pt x="80180" y="30080"/>
                </a:lnTo>
                <a:lnTo>
                  <a:pt x="80210" y="30060"/>
                </a:lnTo>
                <a:lnTo>
                  <a:pt x="80210" y="30030"/>
                </a:lnTo>
                <a:lnTo>
                  <a:pt x="80190" y="30010"/>
                </a:lnTo>
                <a:lnTo>
                  <a:pt x="80190" y="30000"/>
                </a:lnTo>
                <a:lnTo>
                  <a:pt x="80190" y="29990"/>
                </a:lnTo>
                <a:lnTo>
                  <a:pt x="80210" y="29960"/>
                </a:lnTo>
                <a:lnTo>
                  <a:pt x="80230" y="29890"/>
                </a:lnTo>
                <a:lnTo>
                  <a:pt x="80230" y="29860"/>
                </a:lnTo>
                <a:lnTo>
                  <a:pt x="80200" y="29810"/>
                </a:lnTo>
                <a:lnTo>
                  <a:pt x="80200" y="29790"/>
                </a:lnTo>
                <a:lnTo>
                  <a:pt x="80230" y="29740"/>
                </a:lnTo>
                <a:lnTo>
                  <a:pt x="80230" y="29720"/>
                </a:lnTo>
                <a:lnTo>
                  <a:pt x="80210" y="29700"/>
                </a:lnTo>
                <a:lnTo>
                  <a:pt x="80220" y="29680"/>
                </a:lnTo>
                <a:lnTo>
                  <a:pt x="80330" y="29640"/>
                </a:lnTo>
                <a:lnTo>
                  <a:pt x="80340" y="29620"/>
                </a:lnTo>
                <a:lnTo>
                  <a:pt x="80330" y="29600"/>
                </a:lnTo>
                <a:lnTo>
                  <a:pt x="80340" y="29580"/>
                </a:lnTo>
                <a:lnTo>
                  <a:pt x="80370" y="29580"/>
                </a:lnTo>
                <a:lnTo>
                  <a:pt x="80390" y="29560"/>
                </a:lnTo>
                <a:lnTo>
                  <a:pt x="80380" y="29550"/>
                </a:lnTo>
                <a:lnTo>
                  <a:pt x="80390" y="29530"/>
                </a:lnTo>
                <a:lnTo>
                  <a:pt x="80450" y="29500"/>
                </a:lnTo>
                <a:lnTo>
                  <a:pt x="80460" y="29470"/>
                </a:lnTo>
                <a:lnTo>
                  <a:pt x="80450" y="29440"/>
                </a:lnTo>
                <a:lnTo>
                  <a:pt x="80390" y="29330"/>
                </a:lnTo>
                <a:lnTo>
                  <a:pt x="80380" y="29320"/>
                </a:lnTo>
                <a:lnTo>
                  <a:pt x="80350" y="29300"/>
                </a:lnTo>
                <a:lnTo>
                  <a:pt x="80300" y="29310"/>
                </a:lnTo>
                <a:lnTo>
                  <a:pt x="80290" y="29300"/>
                </a:lnTo>
                <a:lnTo>
                  <a:pt x="80330" y="29270"/>
                </a:lnTo>
                <a:lnTo>
                  <a:pt x="80330" y="29250"/>
                </a:lnTo>
                <a:lnTo>
                  <a:pt x="80330" y="29210"/>
                </a:lnTo>
                <a:lnTo>
                  <a:pt x="80330" y="29190"/>
                </a:lnTo>
                <a:lnTo>
                  <a:pt x="80360" y="29160"/>
                </a:lnTo>
                <a:lnTo>
                  <a:pt x="80360" y="29150"/>
                </a:lnTo>
                <a:lnTo>
                  <a:pt x="80360" y="29140"/>
                </a:lnTo>
                <a:lnTo>
                  <a:pt x="80330" y="29100"/>
                </a:lnTo>
                <a:lnTo>
                  <a:pt x="80290" y="29080"/>
                </a:lnTo>
                <a:lnTo>
                  <a:pt x="80260" y="29070"/>
                </a:lnTo>
                <a:lnTo>
                  <a:pt x="80240" y="29090"/>
                </a:lnTo>
                <a:lnTo>
                  <a:pt x="80230" y="29080"/>
                </a:lnTo>
                <a:lnTo>
                  <a:pt x="80210" y="29080"/>
                </a:lnTo>
                <a:lnTo>
                  <a:pt x="80200" y="29070"/>
                </a:lnTo>
                <a:lnTo>
                  <a:pt x="80180" y="29020"/>
                </a:lnTo>
                <a:lnTo>
                  <a:pt x="80170" y="29020"/>
                </a:lnTo>
                <a:lnTo>
                  <a:pt x="80140" y="29020"/>
                </a:lnTo>
                <a:lnTo>
                  <a:pt x="80120" y="29010"/>
                </a:lnTo>
                <a:lnTo>
                  <a:pt x="80100" y="28980"/>
                </a:lnTo>
                <a:lnTo>
                  <a:pt x="80090" y="28960"/>
                </a:lnTo>
                <a:lnTo>
                  <a:pt x="80090" y="28930"/>
                </a:lnTo>
                <a:lnTo>
                  <a:pt x="80080" y="28920"/>
                </a:lnTo>
                <a:lnTo>
                  <a:pt x="80060" y="28930"/>
                </a:lnTo>
                <a:lnTo>
                  <a:pt x="80050" y="28930"/>
                </a:lnTo>
                <a:lnTo>
                  <a:pt x="80040" y="28910"/>
                </a:lnTo>
                <a:lnTo>
                  <a:pt x="80040" y="28890"/>
                </a:lnTo>
                <a:lnTo>
                  <a:pt x="80050" y="28870"/>
                </a:lnTo>
                <a:lnTo>
                  <a:pt x="80050" y="28860"/>
                </a:lnTo>
                <a:lnTo>
                  <a:pt x="80020" y="28830"/>
                </a:lnTo>
                <a:lnTo>
                  <a:pt x="80000" y="28780"/>
                </a:lnTo>
                <a:lnTo>
                  <a:pt x="79990" y="28750"/>
                </a:lnTo>
                <a:lnTo>
                  <a:pt x="79980" y="28730"/>
                </a:lnTo>
                <a:lnTo>
                  <a:pt x="79990" y="28680"/>
                </a:lnTo>
                <a:lnTo>
                  <a:pt x="79990" y="28650"/>
                </a:lnTo>
                <a:lnTo>
                  <a:pt x="79990" y="28640"/>
                </a:lnTo>
                <a:lnTo>
                  <a:pt x="80020" y="28620"/>
                </a:lnTo>
                <a:lnTo>
                  <a:pt x="80020" y="28610"/>
                </a:lnTo>
                <a:lnTo>
                  <a:pt x="79990" y="28570"/>
                </a:lnTo>
                <a:lnTo>
                  <a:pt x="80000" y="28520"/>
                </a:lnTo>
                <a:lnTo>
                  <a:pt x="80000" y="28450"/>
                </a:lnTo>
                <a:lnTo>
                  <a:pt x="80000" y="28400"/>
                </a:lnTo>
                <a:lnTo>
                  <a:pt x="79990" y="28380"/>
                </a:lnTo>
                <a:lnTo>
                  <a:pt x="79960" y="28370"/>
                </a:lnTo>
                <a:lnTo>
                  <a:pt x="79920" y="28390"/>
                </a:lnTo>
                <a:lnTo>
                  <a:pt x="79910" y="28380"/>
                </a:lnTo>
                <a:lnTo>
                  <a:pt x="79940" y="28330"/>
                </a:lnTo>
                <a:lnTo>
                  <a:pt x="79930" y="28310"/>
                </a:lnTo>
                <a:lnTo>
                  <a:pt x="79930" y="28300"/>
                </a:lnTo>
                <a:lnTo>
                  <a:pt x="79890" y="28270"/>
                </a:lnTo>
                <a:lnTo>
                  <a:pt x="79900" y="28260"/>
                </a:lnTo>
                <a:lnTo>
                  <a:pt x="79910" y="28260"/>
                </a:lnTo>
                <a:lnTo>
                  <a:pt x="79920" y="28260"/>
                </a:lnTo>
                <a:lnTo>
                  <a:pt x="79940" y="28240"/>
                </a:lnTo>
                <a:lnTo>
                  <a:pt x="79970" y="28250"/>
                </a:lnTo>
                <a:lnTo>
                  <a:pt x="79970" y="28230"/>
                </a:lnTo>
                <a:lnTo>
                  <a:pt x="79950" y="28150"/>
                </a:lnTo>
                <a:lnTo>
                  <a:pt x="79930" y="28150"/>
                </a:lnTo>
                <a:lnTo>
                  <a:pt x="79900" y="28140"/>
                </a:lnTo>
                <a:lnTo>
                  <a:pt x="79880" y="28110"/>
                </a:lnTo>
                <a:lnTo>
                  <a:pt x="79850" y="28110"/>
                </a:lnTo>
                <a:lnTo>
                  <a:pt x="79840" y="28100"/>
                </a:lnTo>
                <a:lnTo>
                  <a:pt x="79870" y="28060"/>
                </a:lnTo>
                <a:lnTo>
                  <a:pt x="79860" y="28040"/>
                </a:lnTo>
                <a:lnTo>
                  <a:pt x="79860" y="28010"/>
                </a:lnTo>
                <a:lnTo>
                  <a:pt x="79850" y="27980"/>
                </a:lnTo>
                <a:lnTo>
                  <a:pt x="79840" y="27980"/>
                </a:lnTo>
                <a:lnTo>
                  <a:pt x="79800" y="28000"/>
                </a:lnTo>
                <a:lnTo>
                  <a:pt x="79780" y="28000"/>
                </a:lnTo>
                <a:lnTo>
                  <a:pt x="79760" y="27950"/>
                </a:lnTo>
                <a:lnTo>
                  <a:pt x="79740" y="27930"/>
                </a:lnTo>
                <a:lnTo>
                  <a:pt x="79670" y="27940"/>
                </a:lnTo>
                <a:lnTo>
                  <a:pt x="79640" y="27950"/>
                </a:lnTo>
                <a:lnTo>
                  <a:pt x="79630" y="27950"/>
                </a:lnTo>
                <a:lnTo>
                  <a:pt x="79560" y="27940"/>
                </a:lnTo>
                <a:lnTo>
                  <a:pt x="79540" y="27930"/>
                </a:lnTo>
                <a:lnTo>
                  <a:pt x="79530" y="27930"/>
                </a:lnTo>
                <a:lnTo>
                  <a:pt x="79500" y="27900"/>
                </a:lnTo>
                <a:lnTo>
                  <a:pt x="79440" y="27910"/>
                </a:lnTo>
                <a:lnTo>
                  <a:pt x="79410" y="27900"/>
                </a:lnTo>
                <a:lnTo>
                  <a:pt x="79400" y="27890"/>
                </a:lnTo>
                <a:lnTo>
                  <a:pt x="79390" y="27870"/>
                </a:lnTo>
                <a:lnTo>
                  <a:pt x="79360" y="27870"/>
                </a:lnTo>
                <a:lnTo>
                  <a:pt x="79350" y="27850"/>
                </a:lnTo>
                <a:lnTo>
                  <a:pt x="79330" y="27850"/>
                </a:lnTo>
                <a:lnTo>
                  <a:pt x="79320" y="27880"/>
                </a:lnTo>
                <a:lnTo>
                  <a:pt x="79310" y="27900"/>
                </a:lnTo>
                <a:lnTo>
                  <a:pt x="79300" y="27900"/>
                </a:lnTo>
                <a:lnTo>
                  <a:pt x="79280" y="27900"/>
                </a:lnTo>
                <a:lnTo>
                  <a:pt x="79270" y="27900"/>
                </a:lnTo>
                <a:lnTo>
                  <a:pt x="79260" y="27870"/>
                </a:lnTo>
                <a:lnTo>
                  <a:pt x="79250" y="27850"/>
                </a:lnTo>
                <a:lnTo>
                  <a:pt x="79240" y="27850"/>
                </a:lnTo>
                <a:lnTo>
                  <a:pt x="79210" y="27890"/>
                </a:lnTo>
                <a:lnTo>
                  <a:pt x="79180" y="27900"/>
                </a:lnTo>
                <a:lnTo>
                  <a:pt x="79160" y="27900"/>
                </a:lnTo>
                <a:lnTo>
                  <a:pt x="79110" y="27880"/>
                </a:lnTo>
                <a:lnTo>
                  <a:pt x="79080" y="27870"/>
                </a:lnTo>
                <a:lnTo>
                  <a:pt x="79070" y="27870"/>
                </a:lnTo>
                <a:lnTo>
                  <a:pt x="79050" y="27870"/>
                </a:lnTo>
                <a:lnTo>
                  <a:pt x="79030" y="27870"/>
                </a:lnTo>
                <a:lnTo>
                  <a:pt x="79010" y="27860"/>
                </a:lnTo>
                <a:lnTo>
                  <a:pt x="78990" y="27860"/>
                </a:lnTo>
                <a:lnTo>
                  <a:pt x="78980" y="27850"/>
                </a:lnTo>
                <a:lnTo>
                  <a:pt x="78970" y="27840"/>
                </a:lnTo>
                <a:lnTo>
                  <a:pt x="78950" y="27810"/>
                </a:lnTo>
                <a:lnTo>
                  <a:pt x="78930" y="27800"/>
                </a:lnTo>
                <a:lnTo>
                  <a:pt x="78910" y="27790"/>
                </a:lnTo>
                <a:lnTo>
                  <a:pt x="78890" y="27760"/>
                </a:lnTo>
                <a:lnTo>
                  <a:pt x="78870" y="27750"/>
                </a:lnTo>
                <a:lnTo>
                  <a:pt x="78850" y="27720"/>
                </a:lnTo>
                <a:lnTo>
                  <a:pt x="78840" y="27720"/>
                </a:lnTo>
                <a:lnTo>
                  <a:pt x="78820" y="27710"/>
                </a:lnTo>
                <a:lnTo>
                  <a:pt x="78810" y="27710"/>
                </a:lnTo>
                <a:lnTo>
                  <a:pt x="78750" y="27670"/>
                </a:lnTo>
                <a:lnTo>
                  <a:pt x="78770" y="27660"/>
                </a:lnTo>
                <a:lnTo>
                  <a:pt x="78830" y="27630"/>
                </a:lnTo>
                <a:lnTo>
                  <a:pt x="78860" y="27610"/>
                </a:lnTo>
                <a:lnTo>
                  <a:pt x="78910" y="27600"/>
                </a:lnTo>
                <a:lnTo>
                  <a:pt x="78970" y="27560"/>
                </a:lnTo>
                <a:lnTo>
                  <a:pt x="79030" y="27540"/>
                </a:lnTo>
                <a:lnTo>
                  <a:pt x="79070" y="27530"/>
                </a:lnTo>
                <a:lnTo>
                  <a:pt x="79130" y="27520"/>
                </a:lnTo>
                <a:lnTo>
                  <a:pt x="79210" y="27520"/>
                </a:lnTo>
                <a:lnTo>
                  <a:pt x="79250" y="27470"/>
                </a:lnTo>
                <a:lnTo>
                  <a:pt x="79260" y="27460"/>
                </a:lnTo>
                <a:lnTo>
                  <a:pt x="79320" y="27390"/>
                </a:lnTo>
                <a:lnTo>
                  <a:pt x="79350" y="27340"/>
                </a:lnTo>
                <a:lnTo>
                  <a:pt x="79440" y="27270"/>
                </a:lnTo>
                <a:lnTo>
                  <a:pt x="79510" y="27230"/>
                </a:lnTo>
                <a:lnTo>
                  <a:pt x="79580" y="27230"/>
                </a:lnTo>
                <a:lnTo>
                  <a:pt x="79610" y="27270"/>
                </a:lnTo>
                <a:lnTo>
                  <a:pt x="79640" y="27270"/>
                </a:lnTo>
                <a:lnTo>
                  <a:pt x="79670" y="27280"/>
                </a:lnTo>
                <a:lnTo>
                  <a:pt x="79690" y="27270"/>
                </a:lnTo>
                <a:lnTo>
                  <a:pt x="79730" y="27230"/>
                </a:lnTo>
                <a:lnTo>
                  <a:pt x="79740" y="27210"/>
                </a:lnTo>
                <a:lnTo>
                  <a:pt x="79770" y="27180"/>
                </a:lnTo>
                <a:lnTo>
                  <a:pt x="79770" y="27170"/>
                </a:lnTo>
                <a:lnTo>
                  <a:pt x="79810" y="27160"/>
                </a:lnTo>
                <a:lnTo>
                  <a:pt x="79820" y="27170"/>
                </a:lnTo>
                <a:lnTo>
                  <a:pt x="79830" y="27180"/>
                </a:lnTo>
                <a:lnTo>
                  <a:pt x="79840" y="27180"/>
                </a:lnTo>
                <a:lnTo>
                  <a:pt x="79850" y="27180"/>
                </a:lnTo>
                <a:lnTo>
                  <a:pt x="79930" y="27150"/>
                </a:lnTo>
                <a:lnTo>
                  <a:pt x="79930" y="27140"/>
                </a:lnTo>
                <a:lnTo>
                  <a:pt x="79930" y="27130"/>
                </a:lnTo>
                <a:lnTo>
                  <a:pt x="79930" y="27110"/>
                </a:lnTo>
                <a:lnTo>
                  <a:pt x="79930" y="27100"/>
                </a:lnTo>
                <a:lnTo>
                  <a:pt x="79940" y="27090"/>
                </a:lnTo>
                <a:lnTo>
                  <a:pt x="79960" y="27080"/>
                </a:lnTo>
                <a:lnTo>
                  <a:pt x="79990" y="27060"/>
                </a:lnTo>
                <a:lnTo>
                  <a:pt x="80020" y="27030"/>
                </a:lnTo>
                <a:lnTo>
                  <a:pt x="80030" y="27030"/>
                </a:lnTo>
                <a:lnTo>
                  <a:pt x="80050" y="27030"/>
                </a:lnTo>
                <a:lnTo>
                  <a:pt x="80050" y="26970"/>
                </a:lnTo>
                <a:lnTo>
                  <a:pt x="80070" y="26960"/>
                </a:lnTo>
                <a:lnTo>
                  <a:pt x="80140" y="26970"/>
                </a:lnTo>
                <a:lnTo>
                  <a:pt x="80180" y="26980"/>
                </a:lnTo>
                <a:lnTo>
                  <a:pt x="80220" y="26980"/>
                </a:lnTo>
                <a:lnTo>
                  <a:pt x="80280" y="26970"/>
                </a:lnTo>
                <a:lnTo>
                  <a:pt x="80320" y="26950"/>
                </a:lnTo>
                <a:lnTo>
                  <a:pt x="80390" y="26940"/>
                </a:lnTo>
                <a:lnTo>
                  <a:pt x="80480" y="26930"/>
                </a:lnTo>
                <a:lnTo>
                  <a:pt x="80590" y="26930"/>
                </a:lnTo>
                <a:lnTo>
                  <a:pt x="80810" y="26920"/>
                </a:lnTo>
                <a:lnTo>
                  <a:pt x="80860" y="26920"/>
                </a:lnTo>
                <a:lnTo>
                  <a:pt x="80910" y="26920"/>
                </a:lnTo>
                <a:lnTo>
                  <a:pt x="80960" y="26900"/>
                </a:lnTo>
                <a:lnTo>
                  <a:pt x="80970" y="26900"/>
                </a:lnTo>
                <a:lnTo>
                  <a:pt x="81010" y="26900"/>
                </a:lnTo>
                <a:lnTo>
                  <a:pt x="81220" y="26870"/>
                </a:lnTo>
                <a:lnTo>
                  <a:pt x="81280" y="26870"/>
                </a:lnTo>
                <a:lnTo>
                  <a:pt x="81330" y="26870"/>
                </a:lnTo>
                <a:lnTo>
                  <a:pt x="81360" y="26880"/>
                </a:lnTo>
                <a:lnTo>
                  <a:pt x="81390" y="26920"/>
                </a:lnTo>
                <a:lnTo>
                  <a:pt x="81400" y="26920"/>
                </a:lnTo>
                <a:lnTo>
                  <a:pt x="81430" y="26920"/>
                </a:lnTo>
                <a:lnTo>
                  <a:pt x="81510" y="26960"/>
                </a:lnTo>
                <a:lnTo>
                  <a:pt x="81510" y="26980"/>
                </a:lnTo>
                <a:lnTo>
                  <a:pt x="81520" y="27000"/>
                </a:lnTo>
                <a:lnTo>
                  <a:pt x="81520" y="27040"/>
                </a:lnTo>
                <a:lnTo>
                  <a:pt x="81550" y="27030"/>
                </a:lnTo>
                <a:lnTo>
                  <a:pt x="81580" y="27030"/>
                </a:lnTo>
                <a:lnTo>
                  <a:pt x="81590" y="27060"/>
                </a:lnTo>
                <a:lnTo>
                  <a:pt x="81600" y="27060"/>
                </a:lnTo>
                <a:lnTo>
                  <a:pt x="81620" y="27060"/>
                </a:lnTo>
                <a:lnTo>
                  <a:pt x="81640" y="27080"/>
                </a:lnTo>
                <a:lnTo>
                  <a:pt x="81670" y="27080"/>
                </a:lnTo>
                <a:lnTo>
                  <a:pt x="81710" y="27120"/>
                </a:lnTo>
                <a:lnTo>
                  <a:pt x="81740" y="27170"/>
                </a:lnTo>
                <a:lnTo>
                  <a:pt x="81790" y="27170"/>
                </a:lnTo>
                <a:lnTo>
                  <a:pt x="81830" y="27200"/>
                </a:lnTo>
                <a:lnTo>
                  <a:pt x="81850" y="27190"/>
                </a:lnTo>
                <a:lnTo>
                  <a:pt x="81850" y="27210"/>
                </a:lnTo>
                <a:lnTo>
                  <a:pt x="81850" y="27230"/>
                </a:lnTo>
                <a:lnTo>
                  <a:pt x="81880" y="27260"/>
                </a:lnTo>
                <a:lnTo>
                  <a:pt x="81910" y="27300"/>
                </a:lnTo>
                <a:lnTo>
                  <a:pt x="81990" y="27370"/>
                </a:lnTo>
                <a:lnTo>
                  <a:pt x="81990" y="27400"/>
                </a:lnTo>
                <a:lnTo>
                  <a:pt x="82020" y="27400"/>
                </a:lnTo>
                <a:lnTo>
                  <a:pt x="82040" y="27440"/>
                </a:lnTo>
                <a:lnTo>
                  <a:pt x="82090" y="27460"/>
                </a:lnTo>
                <a:lnTo>
                  <a:pt x="82130" y="27490"/>
                </a:lnTo>
                <a:lnTo>
                  <a:pt x="82100" y="27530"/>
                </a:lnTo>
                <a:lnTo>
                  <a:pt x="82110" y="27550"/>
                </a:lnTo>
                <a:lnTo>
                  <a:pt x="82090" y="27560"/>
                </a:lnTo>
                <a:lnTo>
                  <a:pt x="82100" y="27580"/>
                </a:lnTo>
                <a:lnTo>
                  <a:pt x="82090" y="27600"/>
                </a:lnTo>
                <a:lnTo>
                  <a:pt x="82090" y="27610"/>
                </a:lnTo>
                <a:lnTo>
                  <a:pt x="82110" y="27620"/>
                </a:lnTo>
                <a:lnTo>
                  <a:pt x="82130" y="27640"/>
                </a:lnTo>
                <a:lnTo>
                  <a:pt x="82140" y="27650"/>
                </a:lnTo>
                <a:lnTo>
                  <a:pt x="82160" y="27640"/>
                </a:lnTo>
                <a:lnTo>
                  <a:pt x="82180" y="27620"/>
                </a:lnTo>
                <a:lnTo>
                  <a:pt x="82200" y="27610"/>
                </a:lnTo>
                <a:lnTo>
                  <a:pt x="82210" y="27600"/>
                </a:lnTo>
                <a:lnTo>
                  <a:pt x="82230" y="27600"/>
                </a:lnTo>
                <a:lnTo>
                  <a:pt x="82240" y="27610"/>
                </a:lnTo>
                <a:lnTo>
                  <a:pt x="82250" y="27610"/>
                </a:lnTo>
                <a:lnTo>
                  <a:pt x="82260" y="27600"/>
                </a:lnTo>
                <a:lnTo>
                  <a:pt x="82290" y="27600"/>
                </a:lnTo>
                <a:lnTo>
                  <a:pt x="82310" y="27600"/>
                </a:lnTo>
                <a:lnTo>
                  <a:pt x="82330" y="27600"/>
                </a:lnTo>
                <a:lnTo>
                  <a:pt x="82360" y="27600"/>
                </a:lnTo>
                <a:lnTo>
                  <a:pt x="82370" y="27620"/>
                </a:lnTo>
                <a:lnTo>
                  <a:pt x="82360" y="27660"/>
                </a:lnTo>
                <a:lnTo>
                  <a:pt x="82380" y="27670"/>
                </a:lnTo>
                <a:lnTo>
                  <a:pt x="82360" y="27710"/>
                </a:lnTo>
                <a:lnTo>
                  <a:pt x="82360" y="27720"/>
                </a:lnTo>
                <a:lnTo>
                  <a:pt x="82430" y="27700"/>
                </a:lnTo>
                <a:lnTo>
                  <a:pt x="82450" y="27680"/>
                </a:lnTo>
                <a:lnTo>
                  <a:pt x="82470" y="27680"/>
                </a:lnTo>
                <a:lnTo>
                  <a:pt x="82480" y="27670"/>
                </a:lnTo>
                <a:lnTo>
                  <a:pt x="82540" y="27620"/>
                </a:lnTo>
                <a:lnTo>
                  <a:pt x="82600" y="27630"/>
                </a:lnTo>
                <a:lnTo>
                  <a:pt x="82620" y="27620"/>
                </a:lnTo>
                <a:lnTo>
                  <a:pt x="82630" y="27590"/>
                </a:lnTo>
                <a:lnTo>
                  <a:pt x="82650" y="27590"/>
                </a:lnTo>
                <a:lnTo>
                  <a:pt x="82660" y="27590"/>
                </a:lnTo>
                <a:lnTo>
                  <a:pt x="82710" y="27600"/>
                </a:lnTo>
                <a:lnTo>
                  <a:pt x="82730" y="27600"/>
                </a:lnTo>
                <a:lnTo>
                  <a:pt x="82750" y="27580"/>
                </a:lnTo>
                <a:lnTo>
                  <a:pt x="82760" y="27550"/>
                </a:lnTo>
                <a:lnTo>
                  <a:pt x="82800" y="27530"/>
                </a:lnTo>
                <a:lnTo>
                  <a:pt x="82800" y="27500"/>
                </a:lnTo>
                <a:lnTo>
                  <a:pt x="82830" y="27470"/>
                </a:lnTo>
                <a:lnTo>
                  <a:pt x="82850" y="27470"/>
                </a:lnTo>
                <a:lnTo>
                  <a:pt x="82870" y="27420"/>
                </a:lnTo>
                <a:lnTo>
                  <a:pt x="82930" y="27470"/>
                </a:lnTo>
                <a:lnTo>
                  <a:pt x="83010" y="27470"/>
                </a:lnTo>
                <a:lnTo>
                  <a:pt x="83060" y="27470"/>
                </a:lnTo>
                <a:lnTo>
                  <a:pt x="83100" y="27470"/>
                </a:lnTo>
                <a:lnTo>
                  <a:pt x="83150" y="27460"/>
                </a:lnTo>
                <a:lnTo>
                  <a:pt x="83210" y="27460"/>
                </a:lnTo>
                <a:lnTo>
                  <a:pt x="83260" y="27460"/>
                </a:lnTo>
                <a:lnTo>
                  <a:pt x="83310" y="27460"/>
                </a:lnTo>
                <a:lnTo>
                  <a:pt x="83350" y="27450"/>
                </a:lnTo>
                <a:lnTo>
                  <a:pt x="83440" y="27450"/>
                </a:lnTo>
                <a:lnTo>
                  <a:pt x="83490" y="27450"/>
                </a:lnTo>
                <a:lnTo>
                  <a:pt x="83550" y="27450"/>
                </a:lnTo>
                <a:lnTo>
                  <a:pt x="83590" y="27430"/>
                </a:lnTo>
                <a:lnTo>
                  <a:pt x="83660" y="27430"/>
                </a:lnTo>
                <a:lnTo>
                  <a:pt x="83720" y="27430"/>
                </a:lnTo>
                <a:lnTo>
                  <a:pt x="83820" y="27410"/>
                </a:lnTo>
                <a:lnTo>
                  <a:pt x="83890" y="27400"/>
                </a:lnTo>
                <a:lnTo>
                  <a:pt x="83950" y="27400"/>
                </a:lnTo>
                <a:lnTo>
                  <a:pt x="84010" y="27390"/>
                </a:lnTo>
                <a:lnTo>
                  <a:pt x="84080" y="27400"/>
                </a:lnTo>
                <a:lnTo>
                  <a:pt x="84160" y="27420"/>
                </a:lnTo>
                <a:lnTo>
                  <a:pt x="84180" y="27430"/>
                </a:lnTo>
                <a:lnTo>
                  <a:pt x="84200" y="27440"/>
                </a:lnTo>
                <a:lnTo>
                  <a:pt x="84240" y="27450"/>
                </a:lnTo>
                <a:lnTo>
                  <a:pt x="84300" y="27490"/>
                </a:lnTo>
                <a:lnTo>
                  <a:pt x="84350" y="27510"/>
                </a:lnTo>
                <a:lnTo>
                  <a:pt x="84440" y="27520"/>
                </a:lnTo>
                <a:lnTo>
                  <a:pt x="84510" y="27510"/>
                </a:lnTo>
                <a:lnTo>
                  <a:pt x="84540" y="27460"/>
                </a:lnTo>
                <a:lnTo>
                  <a:pt x="84560" y="27410"/>
                </a:lnTo>
                <a:lnTo>
                  <a:pt x="84620" y="27400"/>
                </a:lnTo>
                <a:lnTo>
                  <a:pt x="84650" y="27400"/>
                </a:lnTo>
                <a:lnTo>
                  <a:pt x="84670" y="27390"/>
                </a:lnTo>
                <a:lnTo>
                  <a:pt x="84700" y="27380"/>
                </a:lnTo>
                <a:lnTo>
                  <a:pt x="84780" y="27300"/>
                </a:lnTo>
                <a:lnTo>
                  <a:pt x="84800" y="27280"/>
                </a:lnTo>
                <a:lnTo>
                  <a:pt x="84820" y="27250"/>
                </a:lnTo>
                <a:lnTo>
                  <a:pt x="84830" y="27200"/>
                </a:lnTo>
                <a:lnTo>
                  <a:pt x="84840" y="27190"/>
                </a:lnTo>
                <a:lnTo>
                  <a:pt x="84890" y="27180"/>
                </a:lnTo>
                <a:lnTo>
                  <a:pt x="84950" y="27150"/>
                </a:lnTo>
                <a:lnTo>
                  <a:pt x="84970" y="27130"/>
                </a:lnTo>
                <a:lnTo>
                  <a:pt x="84980" y="27080"/>
                </a:lnTo>
                <a:lnTo>
                  <a:pt x="85010" y="27100"/>
                </a:lnTo>
                <a:lnTo>
                  <a:pt x="85040" y="27090"/>
                </a:lnTo>
                <a:lnTo>
                  <a:pt x="85070" y="27070"/>
                </a:lnTo>
                <a:lnTo>
                  <a:pt x="85090" y="27040"/>
                </a:lnTo>
                <a:lnTo>
                  <a:pt x="85120" y="27040"/>
                </a:lnTo>
                <a:lnTo>
                  <a:pt x="85230" y="26970"/>
                </a:lnTo>
                <a:lnTo>
                  <a:pt x="85260" y="26970"/>
                </a:lnTo>
                <a:lnTo>
                  <a:pt x="85270" y="27000"/>
                </a:lnTo>
                <a:lnTo>
                  <a:pt x="85270" y="27020"/>
                </a:lnTo>
                <a:lnTo>
                  <a:pt x="85260" y="27040"/>
                </a:lnTo>
                <a:lnTo>
                  <a:pt x="85270" y="27060"/>
                </a:lnTo>
                <a:lnTo>
                  <a:pt x="85310" y="27070"/>
                </a:lnTo>
                <a:lnTo>
                  <a:pt x="85320" y="27100"/>
                </a:lnTo>
                <a:lnTo>
                  <a:pt x="85350" y="27070"/>
                </a:lnTo>
                <a:lnTo>
                  <a:pt x="85360" y="27100"/>
                </a:lnTo>
                <a:lnTo>
                  <a:pt x="85370" y="27120"/>
                </a:lnTo>
                <a:lnTo>
                  <a:pt x="85410" y="27120"/>
                </a:lnTo>
                <a:lnTo>
                  <a:pt x="85420" y="27140"/>
                </a:lnTo>
                <a:lnTo>
                  <a:pt x="85450" y="27150"/>
                </a:lnTo>
                <a:lnTo>
                  <a:pt x="85460" y="27170"/>
                </a:lnTo>
                <a:lnTo>
                  <a:pt x="85500" y="27210"/>
                </a:lnTo>
                <a:lnTo>
                  <a:pt x="85520" y="27210"/>
                </a:lnTo>
                <a:lnTo>
                  <a:pt x="85540" y="27230"/>
                </a:lnTo>
                <a:lnTo>
                  <a:pt x="85540" y="27250"/>
                </a:lnTo>
                <a:lnTo>
                  <a:pt x="85690" y="27240"/>
                </a:lnTo>
                <a:lnTo>
                  <a:pt x="85700" y="27260"/>
                </a:lnTo>
                <a:lnTo>
                  <a:pt x="85720" y="27300"/>
                </a:lnTo>
                <a:lnTo>
                  <a:pt x="85740" y="27320"/>
                </a:lnTo>
                <a:lnTo>
                  <a:pt x="85760" y="27320"/>
                </a:lnTo>
                <a:lnTo>
                  <a:pt x="85770" y="27330"/>
                </a:lnTo>
                <a:lnTo>
                  <a:pt x="85800" y="27350"/>
                </a:lnTo>
                <a:lnTo>
                  <a:pt x="85830" y="27390"/>
                </a:lnTo>
                <a:lnTo>
                  <a:pt x="85840" y="27400"/>
                </a:lnTo>
                <a:lnTo>
                  <a:pt x="85860" y="27400"/>
                </a:lnTo>
                <a:lnTo>
                  <a:pt x="85870" y="27380"/>
                </a:lnTo>
                <a:lnTo>
                  <a:pt x="85870" y="27360"/>
                </a:lnTo>
                <a:lnTo>
                  <a:pt x="85860" y="27330"/>
                </a:lnTo>
                <a:lnTo>
                  <a:pt x="85850" y="27320"/>
                </a:lnTo>
                <a:lnTo>
                  <a:pt x="85820" y="27270"/>
                </a:lnTo>
                <a:lnTo>
                  <a:pt x="85820" y="27250"/>
                </a:lnTo>
                <a:lnTo>
                  <a:pt x="85840" y="27210"/>
                </a:lnTo>
                <a:lnTo>
                  <a:pt x="85850" y="27170"/>
                </a:lnTo>
                <a:lnTo>
                  <a:pt x="85860" y="27160"/>
                </a:lnTo>
                <a:lnTo>
                  <a:pt x="85890" y="27110"/>
                </a:lnTo>
                <a:lnTo>
                  <a:pt x="85890" y="27100"/>
                </a:lnTo>
                <a:lnTo>
                  <a:pt x="85890" y="27050"/>
                </a:lnTo>
                <a:lnTo>
                  <a:pt x="85930" y="26970"/>
                </a:lnTo>
                <a:lnTo>
                  <a:pt x="85950" y="26960"/>
                </a:lnTo>
                <a:lnTo>
                  <a:pt x="86030" y="26920"/>
                </a:lnTo>
                <a:lnTo>
                  <a:pt x="86050" y="26930"/>
                </a:lnTo>
                <a:lnTo>
                  <a:pt x="86030" y="26980"/>
                </a:lnTo>
                <a:lnTo>
                  <a:pt x="86050" y="27000"/>
                </a:lnTo>
                <a:lnTo>
                  <a:pt x="86080" y="27040"/>
                </a:lnTo>
                <a:lnTo>
                  <a:pt x="86080" y="27050"/>
                </a:lnTo>
                <a:lnTo>
                  <a:pt x="86100" y="27070"/>
                </a:lnTo>
                <a:lnTo>
                  <a:pt x="86100" y="27080"/>
                </a:lnTo>
                <a:lnTo>
                  <a:pt x="86060" y="27120"/>
                </a:lnTo>
                <a:lnTo>
                  <a:pt x="86060" y="27140"/>
                </a:lnTo>
                <a:lnTo>
                  <a:pt x="86040" y="27180"/>
                </a:lnTo>
                <a:lnTo>
                  <a:pt x="86040" y="27200"/>
                </a:lnTo>
                <a:lnTo>
                  <a:pt x="86050" y="27210"/>
                </a:lnTo>
                <a:lnTo>
                  <a:pt x="86070" y="27220"/>
                </a:lnTo>
                <a:lnTo>
                  <a:pt x="86100" y="27220"/>
                </a:lnTo>
                <a:lnTo>
                  <a:pt x="86140" y="27230"/>
                </a:lnTo>
                <a:lnTo>
                  <a:pt x="86190" y="27260"/>
                </a:lnTo>
                <a:lnTo>
                  <a:pt x="86230" y="27250"/>
                </a:lnTo>
                <a:lnTo>
                  <a:pt x="86230" y="27260"/>
                </a:lnTo>
                <a:lnTo>
                  <a:pt x="86220" y="27270"/>
                </a:lnTo>
                <a:lnTo>
                  <a:pt x="86220" y="27280"/>
                </a:lnTo>
                <a:lnTo>
                  <a:pt x="86270" y="27330"/>
                </a:lnTo>
                <a:lnTo>
                  <a:pt x="86300" y="27350"/>
                </a:lnTo>
                <a:lnTo>
                  <a:pt x="86350" y="27320"/>
                </a:lnTo>
                <a:lnTo>
                  <a:pt x="86420" y="27320"/>
                </a:lnTo>
                <a:lnTo>
                  <a:pt x="86500" y="27300"/>
                </a:lnTo>
                <a:lnTo>
                  <a:pt x="86550" y="27290"/>
                </a:lnTo>
                <a:lnTo>
                  <a:pt x="86660" y="27260"/>
                </a:lnTo>
                <a:lnTo>
                  <a:pt x="86740" y="27210"/>
                </a:lnTo>
                <a:lnTo>
                  <a:pt x="86720" y="27100"/>
                </a:lnTo>
                <a:lnTo>
                  <a:pt x="86540" y="27090"/>
                </a:lnTo>
                <a:lnTo>
                  <a:pt x="86440" y="27020"/>
                </a:lnTo>
                <a:lnTo>
                  <a:pt x="86360" y="26990"/>
                </a:lnTo>
                <a:lnTo>
                  <a:pt x="86340" y="26940"/>
                </a:lnTo>
                <a:lnTo>
                  <a:pt x="86280" y="26870"/>
                </a:lnTo>
                <a:lnTo>
                  <a:pt x="86210" y="26890"/>
                </a:lnTo>
                <a:lnTo>
                  <a:pt x="86150" y="26840"/>
                </a:lnTo>
                <a:lnTo>
                  <a:pt x="86140" y="26820"/>
                </a:lnTo>
                <a:lnTo>
                  <a:pt x="86130" y="26810"/>
                </a:lnTo>
                <a:lnTo>
                  <a:pt x="86140" y="26800"/>
                </a:lnTo>
                <a:lnTo>
                  <a:pt x="86140" y="26790"/>
                </a:lnTo>
                <a:lnTo>
                  <a:pt x="86170" y="26780"/>
                </a:lnTo>
                <a:lnTo>
                  <a:pt x="86200" y="26750"/>
                </a:lnTo>
                <a:lnTo>
                  <a:pt x="86240" y="26630"/>
                </a:lnTo>
                <a:lnTo>
                  <a:pt x="86250" y="26600"/>
                </a:lnTo>
                <a:lnTo>
                  <a:pt x="86220" y="26550"/>
                </a:lnTo>
                <a:lnTo>
                  <a:pt x="86220" y="26500"/>
                </a:lnTo>
                <a:lnTo>
                  <a:pt x="86240" y="26440"/>
                </a:lnTo>
                <a:lnTo>
                  <a:pt x="86240" y="26370"/>
                </a:lnTo>
                <a:lnTo>
                  <a:pt x="86250" y="26320"/>
                </a:lnTo>
                <a:lnTo>
                  <a:pt x="86240" y="26280"/>
                </a:lnTo>
                <a:lnTo>
                  <a:pt x="86280" y="26250"/>
                </a:lnTo>
                <a:lnTo>
                  <a:pt x="86300" y="26260"/>
                </a:lnTo>
                <a:lnTo>
                  <a:pt x="86320" y="26280"/>
                </a:lnTo>
                <a:lnTo>
                  <a:pt x="86330" y="26290"/>
                </a:lnTo>
                <a:lnTo>
                  <a:pt x="86370" y="26300"/>
                </a:lnTo>
                <a:lnTo>
                  <a:pt x="86380" y="26330"/>
                </a:lnTo>
                <a:lnTo>
                  <a:pt x="86400" y="26330"/>
                </a:lnTo>
                <a:lnTo>
                  <a:pt x="86410" y="26330"/>
                </a:lnTo>
                <a:lnTo>
                  <a:pt x="86430" y="26310"/>
                </a:lnTo>
                <a:lnTo>
                  <a:pt x="86440" y="26310"/>
                </a:lnTo>
                <a:lnTo>
                  <a:pt x="86450" y="26310"/>
                </a:lnTo>
                <a:lnTo>
                  <a:pt x="86460" y="26310"/>
                </a:lnTo>
                <a:lnTo>
                  <a:pt x="86470" y="26300"/>
                </a:lnTo>
                <a:lnTo>
                  <a:pt x="86480" y="26270"/>
                </a:lnTo>
                <a:lnTo>
                  <a:pt x="86510" y="26250"/>
                </a:lnTo>
                <a:lnTo>
                  <a:pt x="86530" y="26240"/>
                </a:lnTo>
                <a:lnTo>
                  <a:pt x="86560" y="26230"/>
                </a:lnTo>
                <a:lnTo>
                  <a:pt x="86590" y="26220"/>
                </a:lnTo>
                <a:lnTo>
                  <a:pt x="86600" y="26200"/>
                </a:lnTo>
                <a:lnTo>
                  <a:pt x="86610" y="26160"/>
                </a:lnTo>
                <a:lnTo>
                  <a:pt x="86630" y="26130"/>
                </a:lnTo>
                <a:lnTo>
                  <a:pt x="86650" y="26100"/>
                </a:lnTo>
                <a:lnTo>
                  <a:pt x="86660" y="26100"/>
                </a:lnTo>
                <a:lnTo>
                  <a:pt x="86750" y="26130"/>
                </a:lnTo>
                <a:lnTo>
                  <a:pt x="86770" y="26170"/>
                </a:lnTo>
                <a:lnTo>
                  <a:pt x="86800" y="26180"/>
                </a:lnTo>
                <a:lnTo>
                  <a:pt x="86820" y="26280"/>
                </a:lnTo>
                <a:lnTo>
                  <a:pt x="86840" y="26380"/>
                </a:lnTo>
                <a:lnTo>
                  <a:pt x="86910" y="26430"/>
                </a:lnTo>
                <a:lnTo>
                  <a:pt x="86960" y="26430"/>
                </a:lnTo>
                <a:lnTo>
                  <a:pt x="87040" y="26440"/>
                </a:lnTo>
                <a:lnTo>
                  <a:pt x="87020" y="26370"/>
                </a:lnTo>
                <a:lnTo>
                  <a:pt x="87020" y="26350"/>
                </a:lnTo>
                <a:lnTo>
                  <a:pt x="87000" y="26320"/>
                </a:lnTo>
                <a:lnTo>
                  <a:pt x="87000" y="26260"/>
                </a:lnTo>
                <a:lnTo>
                  <a:pt x="87000" y="26200"/>
                </a:lnTo>
                <a:lnTo>
                  <a:pt x="86970" y="26160"/>
                </a:lnTo>
                <a:lnTo>
                  <a:pt x="86960" y="26120"/>
                </a:lnTo>
                <a:lnTo>
                  <a:pt x="86970" y="26090"/>
                </a:lnTo>
                <a:lnTo>
                  <a:pt x="87000" y="26090"/>
                </a:lnTo>
                <a:lnTo>
                  <a:pt x="87040" y="26080"/>
                </a:lnTo>
                <a:lnTo>
                  <a:pt x="87090" y="26050"/>
                </a:lnTo>
                <a:lnTo>
                  <a:pt x="87150" y="26030"/>
                </a:lnTo>
                <a:lnTo>
                  <a:pt x="87180" y="26030"/>
                </a:lnTo>
                <a:lnTo>
                  <a:pt x="87210" y="26040"/>
                </a:lnTo>
                <a:lnTo>
                  <a:pt x="87270" y="26090"/>
                </a:lnTo>
                <a:lnTo>
                  <a:pt x="87290" y="26090"/>
                </a:lnTo>
                <a:lnTo>
                  <a:pt x="87340" y="26090"/>
                </a:lnTo>
                <a:lnTo>
                  <a:pt x="87380" y="26100"/>
                </a:lnTo>
                <a:lnTo>
                  <a:pt x="87400" y="26120"/>
                </a:lnTo>
                <a:lnTo>
                  <a:pt x="87430" y="26130"/>
                </a:lnTo>
                <a:lnTo>
                  <a:pt x="87450" y="26130"/>
                </a:lnTo>
                <a:lnTo>
                  <a:pt x="87470" y="26110"/>
                </a:lnTo>
                <a:lnTo>
                  <a:pt x="87470" y="26080"/>
                </a:lnTo>
                <a:lnTo>
                  <a:pt x="87460" y="26030"/>
                </a:lnTo>
                <a:lnTo>
                  <a:pt x="87470" y="25990"/>
                </a:lnTo>
                <a:lnTo>
                  <a:pt x="87500" y="25970"/>
                </a:lnTo>
                <a:lnTo>
                  <a:pt x="87510" y="25930"/>
                </a:lnTo>
                <a:lnTo>
                  <a:pt x="87530" y="25900"/>
                </a:lnTo>
                <a:lnTo>
                  <a:pt x="87570" y="25900"/>
                </a:lnTo>
                <a:lnTo>
                  <a:pt x="87620" y="25870"/>
                </a:lnTo>
                <a:lnTo>
                  <a:pt x="87640" y="25880"/>
                </a:lnTo>
                <a:lnTo>
                  <a:pt x="87670" y="25920"/>
                </a:lnTo>
                <a:lnTo>
                  <a:pt x="87760" y="26020"/>
                </a:lnTo>
                <a:lnTo>
                  <a:pt x="87800" y="26060"/>
                </a:lnTo>
                <a:lnTo>
                  <a:pt x="87840" y="26080"/>
                </a:lnTo>
                <a:lnTo>
                  <a:pt x="87880" y="26080"/>
                </a:lnTo>
                <a:lnTo>
                  <a:pt x="87940" y="26070"/>
                </a:lnTo>
                <a:lnTo>
                  <a:pt x="87980" y="26030"/>
                </a:lnTo>
                <a:lnTo>
                  <a:pt x="88000" y="26030"/>
                </a:lnTo>
                <a:lnTo>
                  <a:pt x="88010" y="26030"/>
                </a:lnTo>
                <a:lnTo>
                  <a:pt x="88030" y="25970"/>
                </a:lnTo>
                <a:lnTo>
                  <a:pt x="88020" y="25920"/>
                </a:lnTo>
                <a:lnTo>
                  <a:pt x="88050" y="25900"/>
                </a:lnTo>
                <a:lnTo>
                  <a:pt x="88060" y="25880"/>
                </a:lnTo>
                <a:lnTo>
                  <a:pt x="88080" y="25870"/>
                </a:lnTo>
                <a:lnTo>
                  <a:pt x="88110" y="25860"/>
                </a:lnTo>
                <a:lnTo>
                  <a:pt x="88200" y="25870"/>
                </a:lnTo>
                <a:lnTo>
                  <a:pt x="88230" y="25870"/>
                </a:lnTo>
                <a:lnTo>
                  <a:pt x="88260" y="25880"/>
                </a:lnTo>
                <a:lnTo>
                  <a:pt x="88280" y="25860"/>
                </a:lnTo>
                <a:lnTo>
                  <a:pt x="88330" y="25860"/>
                </a:lnTo>
                <a:lnTo>
                  <a:pt x="88350" y="25820"/>
                </a:lnTo>
                <a:lnTo>
                  <a:pt x="88370" y="25790"/>
                </a:lnTo>
                <a:lnTo>
                  <a:pt x="88390" y="25760"/>
                </a:lnTo>
                <a:lnTo>
                  <a:pt x="88410" y="25750"/>
                </a:lnTo>
                <a:lnTo>
                  <a:pt x="88430" y="25730"/>
                </a:lnTo>
                <a:lnTo>
                  <a:pt x="88470" y="25710"/>
                </a:lnTo>
                <a:lnTo>
                  <a:pt x="88500" y="25710"/>
                </a:lnTo>
                <a:lnTo>
                  <a:pt x="88540" y="25720"/>
                </a:lnTo>
                <a:lnTo>
                  <a:pt x="88550" y="25690"/>
                </a:lnTo>
                <a:lnTo>
                  <a:pt x="88580" y="25650"/>
                </a:lnTo>
                <a:lnTo>
                  <a:pt x="88590" y="25670"/>
                </a:lnTo>
                <a:lnTo>
                  <a:pt x="88590" y="25760"/>
                </a:lnTo>
                <a:lnTo>
                  <a:pt x="88580" y="25790"/>
                </a:lnTo>
                <a:lnTo>
                  <a:pt x="88590" y="25840"/>
                </a:lnTo>
                <a:lnTo>
                  <a:pt x="88580" y="25890"/>
                </a:lnTo>
                <a:lnTo>
                  <a:pt x="88580" y="25920"/>
                </a:lnTo>
                <a:lnTo>
                  <a:pt x="88600" y="25950"/>
                </a:lnTo>
                <a:lnTo>
                  <a:pt x="88620" y="25960"/>
                </a:lnTo>
                <a:lnTo>
                  <a:pt x="88650" y="25950"/>
                </a:lnTo>
                <a:lnTo>
                  <a:pt x="88660" y="25960"/>
                </a:lnTo>
                <a:lnTo>
                  <a:pt x="88650" y="26070"/>
                </a:lnTo>
                <a:lnTo>
                  <a:pt x="88670" y="26110"/>
                </a:lnTo>
                <a:lnTo>
                  <a:pt x="88680" y="26120"/>
                </a:lnTo>
                <a:lnTo>
                  <a:pt x="88710" y="26160"/>
                </a:lnTo>
                <a:lnTo>
                  <a:pt x="88740" y="26170"/>
                </a:lnTo>
                <a:lnTo>
                  <a:pt x="88760" y="26220"/>
                </a:lnTo>
                <a:lnTo>
                  <a:pt x="88760" y="26270"/>
                </a:lnTo>
                <a:lnTo>
                  <a:pt x="88810" y="26320"/>
                </a:lnTo>
                <a:lnTo>
                  <a:pt x="88800" y="26330"/>
                </a:lnTo>
                <a:lnTo>
                  <a:pt x="88800" y="26360"/>
                </a:lnTo>
                <a:lnTo>
                  <a:pt x="88820" y="26360"/>
                </a:lnTo>
                <a:lnTo>
                  <a:pt x="88860" y="26390"/>
                </a:lnTo>
                <a:lnTo>
                  <a:pt x="88880" y="26390"/>
                </a:lnTo>
                <a:lnTo>
                  <a:pt x="88910" y="26370"/>
                </a:lnTo>
                <a:lnTo>
                  <a:pt x="88940" y="26350"/>
                </a:lnTo>
                <a:lnTo>
                  <a:pt x="88950" y="26340"/>
                </a:lnTo>
                <a:lnTo>
                  <a:pt x="88980" y="26300"/>
                </a:lnTo>
                <a:lnTo>
                  <a:pt x="89000" y="26300"/>
                </a:lnTo>
                <a:lnTo>
                  <a:pt x="89020" y="26320"/>
                </a:lnTo>
                <a:lnTo>
                  <a:pt x="89030" y="26310"/>
                </a:lnTo>
                <a:lnTo>
                  <a:pt x="89040" y="26300"/>
                </a:lnTo>
                <a:lnTo>
                  <a:pt x="89030" y="26270"/>
                </a:lnTo>
                <a:lnTo>
                  <a:pt x="89040" y="26260"/>
                </a:lnTo>
                <a:lnTo>
                  <a:pt x="89070" y="26230"/>
                </a:lnTo>
                <a:lnTo>
                  <a:pt x="89100" y="26220"/>
                </a:lnTo>
                <a:lnTo>
                  <a:pt x="89130" y="26210"/>
                </a:lnTo>
                <a:lnTo>
                  <a:pt x="89160" y="26210"/>
                </a:lnTo>
                <a:lnTo>
                  <a:pt x="89170" y="26210"/>
                </a:lnTo>
                <a:lnTo>
                  <a:pt x="89180" y="26210"/>
                </a:lnTo>
                <a:lnTo>
                  <a:pt x="89190" y="26230"/>
                </a:lnTo>
                <a:lnTo>
                  <a:pt x="89180" y="26250"/>
                </a:lnTo>
                <a:lnTo>
                  <a:pt x="89120" y="26300"/>
                </a:lnTo>
                <a:lnTo>
                  <a:pt x="89120" y="26310"/>
                </a:lnTo>
                <a:lnTo>
                  <a:pt x="89110" y="26310"/>
                </a:lnTo>
                <a:lnTo>
                  <a:pt x="89110" y="26320"/>
                </a:lnTo>
                <a:lnTo>
                  <a:pt x="89100" y="26320"/>
                </a:lnTo>
                <a:lnTo>
                  <a:pt x="89090" y="26350"/>
                </a:lnTo>
                <a:lnTo>
                  <a:pt x="89050" y="26440"/>
                </a:lnTo>
                <a:lnTo>
                  <a:pt x="89060" y="26480"/>
                </a:lnTo>
                <a:lnTo>
                  <a:pt x="89050" y="26500"/>
                </a:lnTo>
                <a:lnTo>
                  <a:pt x="89010" y="26530"/>
                </a:lnTo>
                <a:lnTo>
                  <a:pt x="89010" y="26540"/>
                </a:lnTo>
                <a:lnTo>
                  <a:pt x="89000" y="26610"/>
                </a:lnTo>
                <a:lnTo>
                  <a:pt x="88960" y="26640"/>
                </a:lnTo>
                <a:lnTo>
                  <a:pt x="88960" y="26700"/>
                </a:lnTo>
                <a:lnTo>
                  <a:pt x="88970" y="26770"/>
                </a:lnTo>
                <a:lnTo>
                  <a:pt x="88950" y="26830"/>
                </a:lnTo>
                <a:lnTo>
                  <a:pt x="88920" y="26860"/>
                </a:lnTo>
                <a:lnTo>
                  <a:pt x="88870" y="26900"/>
                </a:lnTo>
                <a:lnTo>
                  <a:pt x="88860" y="26920"/>
                </a:lnTo>
                <a:lnTo>
                  <a:pt x="88820" y="27040"/>
                </a:lnTo>
                <a:lnTo>
                  <a:pt x="88820" y="27080"/>
                </a:lnTo>
                <a:lnTo>
                  <a:pt x="88910" y="27140"/>
                </a:lnTo>
                <a:lnTo>
                  <a:pt x="88970" y="27170"/>
                </a:lnTo>
                <a:lnTo>
                  <a:pt x="89000" y="27190"/>
                </a:lnTo>
                <a:lnTo>
                  <a:pt x="89040" y="27260"/>
                </a:lnTo>
                <a:lnTo>
                  <a:pt x="89070" y="27360"/>
                </a:lnTo>
                <a:lnTo>
                  <a:pt x="89100" y="27420"/>
                </a:lnTo>
                <a:lnTo>
                  <a:pt x="89110" y="27440"/>
                </a:lnTo>
                <a:lnTo>
                  <a:pt x="89130" y="27490"/>
                </a:lnTo>
                <a:lnTo>
                  <a:pt x="89150" y="27540"/>
                </a:lnTo>
                <a:lnTo>
                  <a:pt x="89150" y="27550"/>
                </a:lnTo>
                <a:lnTo>
                  <a:pt x="89150" y="27560"/>
                </a:lnTo>
                <a:lnTo>
                  <a:pt x="89190" y="27610"/>
                </a:lnTo>
                <a:lnTo>
                  <a:pt x="89200" y="27660"/>
                </a:lnTo>
                <a:lnTo>
                  <a:pt x="89210" y="27820"/>
                </a:lnTo>
                <a:lnTo>
                  <a:pt x="89210" y="27900"/>
                </a:lnTo>
                <a:lnTo>
                  <a:pt x="89150" y="28020"/>
                </a:lnTo>
                <a:lnTo>
                  <a:pt x="89110" y="28130"/>
                </a:lnTo>
                <a:lnTo>
                  <a:pt x="89070" y="28240"/>
                </a:lnTo>
                <a:lnTo>
                  <a:pt x="89050" y="28250"/>
                </a:lnTo>
                <a:lnTo>
                  <a:pt x="89020" y="28260"/>
                </a:lnTo>
                <a:lnTo>
                  <a:pt x="88980" y="28260"/>
                </a:lnTo>
                <a:lnTo>
                  <a:pt x="88950" y="28260"/>
                </a:lnTo>
                <a:lnTo>
                  <a:pt x="88900" y="28270"/>
                </a:lnTo>
                <a:lnTo>
                  <a:pt x="88850" y="28290"/>
                </a:lnTo>
                <a:lnTo>
                  <a:pt x="88760" y="28310"/>
                </a:lnTo>
                <a:lnTo>
                  <a:pt x="88710" y="28330"/>
                </a:lnTo>
                <a:lnTo>
                  <a:pt x="88690" y="28350"/>
                </a:lnTo>
                <a:lnTo>
                  <a:pt x="88670" y="28410"/>
                </a:lnTo>
                <a:lnTo>
                  <a:pt x="88640" y="28490"/>
                </a:lnTo>
                <a:lnTo>
                  <a:pt x="88640" y="28580"/>
                </a:lnTo>
                <a:lnTo>
                  <a:pt x="88580" y="28750"/>
                </a:lnTo>
                <a:lnTo>
                  <a:pt x="88550" y="28920"/>
                </a:lnTo>
                <a:lnTo>
                  <a:pt x="88520" y="29130"/>
                </a:lnTo>
                <a:lnTo>
                  <a:pt x="88510" y="29210"/>
                </a:lnTo>
                <a:lnTo>
                  <a:pt x="88480" y="29320"/>
                </a:lnTo>
                <a:lnTo>
                  <a:pt x="88440" y="29370"/>
                </a:lnTo>
                <a:lnTo>
                  <a:pt x="88410" y="29400"/>
                </a:lnTo>
                <a:lnTo>
                  <a:pt x="88360" y="29430"/>
                </a:lnTo>
                <a:lnTo>
                  <a:pt x="88310" y="29440"/>
                </a:lnTo>
                <a:lnTo>
                  <a:pt x="88240" y="29470"/>
                </a:lnTo>
                <a:lnTo>
                  <a:pt x="88220" y="29500"/>
                </a:lnTo>
                <a:lnTo>
                  <a:pt x="88140" y="29560"/>
                </a:lnTo>
                <a:lnTo>
                  <a:pt x="88120" y="29580"/>
                </a:lnTo>
                <a:lnTo>
                  <a:pt x="88090" y="29610"/>
                </a:lnTo>
                <a:lnTo>
                  <a:pt x="88060" y="29650"/>
                </a:lnTo>
                <a:lnTo>
                  <a:pt x="88040" y="29680"/>
                </a:lnTo>
                <a:lnTo>
                  <a:pt x="88040" y="29720"/>
                </a:lnTo>
                <a:lnTo>
                  <a:pt x="88050" y="29770"/>
                </a:lnTo>
                <a:lnTo>
                  <a:pt x="88040" y="29810"/>
                </a:lnTo>
                <a:lnTo>
                  <a:pt x="88010" y="29830"/>
                </a:lnTo>
                <a:lnTo>
                  <a:pt x="87980" y="29850"/>
                </a:lnTo>
                <a:lnTo>
                  <a:pt x="87960" y="29880"/>
                </a:lnTo>
                <a:lnTo>
                  <a:pt x="87970" y="29930"/>
                </a:lnTo>
                <a:lnTo>
                  <a:pt x="87970" y="29980"/>
                </a:lnTo>
                <a:lnTo>
                  <a:pt x="87990" y="30100"/>
                </a:lnTo>
                <a:lnTo>
                  <a:pt x="88000" y="30140"/>
                </a:lnTo>
                <a:lnTo>
                  <a:pt x="88030" y="30180"/>
                </a:lnTo>
                <a:lnTo>
                  <a:pt x="88090" y="30250"/>
                </a:lnTo>
                <a:lnTo>
                  <a:pt x="88100" y="30270"/>
                </a:lnTo>
                <a:lnTo>
                  <a:pt x="88100" y="30290"/>
                </a:lnTo>
                <a:lnTo>
                  <a:pt x="88100" y="30310"/>
                </a:lnTo>
                <a:lnTo>
                  <a:pt x="88070" y="30340"/>
                </a:lnTo>
                <a:lnTo>
                  <a:pt x="88040" y="30360"/>
                </a:lnTo>
                <a:lnTo>
                  <a:pt x="88030" y="30390"/>
                </a:lnTo>
                <a:lnTo>
                  <a:pt x="88030" y="30420"/>
                </a:lnTo>
                <a:lnTo>
                  <a:pt x="88050" y="30440"/>
                </a:lnTo>
                <a:lnTo>
                  <a:pt x="88070" y="30460"/>
                </a:lnTo>
                <a:lnTo>
                  <a:pt x="88090" y="30510"/>
                </a:lnTo>
                <a:lnTo>
                  <a:pt x="88090" y="30530"/>
                </a:lnTo>
                <a:lnTo>
                  <a:pt x="88090" y="30560"/>
                </a:lnTo>
                <a:lnTo>
                  <a:pt x="88070" y="30600"/>
                </a:lnTo>
                <a:lnTo>
                  <a:pt x="88050" y="30660"/>
                </a:lnTo>
                <a:lnTo>
                  <a:pt x="88010" y="30710"/>
                </a:lnTo>
                <a:lnTo>
                  <a:pt x="88020" y="30760"/>
                </a:lnTo>
                <a:lnTo>
                  <a:pt x="88030" y="30970"/>
                </a:lnTo>
                <a:lnTo>
                  <a:pt x="87980" y="31190"/>
                </a:lnTo>
                <a:lnTo>
                  <a:pt x="87880" y="31620"/>
                </a:lnTo>
                <a:lnTo>
                  <a:pt x="87830" y="31830"/>
                </a:lnTo>
                <a:lnTo>
                  <a:pt x="87800" y="31990"/>
                </a:lnTo>
                <a:lnTo>
                  <a:pt x="87740" y="32210"/>
                </a:lnTo>
                <a:lnTo>
                  <a:pt x="87720" y="32310"/>
                </a:lnTo>
                <a:lnTo>
                  <a:pt x="87740" y="32320"/>
                </a:lnTo>
                <a:lnTo>
                  <a:pt x="87740" y="32360"/>
                </a:lnTo>
                <a:lnTo>
                  <a:pt x="87740" y="32390"/>
                </a:lnTo>
                <a:lnTo>
                  <a:pt x="87690" y="32520"/>
                </a:lnTo>
                <a:lnTo>
                  <a:pt x="87690" y="32530"/>
                </a:lnTo>
                <a:lnTo>
                  <a:pt x="87700" y="32540"/>
                </a:lnTo>
                <a:lnTo>
                  <a:pt x="87700" y="32550"/>
                </a:lnTo>
                <a:lnTo>
                  <a:pt x="87670" y="32590"/>
                </a:lnTo>
                <a:lnTo>
                  <a:pt x="87660" y="32610"/>
                </a:lnTo>
                <a:lnTo>
                  <a:pt x="87670" y="32630"/>
                </a:lnTo>
                <a:lnTo>
                  <a:pt x="87660" y="32650"/>
                </a:lnTo>
                <a:lnTo>
                  <a:pt x="87680" y="32670"/>
                </a:lnTo>
                <a:lnTo>
                  <a:pt x="87670" y="32720"/>
                </a:lnTo>
                <a:lnTo>
                  <a:pt x="87670" y="32750"/>
                </a:lnTo>
                <a:lnTo>
                  <a:pt x="87660" y="32780"/>
                </a:lnTo>
                <a:lnTo>
                  <a:pt x="87650" y="32800"/>
                </a:lnTo>
                <a:lnTo>
                  <a:pt x="87650" y="32810"/>
                </a:lnTo>
                <a:lnTo>
                  <a:pt x="87660" y="32830"/>
                </a:lnTo>
                <a:lnTo>
                  <a:pt x="87670" y="32830"/>
                </a:lnTo>
                <a:lnTo>
                  <a:pt x="87680" y="32830"/>
                </a:lnTo>
                <a:lnTo>
                  <a:pt x="87690" y="32830"/>
                </a:lnTo>
                <a:lnTo>
                  <a:pt x="87700" y="32850"/>
                </a:lnTo>
                <a:lnTo>
                  <a:pt x="87710" y="32860"/>
                </a:lnTo>
                <a:lnTo>
                  <a:pt x="87720" y="32870"/>
                </a:lnTo>
                <a:lnTo>
                  <a:pt x="87720" y="32890"/>
                </a:lnTo>
                <a:lnTo>
                  <a:pt x="87650" y="33000"/>
                </a:lnTo>
                <a:lnTo>
                  <a:pt x="87630" y="33020"/>
                </a:lnTo>
                <a:lnTo>
                  <a:pt x="87620" y="33020"/>
                </a:lnTo>
                <a:lnTo>
                  <a:pt x="87610" y="33020"/>
                </a:lnTo>
                <a:lnTo>
                  <a:pt x="87570" y="33040"/>
                </a:lnTo>
                <a:lnTo>
                  <a:pt x="87580" y="33040"/>
                </a:lnTo>
                <a:lnTo>
                  <a:pt x="87580" y="33050"/>
                </a:lnTo>
                <a:lnTo>
                  <a:pt x="87580" y="33060"/>
                </a:lnTo>
                <a:lnTo>
                  <a:pt x="87590" y="33060"/>
                </a:lnTo>
                <a:lnTo>
                  <a:pt x="87590" y="33070"/>
                </a:lnTo>
                <a:lnTo>
                  <a:pt x="87590" y="33080"/>
                </a:lnTo>
                <a:lnTo>
                  <a:pt x="87600" y="33090"/>
                </a:lnTo>
                <a:lnTo>
                  <a:pt x="87600" y="33110"/>
                </a:lnTo>
                <a:lnTo>
                  <a:pt x="87610" y="33120"/>
                </a:lnTo>
                <a:lnTo>
                  <a:pt x="87610" y="33130"/>
                </a:lnTo>
                <a:lnTo>
                  <a:pt x="87620" y="33140"/>
                </a:lnTo>
                <a:lnTo>
                  <a:pt x="87620" y="33160"/>
                </a:lnTo>
                <a:lnTo>
                  <a:pt x="87620" y="33180"/>
                </a:lnTo>
                <a:lnTo>
                  <a:pt x="87590" y="33230"/>
                </a:lnTo>
                <a:lnTo>
                  <a:pt x="87580" y="33240"/>
                </a:lnTo>
                <a:lnTo>
                  <a:pt x="87570" y="33260"/>
                </a:lnTo>
                <a:lnTo>
                  <a:pt x="87570" y="33280"/>
                </a:lnTo>
                <a:lnTo>
                  <a:pt x="87560" y="33330"/>
                </a:lnTo>
                <a:lnTo>
                  <a:pt x="87540" y="33360"/>
                </a:lnTo>
                <a:lnTo>
                  <a:pt x="87540" y="33370"/>
                </a:lnTo>
                <a:lnTo>
                  <a:pt x="87530" y="33390"/>
                </a:lnTo>
                <a:lnTo>
                  <a:pt x="87530" y="33400"/>
                </a:lnTo>
                <a:lnTo>
                  <a:pt x="87520" y="33400"/>
                </a:lnTo>
                <a:lnTo>
                  <a:pt x="87510" y="33400"/>
                </a:lnTo>
                <a:lnTo>
                  <a:pt x="87510" y="33420"/>
                </a:lnTo>
                <a:lnTo>
                  <a:pt x="87510" y="33430"/>
                </a:lnTo>
                <a:lnTo>
                  <a:pt x="87510" y="33440"/>
                </a:lnTo>
                <a:lnTo>
                  <a:pt x="87500" y="33450"/>
                </a:lnTo>
                <a:lnTo>
                  <a:pt x="87500" y="33460"/>
                </a:lnTo>
                <a:lnTo>
                  <a:pt x="87490" y="33510"/>
                </a:lnTo>
                <a:lnTo>
                  <a:pt x="87470" y="33530"/>
                </a:lnTo>
                <a:lnTo>
                  <a:pt x="87460" y="33540"/>
                </a:lnTo>
                <a:lnTo>
                  <a:pt x="87460" y="33550"/>
                </a:lnTo>
                <a:lnTo>
                  <a:pt x="87470" y="33570"/>
                </a:lnTo>
                <a:lnTo>
                  <a:pt x="87470" y="33580"/>
                </a:lnTo>
                <a:lnTo>
                  <a:pt x="87470" y="33600"/>
                </a:lnTo>
                <a:lnTo>
                  <a:pt x="87470" y="33610"/>
                </a:lnTo>
                <a:lnTo>
                  <a:pt x="87460" y="33620"/>
                </a:lnTo>
                <a:lnTo>
                  <a:pt x="87470" y="33620"/>
                </a:lnTo>
                <a:lnTo>
                  <a:pt x="87470" y="33630"/>
                </a:lnTo>
                <a:lnTo>
                  <a:pt x="87470" y="33640"/>
                </a:lnTo>
                <a:lnTo>
                  <a:pt x="87480" y="33660"/>
                </a:lnTo>
                <a:lnTo>
                  <a:pt x="87480" y="33670"/>
                </a:lnTo>
                <a:lnTo>
                  <a:pt x="87480" y="33680"/>
                </a:lnTo>
                <a:lnTo>
                  <a:pt x="87480" y="33690"/>
                </a:lnTo>
                <a:lnTo>
                  <a:pt x="87480" y="33700"/>
                </a:lnTo>
                <a:lnTo>
                  <a:pt x="87480" y="33690"/>
                </a:lnTo>
                <a:lnTo>
                  <a:pt x="87470" y="33690"/>
                </a:lnTo>
                <a:lnTo>
                  <a:pt x="87480" y="33700"/>
                </a:lnTo>
                <a:lnTo>
                  <a:pt x="87480" y="33710"/>
                </a:lnTo>
                <a:lnTo>
                  <a:pt x="87480" y="33720"/>
                </a:lnTo>
                <a:lnTo>
                  <a:pt x="87480" y="33730"/>
                </a:lnTo>
                <a:lnTo>
                  <a:pt x="87480" y="33740"/>
                </a:lnTo>
                <a:lnTo>
                  <a:pt x="87490" y="33740"/>
                </a:lnTo>
                <a:lnTo>
                  <a:pt x="87490" y="33750"/>
                </a:lnTo>
                <a:lnTo>
                  <a:pt x="87490" y="33740"/>
                </a:lnTo>
                <a:lnTo>
                  <a:pt x="87490" y="33750"/>
                </a:lnTo>
                <a:lnTo>
                  <a:pt x="87490" y="33760"/>
                </a:lnTo>
                <a:lnTo>
                  <a:pt x="87480" y="33760"/>
                </a:lnTo>
                <a:lnTo>
                  <a:pt x="87480" y="33770"/>
                </a:lnTo>
                <a:lnTo>
                  <a:pt x="87480" y="33780"/>
                </a:lnTo>
                <a:lnTo>
                  <a:pt x="87480" y="33790"/>
                </a:lnTo>
                <a:lnTo>
                  <a:pt x="87470" y="33800"/>
                </a:lnTo>
                <a:lnTo>
                  <a:pt x="87480" y="33800"/>
                </a:lnTo>
                <a:lnTo>
                  <a:pt x="87480" y="33810"/>
                </a:lnTo>
                <a:lnTo>
                  <a:pt x="87480" y="33820"/>
                </a:lnTo>
                <a:lnTo>
                  <a:pt x="87480" y="33810"/>
                </a:lnTo>
                <a:lnTo>
                  <a:pt x="87480" y="33820"/>
                </a:lnTo>
                <a:lnTo>
                  <a:pt x="87490" y="33820"/>
                </a:lnTo>
                <a:lnTo>
                  <a:pt x="87480" y="33820"/>
                </a:lnTo>
                <a:lnTo>
                  <a:pt x="87480" y="33830"/>
                </a:lnTo>
                <a:lnTo>
                  <a:pt x="87480" y="33840"/>
                </a:lnTo>
                <a:lnTo>
                  <a:pt x="87490" y="33840"/>
                </a:lnTo>
                <a:lnTo>
                  <a:pt x="87490" y="33850"/>
                </a:lnTo>
                <a:lnTo>
                  <a:pt x="87480" y="33850"/>
                </a:lnTo>
                <a:lnTo>
                  <a:pt x="87480" y="33860"/>
                </a:lnTo>
                <a:lnTo>
                  <a:pt x="87490" y="33860"/>
                </a:lnTo>
                <a:lnTo>
                  <a:pt x="87490" y="33870"/>
                </a:lnTo>
                <a:lnTo>
                  <a:pt x="87480" y="33870"/>
                </a:lnTo>
                <a:lnTo>
                  <a:pt x="87490" y="33870"/>
                </a:lnTo>
                <a:lnTo>
                  <a:pt x="87480" y="33870"/>
                </a:lnTo>
                <a:lnTo>
                  <a:pt x="87480" y="33880"/>
                </a:lnTo>
                <a:lnTo>
                  <a:pt x="87470" y="33890"/>
                </a:lnTo>
                <a:lnTo>
                  <a:pt x="87470" y="33900"/>
                </a:lnTo>
                <a:lnTo>
                  <a:pt x="87480" y="33900"/>
                </a:lnTo>
                <a:lnTo>
                  <a:pt x="87480" y="33910"/>
                </a:lnTo>
                <a:lnTo>
                  <a:pt x="87480" y="33920"/>
                </a:lnTo>
                <a:lnTo>
                  <a:pt x="87480" y="33930"/>
                </a:lnTo>
                <a:lnTo>
                  <a:pt x="87480" y="33920"/>
                </a:lnTo>
                <a:lnTo>
                  <a:pt x="87470" y="33920"/>
                </a:lnTo>
                <a:lnTo>
                  <a:pt x="87470" y="33930"/>
                </a:lnTo>
                <a:lnTo>
                  <a:pt x="87480" y="33930"/>
                </a:lnTo>
                <a:lnTo>
                  <a:pt x="87480" y="33940"/>
                </a:lnTo>
                <a:lnTo>
                  <a:pt x="87490" y="33940"/>
                </a:lnTo>
                <a:lnTo>
                  <a:pt x="87480" y="33940"/>
                </a:lnTo>
                <a:lnTo>
                  <a:pt x="87480" y="33950"/>
                </a:lnTo>
                <a:lnTo>
                  <a:pt x="87480" y="33940"/>
                </a:lnTo>
                <a:lnTo>
                  <a:pt x="87480" y="33950"/>
                </a:lnTo>
                <a:lnTo>
                  <a:pt x="87470" y="33950"/>
                </a:lnTo>
                <a:lnTo>
                  <a:pt x="87470" y="33960"/>
                </a:lnTo>
                <a:lnTo>
                  <a:pt x="87490" y="33980"/>
                </a:lnTo>
                <a:lnTo>
                  <a:pt x="87500" y="33980"/>
                </a:lnTo>
                <a:lnTo>
                  <a:pt x="87500" y="33990"/>
                </a:lnTo>
                <a:lnTo>
                  <a:pt x="87490" y="33990"/>
                </a:lnTo>
                <a:lnTo>
                  <a:pt x="87490" y="34000"/>
                </a:lnTo>
                <a:lnTo>
                  <a:pt x="87490" y="34010"/>
                </a:lnTo>
                <a:lnTo>
                  <a:pt x="87500" y="34010"/>
                </a:lnTo>
                <a:lnTo>
                  <a:pt x="87500" y="34020"/>
                </a:lnTo>
                <a:lnTo>
                  <a:pt x="87490" y="34020"/>
                </a:lnTo>
                <a:lnTo>
                  <a:pt x="87520" y="34080"/>
                </a:lnTo>
                <a:lnTo>
                  <a:pt x="87530" y="34080"/>
                </a:lnTo>
                <a:lnTo>
                  <a:pt x="87520" y="34080"/>
                </a:lnTo>
                <a:lnTo>
                  <a:pt x="87520" y="34090"/>
                </a:lnTo>
                <a:lnTo>
                  <a:pt x="87530" y="34090"/>
                </a:lnTo>
                <a:lnTo>
                  <a:pt x="87520" y="34100"/>
                </a:lnTo>
                <a:lnTo>
                  <a:pt x="87530" y="34100"/>
                </a:lnTo>
                <a:lnTo>
                  <a:pt x="87530" y="34110"/>
                </a:lnTo>
                <a:lnTo>
                  <a:pt x="87520" y="34120"/>
                </a:lnTo>
                <a:lnTo>
                  <a:pt x="87530" y="34120"/>
                </a:lnTo>
                <a:lnTo>
                  <a:pt x="87530" y="34130"/>
                </a:lnTo>
                <a:lnTo>
                  <a:pt x="87530" y="34140"/>
                </a:lnTo>
                <a:lnTo>
                  <a:pt x="87530" y="34150"/>
                </a:lnTo>
                <a:lnTo>
                  <a:pt x="87530" y="34140"/>
                </a:lnTo>
                <a:lnTo>
                  <a:pt x="87530" y="34150"/>
                </a:lnTo>
                <a:lnTo>
                  <a:pt x="87520" y="34150"/>
                </a:lnTo>
                <a:lnTo>
                  <a:pt x="87530" y="34150"/>
                </a:lnTo>
                <a:lnTo>
                  <a:pt x="87520" y="34150"/>
                </a:lnTo>
                <a:lnTo>
                  <a:pt x="87520" y="34160"/>
                </a:lnTo>
                <a:lnTo>
                  <a:pt x="87530" y="34160"/>
                </a:lnTo>
                <a:lnTo>
                  <a:pt x="87530" y="34170"/>
                </a:lnTo>
                <a:lnTo>
                  <a:pt x="87520" y="34170"/>
                </a:lnTo>
                <a:lnTo>
                  <a:pt x="87520" y="34180"/>
                </a:lnTo>
                <a:lnTo>
                  <a:pt x="87520" y="34170"/>
                </a:lnTo>
                <a:lnTo>
                  <a:pt x="87510" y="34170"/>
                </a:lnTo>
                <a:lnTo>
                  <a:pt x="87510" y="34180"/>
                </a:lnTo>
                <a:lnTo>
                  <a:pt x="87510" y="34190"/>
                </a:lnTo>
                <a:lnTo>
                  <a:pt x="87500" y="34190"/>
                </a:lnTo>
                <a:lnTo>
                  <a:pt x="87500" y="34200"/>
                </a:lnTo>
                <a:lnTo>
                  <a:pt x="87500" y="34210"/>
                </a:lnTo>
                <a:lnTo>
                  <a:pt x="87490" y="34220"/>
                </a:lnTo>
                <a:lnTo>
                  <a:pt x="87480" y="34230"/>
                </a:lnTo>
                <a:lnTo>
                  <a:pt x="87480" y="34240"/>
                </a:lnTo>
                <a:lnTo>
                  <a:pt x="87480" y="34250"/>
                </a:lnTo>
                <a:lnTo>
                  <a:pt x="87480" y="34260"/>
                </a:lnTo>
                <a:lnTo>
                  <a:pt x="87470" y="34260"/>
                </a:lnTo>
                <a:lnTo>
                  <a:pt x="87470" y="34270"/>
                </a:lnTo>
                <a:lnTo>
                  <a:pt x="87470" y="34280"/>
                </a:lnTo>
                <a:lnTo>
                  <a:pt x="87470" y="34290"/>
                </a:lnTo>
                <a:lnTo>
                  <a:pt x="87470" y="34300"/>
                </a:lnTo>
                <a:lnTo>
                  <a:pt x="87480" y="34300"/>
                </a:lnTo>
                <a:lnTo>
                  <a:pt x="87480" y="34310"/>
                </a:lnTo>
                <a:lnTo>
                  <a:pt x="87480" y="34320"/>
                </a:lnTo>
                <a:lnTo>
                  <a:pt x="87470" y="34320"/>
                </a:lnTo>
                <a:lnTo>
                  <a:pt x="87480" y="34320"/>
                </a:lnTo>
                <a:lnTo>
                  <a:pt x="87480" y="34330"/>
                </a:lnTo>
                <a:lnTo>
                  <a:pt x="87480" y="34340"/>
                </a:lnTo>
                <a:lnTo>
                  <a:pt x="87470" y="34340"/>
                </a:lnTo>
                <a:lnTo>
                  <a:pt x="87470" y="34350"/>
                </a:lnTo>
                <a:lnTo>
                  <a:pt x="87470" y="34360"/>
                </a:lnTo>
                <a:lnTo>
                  <a:pt x="87480" y="34360"/>
                </a:lnTo>
                <a:lnTo>
                  <a:pt x="87470" y="34360"/>
                </a:lnTo>
                <a:lnTo>
                  <a:pt x="87480" y="34370"/>
                </a:lnTo>
                <a:lnTo>
                  <a:pt x="87480" y="34380"/>
                </a:lnTo>
                <a:lnTo>
                  <a:pt x="87490" y="34380"/>
                </a:lnTo>
                <a:lnTo>
                  <a:pt x="87490" y="34390"/>
                </a:lnTo>
                <a:lnTo>
                  <a:pt x="87480" y="34390"/>
                </a:lnTo>
                <a:lnTo>
                  <a:pt x="87490" y="34390"/>
                </a:lnTo>
                <a:lnTo>
                  <a:pt x="87480" y="34400"/>
                </a:lnTo>
                <a:lnTo>
                  <a:pt x="87480" y="34390"/>
                </a:lnTo>
                <a:lnTo>
                  <a:pt x="87480" y="34400"/>
                </a:lnTo>
                <a:lnTo>
                  <a:pt x="87480" y="34390"/>
                </a:lnTo>
                <a:lnTo>
                  <a:pt x="87480" y="34400"/>
                </a:lnTo>
                <a:lnTo>
                  <a:pt x="87480" y="34410"/>
                </a:lnTo>
                <a:lnTo>
                  <a:pt x="87490" y="34410"/>
                </a:lnTo>
                <a:lnTo>
                  <a:pt x="87480" y="34410"/>
                </a:lnTo>
                <a:lnTo>
                  <a:pt x="87480" y="34420"/>
                </a:lnTo>
                <a:lnTo>
                  <a:pt x="87490" y="34420"/>
                </a:lnTo>
                <a:lnTo>
                  <a:pt x="87490" y="34430"/>
                </a:lnTo>
                <a:lnTo>
                  <a:pt x="87500" y="34430"/>
                </a:lnTo>
                <a:lnTo>
                  <a:pt x="87510" y="34440"/>
                </a:lnTo>
                <a:lnTo>
                  <a:pt x="87500" y="34440"/>
                </a:lnTo>
                <a:lnTo>
                  <a:pt x="87500" y="34450"/>
                </a:lnTo>
                <a:lnTo>
                  <a:pt x="87490" y="34450"/>
                </a:lnTo>
                <a:lnTo>
                  <a:pt x="87490" y="34460"/>
                </a:lnTo>
                <a:lnTo>
                  <a:pt x="87480" y="34460"/>
                </a:lnTo>
                <a:lnTo>
                  <a:pt x="87480" y="34470"/>
                </a:lnTo>
                <a:lnTo>
                  <a:pt x="87470" y="34480"/>
                </a:lnTo>
                <a:lnTo>
                  <a:pt x="87420" y="34480"/>
                </a:lnTo>
                <a:lnTo>
                  <a:pt x="87410" y="34480"/>
                </a:lnTo>
                <a:lnTo>
                  <a:pt x="87380" y="34490"/>
                </a:lnTo>
                <a:lnTo>
                  <a:pt x="87370" y="34490"/>
                </a:lnTo>
                <a:lnTo>
                  <a:pt x="87360" y="34490"/>
                </a:lnTo>
                <a:lnTo>
                  <a:pt x="87350" y="34490"/>
                </a:lnTo>
                <a:lnTo>
                  <a:pt x="87340" y="34490"/>
                </a:lnTo>
                <a:lnTo>
                  <a:pt x="87330" y="34490"/>
                </a:lnTo>
                <a:lnTo>
                  <a:pt x="87320" y="34490"/>
                </a:lnTo>
                <a:lnTo>
                  <a:pt x="87310" y="34490"/>
                </a:lnTo>
                <a:lnTo>
                  <a:pt x="87300" y="34490"/>
                </a:lnTo>
                <a:lnTo>
                  <a:pt x="87280" y="34520"/>
                </a:lnTo>
                <a:lnTo>
                  <a:pt x="87300" y="34600"/>
                </a:lnTo>
                <a:lnTo>
                  <a:pt x="87300" y="34620"/>
                </a:lnTo>
                <a:lnTo>
                  <a:pt x="87310" y="34620"/>
                </a:lnTo>
                <a:lnTo>
                  <a:pt x="87310" y="34630"/>
                </a:lnTo>
                <a:lnTo>
                  <a:pt x="87320" y="34630"/>
                </a:lnTo>
                <a:lnTo>
                  <a:pt x="87310" y="34640"/>
                </a:lnTo>
                <a:lnTo>
                  <a:pt x="87310" y="34650"/>
                </a:lnTo>
                <a:lnTo>
                  <a:pt x="87320" y="34700"/>
                </a:lnTo>
                <a:lnTo>
                  <a:pt x="87320" y="34790"/>
                </a:lnTo>
                <a:lnTo>
                  <a:pt x="87330" y="34800"/>
                </a:lnTo>
                <a:lnTo>
                  <a:pt x="87340" y="34810"/>
                </a:lnTo>
                <a:lnTo>
                  <a:pt x="87340" y="34820"/>
                </a:lnTo>
                <a:lnTo>
                  <a:pt x="87340" y="34830"/>
                </a:lnTo>
                <a:lnTo>
                  <a:pt x="87330" y="34830"/>
                </a:lnTo>
                <a:lnTo>
                  <a:pt x="87320" y="34830"/>
                </a:lnTo>
                <a:lnTo>
                  <a:pt x="87320" y="34840"/>
                </a:lnTo>
                <a:lnTo>
                  <a:pt x="87330" y="34840"/>
                </a:lnTo>
                <a:lnTo>
                  <a:pt x="87330" y="34850"/>
                </a:lnTo>
                <a:lnTo>
                  <a:pt x="87340" y="34850"/>
                </a:lnTo>
                <a:lnTo>
                  <a:pt x="87340" y="34860"/>
                </a:lnTo>
                <a:lnTo>
                  <a:pt x="87340" y="34870"/>
                </a:lnTo>
                <a:lnTo>
                  <a:pt x="87340" y="34880"/>
                </a:lnTo>
                <a:lnTo>
                  <a:pt x="87340" y="34890"/>
                </a:lnTo>
                <a:lnTo>
                  <a:pt x="87330" y="34900"/>
                </a:lnTo>
                <a:lnTo>
                  <a:pt x="87310" y="34890"/>
                </a:lnTo>
                <a:lnTo>
                  <a:pt x="87300" y="34970"/>
                </a:lnTo>
                <a:lnTo>
                  <a:pt x="87300" y="35010"/>
                </a:lnTo>
                <a:lnTo>
                  <a:pt x="87300" y="35140"/>
                </a:lnTo>
                <a:lnTo>
                  <a:pt x="87310" y="35250"/>
                </a:lnTo>
                <a:lnTo>
                  <a:pt x="87310" y="35270"/>
                </a:lnTo>
                <a:lnTo>
                  <a:pt x="87310" y="35300"/>
                </a:lnTo>
                <a:lnTo>
                  <a:pt x="87310" y="35310"/>
                </a:lnTo>
                <a:lnTo>
                  <a:pt x="87300" y="35400"/>
                </a:lnTo>
                <a:lnTo>
                  <a:pt x="87290" y="35440"/>
                </a:lnTo>
                <a:lnTo>
                  <a:pt x="87280" y="35550"/>
                </a:lnTo>
                <a:lnTo>
                  <a:pt x="87290" y="35590"/>
                </a:lnTo>
                <a:lnTo>
                  <a:pt x="87310" y="35660"/>
                </a:lnTo>
                <a:lnTo>
                  <a:pt x="87320" y="35720"/>
                </a:lnTo>
                <a:lnTo>
                  <a:pt x="87310" y="35840"/>
                </a:lnTo>
                <a:lnTo>
                  <a:pt x="87280" y="35900"/>
                </a:lnTo>
                <a:lnTo>
                  <a:pt x="87280" y="35920"/>
                </a:lnTo>
                <a:lnTo>
                  <a:pt x="87280" y="35930"/>
                </a:lnTo>
                <a:lnTo>
                  <a:pt x="87280" y="35940"/>
                </a:lnTo>
                <a:lnTo>
                  <a:pt x="87290" y="35950"/>
                </a:lnTo>
                <a:lnTo>
                  <a:pt x="87310" y="35970"/>
                </a:lnTo>
                <a:lnTo>
                  <a:pt x="87340" y="35990"/>
                </a:lnTo>
                <a:lnTo>
                  <a:pt x="87340" y="36010"/>
                </a:lnTo>
                <a:lnTo>
                  <a:pt x="87350" y="36020"/>
                </a:lnTo>
                <a:lnTo>
                  <a:pt x="87360" y="36020"/>
                </a:lnTo>
                <a:lnTo>
                  <a:pt x="87390" y="36100"/>
                </a:lnTo>
                <a:lnTo>
                  <a:pt x="87370" y="36120"/>
                </a:lnTo>
                <a:lnTo>
                  <a:pt x="87370" y="36130"/>
                </a:lnTo>
                <a:lnTo>
                  <a:pt x="87360" y="36170"/>
                </a:lnTo>
                <a:lnTo>
                  <a:pt x="87340" y="36210"/>
                </a:lnTo>
                <a:lnTo>
                  <a:pt x="87340" y="36230"/>
                </a:lnTo>
                <a:lnTo>
                  <a:pt x="87340" y="36270"/>
                </a:lnTo>
                <a:lnTo>
                  <a:pt x="87350" y="36420"/>
                </a:lnTo>
                <a:lnTo>
                  <a:pt x="87350" y="36430"/>
                </a:lnTo>
                <a:lnTo>
                  <a:pt x="87370" y="36480"/>
                </a:lnTo>
                <a:lnTo>
                  <a:pt x="87380" y="36560"/>
                </a:lnTo>
                <a:lnTo>
                  <a:pt x="87380" y="36670"/>
                </a:lnTo>
                <a:lnTo>
                  <a:pt x="87380" y="36700"/>
                </a:lnTo>
                <a:lnTo>
                  <a:pt x="87350" y="36790"/>
                </a:lnTo>
                <a:lnTo>
                  <a:pt x="87340" y="36800"/>
                </a:lnTo>
                <a:lnTo>
                  <a:pt x="87340" y="36810"/>
                </a:lnTo>
                <a:lnTo>
                  <a:pt x="87320" y="36830"/>
                </a:lnTo>
                <a:lnTo>
                  <a:pt x="87290" y="36830"/>
                </a:lnTo>
                <a:lnTo>
                  <a:pt x="87220" y="36840"/>
                </a:lnTo>
                <a:lnTo>
                  <a:pt x="87170" y="36890"/>
                </a:lnTo>
                <a:lnTo>
                  <a:pt x="87110" y="36960"/>
                </a:lnTo>
                <a:lnTo>
                  <a:pt x="87080" y="36950"/>
                </a:lnTo>
                <a:lnTo>
                  <a:pt x="87010" y="36950"/>
                </a:lnTo>
                <a:lnTo>
                  <a:pt x="86970" y="36990"/>
                </a:lnTo>
                <a:lnTo>
                  <a:pt x="86920" y="37080"/>
                </a:lnTo>
                <a:lnTo>
                  <a:pt x="86800" y="37220"/>
                </a:lnTo>
                <a:lnTo>
                  <a:pt x="86700" y="37400"/>
                </a:lnTo>
                <a:lnTo>
                  <a:pt x="86670" y="37420"/>
                </a:lnTo>
                <a:lnTo>
                  <a:pt x="86660" y="37440"/>
                </a:lnTo>
                <a:lnTo>
                  <a:pt x="86590" y="37470"/>
                </a:lnTo>
                <a:lnTo>
                  <a:pt x="86400" y="37470"/>
                </a:lnTo>
                <a:lnTo>
                  <a:pt x="86280" y="37460"/>
                </a:lnTo>
                <a:lnTo>
                  <a:pt x="86140" y="37550"/>
                </a:lnTo>
                <a:lnTo>
                  <a:pt x="86080" y="37600"/>
                </a:lnTo>
                <a:lnTo>
                  <a:pt x="86030" y="37710"/>
                </a:lnTo>
                <a:lnTo>
                  <a:pt x="85980" y="37760"/>
                </a:lnTo>
                <a:lnTo>
                  <a:pt x="85870" y="37950"/>
                </a:lnTo>
                <a:lnTo>
                  <a:pt x="85830" y="37980"/>
                </a:lnTo>
                <a:lnTo>
                  <a:pt x="85730" y="38010"/>
                </a:lnTo>
                <a:lnTo>
                  <a:pt x="85700" y="38090"/>
                </a:lnTo>
                <a:lnTo>
                  <a:pt x="85680" y="38100"/>
                </a:lnTo>
                <a:lnTo>
                  <a:pt x="85660" y="38190"/>
                </a:lnTo>
                <a:lnTo>
                  <a:pt x="85640" y="38240"/>
                </a:lnTo>
                <a:lnTo>
                  <a:pt x="85640" y="3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