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Mongala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Mongal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4100" y="14320"/>
                </a:moveTo>
                <a:lnTo>
                  <a:pt x="54160" y="14360"/>
                </a:lnTo>
                <a:lnTo>
                  <a:pt x="54210" y="14390"/>
                </a:lnTo>
                <a:lnTo>
                  <a:pt x="54250" y="14420"/>
                </a:lnTo>
                <a:lnTo>
                  <a:pt x="54270" y="14450"/>
                </a:lnTo>
                <a:lnTo>
                  <a:pt x="54270" y="14510"/>
                </a:lnTo>
                <a:lnTo>
                  <a:pt x="54260" y="14550"/>
                </a:lnTo>
                <a:lnTo>
                  <a:pt x="54240" y="14580"/>
                </a:lnTo>
                <a:lnTo>
                  <a:pt x="54190" y="14620"/>
                </a:lnTo>
                <a:lnTo>
                  <a:pt x="54130" y="14690"/>
                </a:lnTo>
                <a:lnTo>
                  <a:pt x="54080" y="14760"/>
                </a:lnTo>
                <a:lnTo>
                  <a:pt x="54050" y="14840"/>
                </a:lnTo>
                <a:lnTo>
                  <a:pt x="54000" y="14900"/>
                </a:lnTo>
                <a:lnTo>
                  <a:pt x="53970" y="14940"/>
                </a:lnTo>
                <a:lnTo>
                  <a:pt x="53920" y="15050"/>
                </a:lnTo>
                <a:lnTo>
                  <a:pt x="53900" y="15100"/>
                </a:lnTo>
                <a:lnTo>
                  <a:pt x="53910" y="15140"/>
                </a:lnTo>
                <a:lnTo>
                  <a:pt x="53950" y="15160"/>
                </a:lnTo>
                <a:lnTo>
                  <a:pt x="54000" y="15170"/>
                </a:lnTo>
                <a:lnTo>
                  <a:pt x="54080" y="15180"/>
                </a:lnTo>
                <a:lnTo>
                  <a:pt x="54190" y="15180"/>
                </a:lnTo>
                <a:lnTo>
                  <a:pt x="54270" y="15180"/>
                </a:lnTo>
                <a:lnTo>
                  <a:pt x="54300" y="15180"/>
                </a:lnTo>
                <a:lnTo>
                  <a:pt x="54360" y="15200"/>
                </a:lnTo>
                <a:lnTo>
                  <a:pt x="54400" y="15230"/>
                </a:lnTo>
                <a:lnTo>
                  <a:pt x="54480" y="15270"/>
                </a:lnTo>
                <a:lnTo>
                  <a:pt x="54500" y="15270"/>
                </a:lnTo>
                <a:lnTo>
                  <a:pt x="54570" y="15300"/>
                </a:lnTo>
                <a:lnTo>
                  <a:pt x="54620" y="15340"/>
                </a:lnTo>
                <a:lnTo>
                  <a:pt x="54670" y="15330"/>
                </a:lnTo>
                <a:lnTo>
                  <a:pt x="54730" y="15320"/>
                </a:lnTo>
                <a:lnTo>
                  <a:pt x="54780" y="15310"/>
                </a:lnTo>
                <a:lnTo>
                  <a:pt x="54830" y="15340"/>
                </a:lnTo>
                <a:lnTo>
                  <a:pt x="54880" y="15400"/>
                </a:lnTo>
                <a:lnTo>
                  <a:pt x="54880" y="15510"/>
                </a:lnTo>
                <a:lnTo>
                  <a:pt x="54880" y="15650"/>
                </a:lnTo>
                <a:lnTo>
                  <a:pt x="54920" y="15710"/>
                </a:lnTo>
                <a:lnTo>
                  <a:pt x="55030" y="15790"/>
                </a:lnTo>
                <a:lnTo>
                  <a:pt x="55100" y="15810"/>
                </a:lnTo>
                <a:lnTo>
                  <a:pt x="55180" y="15830"/>
                </a:lnTo>
                <a:lnTo>
                  <a:pt x="55250" y="15810"/>
                </a:lnTo>
                <a:lnTo>
                  <a:pt x="55290" y="15750"/>
                </a:lnTo>
                <a:lnTo>
                  <a:pt x="55410" y="15580"/>
                </a:lnTo>
                <a:lnTo>
                  <a:pt x="55470" y="15540"/>
                </a:lnTo>
                <a:lnTo>
                  <a:pt x="55550" y="15520"/>
                </a:lnTo>
                <a:lnTo>
                  <a:pt x="55650" y="15520"/>
                </a:lnTo>
                <a:lnTo>
                  <a:pt x="55710" y="15520"/>
                </a:lnTo>
                <a:lnTo>
                  <a:pt x="55760" y="15540"/>
                </a:lnTo>
                <a:lnTo>
                  <a:pt x="55810" y="15580"/>
                </a:lnTo>
                <a:lnTo>
                  <a:pt x="55880" y="15650"/>
                </a:lnTo>
                <a:lnTo>
                  <a:pt x="55920" y="15630"/>
                </a:lnTo>
                <a:lnTo>
                  <a:pt x="55970" y="15580"/>
                </a:lnTo>
                <a:lnTo>
                  <a:pt x="55980" y="15570"/>
                </a:lnTo>
                <a:lnTo>
                  <a:pt x="56020" y="15560"/>
                </a:lnTo>
                <a:lnTo>
                  <a:pt x="56030" y="15580"/>
                </a:lnTo>
                <a:lnTo>
                  <a:pt x="56060" y="15660"/>
                </a:lnTo>
                <a:lnTo>
                  <a:pt x="56110" y="15690"/>
                </a:lnTo>
                <a:lnTo>
                  <a:pt x="56150" y="15730"/>
                </a:lnTo>
                <a:lnTo>
                  <a:pt x="56170" y="15740"/>
                </a:lnTo>
                <a:lnTo>
                  <a:pt x="56210" y="15750"/>
                </a:lnTo>
                <a:lnTo>
                  <a:pt x="56080" y="15960"/>
                </a:lnTo>
                <a:lnTo>
                  <a:pt x="56020" y="16100"/>
                </a:lnTo>
                <a:lnTo>
                  <a:pt x="55980" y="16190"/>
                </a:lnTo>
                <a:lnTo>
                  <a:pt x="55910" y="16310"/>
                </a:lnTo>
                <a:lnTo>
                  <a:pt x="55840" y="16430"/>
                </a:lnTo>
                <a:lnTo>
                  <a:pt x="55800" y="16490"/>
                </a:lnTo>
                <a:lnTo>
                  <a:pt x="55750" y="16560"/>
                </a:lnTo>
                <a:lnTo>
                  <a:pt x="55710" y="16610"/>
                </a:lnTo>
                <a:lnTo>
                  <a:pt x="55700" y="16860"/>
                </a:lnTo>
                <a:lnTo>
                  <a:pt x="55680" y="16980"/>
                </a:lnTo>
                <a:lnTo>
                  <a:pt x="55650" y="16890"/>
                </a:lnTo>
                <a:lnTo>
                  <a:pt x="55600" y="16840"/>
                </a:lnTo>
                <a:lnTo>
                  <a:pt x="55530" y="16810"/>
                </a:lnTo>
                <a:lnTo>
                  <a:pt x="55480" y="16810"/>
                </a:lnTo>
                <a:lnTo>
                  <a:pt x="55430" y="16840"/>
                </a:lnTo>
                <a:lnTo>
                  <a:pt x="55380" y="16880"/>
                </a:lnTo>
                <a:lnTo>
                  <a:pt x="55380" y="16970"/>
                </a:lnTo>
                <a:lnTo>
                  <a:pt x="55350" y="17030"/>
                </a:lnTo>
                <a:lnTo>
                  <a:pt x="55350" y="17060"/>
                </a:lnTo>
                <a:lnTo>
                  <a:pt x="55390" y="17150"/>
                </a:lnTo>
                <a:lnTo>
                  <a:pt x="55450" y="17220"/>
                </a:lnTo>
                <a:lnTo>
                  <a:pt x="55570" y="17350"/>
                </a:lnTo>
                <a:lnTo>
                  <a:pt x="55640" y="17420"/>
                </a:lnTo>
                <a:lnTo>
                  <a:pt x="55680" y="17470"/>
                </a:lnTo>
                <a:lnTo>
                  <a:pt x="55750" y="17530"/>
                </a:lnTo>
                <a:lnTo>
                  <a:pt x="55990" y="17780"/>
                </a:lnTo>
                <a:lnTo>
                  <a:pt x="56060" y="17860"/>
                </a:lnTo>
                <a:lnTo>
                  <a:pt x="56120" y="17900"/>
                </a:lnTo>
                <a:lnTo>
                  <a:pt x="56150" y="17930"/>
                </a:lnTo>
                <a:lnTo>
                  <a:pt x="56230" y="17980"/>
                </a:lnTo>
                <a:lnTo>
                  <a:pt x="56280" y="18000"/>
                </a:lnTo>
                <a:lnTo>
                  <a:pt x="56350" y="18000"/>
                </a:lnTo>
                <a:lnTo>
                  <a:pt x="56390" y="18030"/>
                </a:lnTo>
                <a:lnTo>
                  <a:pt x="56410" y="18000"/>
                </a:lnTo>
                <a:lnTo>
                  <a:pt x="56430" y="17990"/>
                </a:lnTo>
                <a:lnTo>
                  <a:pt x="56500" y="17990"/>
                </a:lnTo>
                <a:lnTo>
                  <a:pt x="56670" y="18080"/>
                </a:lnTo>
                <a:lnTo>
                  <a:pt x="56730" y="18110"/>
                </a:lnTo>
                <a:lnTo>
                  <a:pt x="56780" y="18110"/>
                </a:lnTo>
                <a:lnTo>
                  <a:pt x="56860" y="18150"/>
                </a:lnTo>
                <a:lnTo>
                  <a:pt x="56930" y="18160"/>
                </a:lnTo>
                <a:lnTo>
                  <a:pt x="56940" y="18160"/>
                </a:lnTo>
                <a:lnTo>
                  <a:pt x="56940" y="18170"/>
                </a:lnTo>
                <a:lnTo>
                  <a:pt x="56950" y="18170"/>
                </a:lnTo>
                <a:lnTo>
                  <a:pt x="57040" y="18190"/>
                </a:lnTo>
                <a:lnTo>
                  <a:pt x="57070" y="18200"/>
                </a:lnTo>
                <a:lnTo>
                  <a:pt x="57090" y="18210"/>
                </a:lnTo>
                <a:lnTo>
                  <a:pt x="57140" y="18240"/>
                </a:lnTo>
                <a:lnTo>
                  <a:pt x="57220" y="18290"/>
                </a:lnTo>
                <a:lnTo>
                  <a:pt x="57340" y="18390"/>
                </a:lnTo>
                <a:lnTo>
                  <a:pt x="57340" y="18410"/>
                </a:lnTo>
                <a:lnTo>
                  <a:pt x="57350" y="18410"/>
                </a:lnTo>
                <a:lnTo>
                  <a:pt x="57330" y="18430"/>
                </a:lnTo>
                <a:lnTo>
                  <a:pt x="57330" y="18440"/>
                </a:lnTo>
                <a:lnTo>
                  <a:pt x="57320" y="18450"/>
                </a:lnTo>
                <a:lnTo>
                  <a:pt x="57300" y="18440"/>
                </a:lnTo>
                <a:lnTo>
                  <a:pt x="57280" y="18430"/>
                </a:lnTo>
                <a:lnTo>
                  <a:pt x="57280" y="18420"/>
                </a:lnTo>
                <a:lnTo>
                  <a:pt x="57250" y="18420"/>
                </a:lnTo>
                <a:lnTo>
                  <a:pt x="57230" y="18430"/>
                </a:lnTo>
                <a:lnTo>
                  <a:pt x="57230" y="18450"/>
                </a:lnTo>
                <a:lnTo>
                  <a:pt x="57240" y="18440"/>
                </a:lnTo>
                <a:lnTo>
                  <a:pt x="57250" y="18440"/>
                </a:lnTo>
                <a:lnTo>
                  <a:pt x="57270" y="18440"/>
                </a:lnTo>
                <a:lnTo>
                  <a:pt x="57290" y="18500"/>
                </a:lnTo>
                <a:lnTo>
                  <a:pt x="57310" y="18520"/>
                </a:lnTo>
                <a:lnTo>
                  <a:pt x="57320" y="18520"/>
                </a:lnTo>
                <a:lnTo>
                  <a:pt x="57390" y="18520"/>
                </a:lnTo>
                <a:lnTo>
                  <a:pt x="57410" y="18510"/>
                </a:lnTo>
                <a:lnTo>
                  <a:pt x="57420" y="18490"/>
                </a:lnTo>
                <a:lnTo>
                  <a:pt x="57430" y="18480"/>
                </a:lnTo>
                <a:lnTo>
                  <a:pt x="57430" y="18460"/>
                </a:lnTo>
                <a:lnTo>
                  <a:pt x="57430" y="18450"/>
                </a:lnTo>
                <a:lnTo>
                  <a:pt x="57430" y="18440"/>
                </a:lnTo>
                <a:lnTo>
                  <a:pt x="57420" y="18400"/>
                </a:lnTo>
                <a:lnTo>
                  <a:pt x="57430" y="18370"/>
                </a:lnTo>
                <a:lnTo>
                  <a:pt x="57420" y="18330"/>
                </a:lnTo>
                <a:lnTo>
                  <a:pt x="57430" y="18330"/>
                </a:lnTo>
                <a:lnTo>
                  <a:pt x="57440" y="18320"/>
                </a:lnTo>
                <a:lnTo>
                  <a:pt x="57470" y="18350"/>
                </a:lnTo>
                <a:lnTo>
                  <a:pt x="57480" y="18350"/>
                </a:lnTo>
                <a:lnTo>
                  <a:pt x="57520" y="18350"/>
                </a:lnTo>
                <a:lnTo>
                  <a:pt x="57530" y="18350"/>
                </a:lnTo>
                <a:lnTo>
                  <a:pt x="57530" y="18340"/>
                </a:lnTo>
                <a:lnTo>
                  <a:pt x="57540" y="18340"/>
                </a:lnTo>
                <a:lnTo>
                  <a:pt x="57550" y="18320"/>
                </a:lnTo>
                <a:lnTo>
                  <a:pt x="57560" y="18300"/>
                </a:lnTo>
                <a:lnTo>
                  <a:pt x="57560" y="18280"/>
                </a:lnTo>
                <a:lnTo>
                  <a:pt x="57560" y="18270"/>
                </a:lnTo>
                <a:lnTo>
                  <a:pt x="57530" y="18220"/>
                </a:lnTo>
                <a:lnTo>
                  <a:pt x="57540" y="18210"/>
                </a:lnTo>
                <a:lnTo>
                  <a:pt x="57540" y="18200"/>
                </a:lnTo>
                <a:lnTo>
                  <a:pt x="57580" y="18150"/>
                </a:lnTo>
                <a:lnTo>
                  <a:pt x="57590" y="18080"/>
                </a:lnTo>
                <a:lnTo>
                  <a:pt x="57590" y="18050"/>
                </a:lnTo>
                <a:lnTo>
                  <a:pt x="57590" y="18040"/>
                </a:lnTo>
                <a:lnTo>
                  <a:pt x="57620" y="17990"/>
                </a:lnTo>
                <a:lnTo>
                  <a:pt x="57620" y="17980"/>
                </a:lnTo>
                <a:lnTo>
                  <a:pt x="57630" y="17980"/>
                </a:lnTo>
                <a:lnTo>
                  <a:pt x="57650" y="17990"/>
                </a:lnTo>
                <a:lnTo>
                  <a:pt x="57700" y="18070"/>
                </a:lnTo>
                <a:lnTo>
                  <a:pt x="57720" y="18080"/>
                </a:lnTo>
                <a:lnTo>
                  <a:pt x="57750" y="18080"/>
                </a:lnTo>
                <a:lnTo>
                  <a:pt x="57770" y="18120"/>
                </a:lnTo>
                <a:lnTo>
                  <a:pt x="57790" y="18150"/>
                </a:lnTo>
                <a:lnTo>
                  <a:pt x="57830" y="18130"/>
                </a:lnTo>
                <a:lnTo>
                  <a:pt x="57850" y="18140"/>
                </a:lnTo>
                <a:lnTo>
                  <a:pt x="57870" y="18140"/>
                </a:lnTo>
                <a:lnTo>
                  <a:pt x="57870" y="18150"/>
                </a:lnTo>
                <a:lnTo>
                  <a:pt x="57890" y="18160"/>
                </a:lnTo>
                <a:lnTo>
                  <a:pt x="57920" y="18210"/>
                </a:lnTo>
                <a:lnTo>
                  <a:pt x="57940" y="18240"/>
                </a:lnTo>
                <a:lnTo>
                  <a:pt x="57960" y="18270"/>
                </a:lnTo>
                <a:lnTo>
                  <a:pt x="57970" y="18240"/>
                </a:lnTo>
                <a:lnTo>
                  <a:pt x="57980" y="18230"/>
                </a:lnTo>
                <a:lnTo>
                  <a:pt x="58070" y="18230"/>
                </a:lnTo>
                <a:lnTo>
                  <a:pt x="58100" y="18290"/>
                </a:lnTo>
                <a:lnTo>
                  <a:pt x="58120" y="18310"/>
                </a:lnTo>
                <a:lnTo>
                  <a:pt x="58140" y="18320"/>
                </a:lnTo>
                <a:lnTo>
                  <a:pt x="58170" y="18340"/>
                </a:lnTo>
                <a:lnTo>
                  <a:pt x="58200" y="18360"/>
                </a:lnTo>
                <a:lnTo>
                  <a:pt x="58210" y="18370"/>
                </a:lnTo>
                <a:lnTo>
                  <a:pt x="58220" y="18380"/>
                </a:lnTo>
                <a:lnTo>
                  <a:pt x="58240" y="18400"/>
                </a:lnTo>
                <a:lnTo>
                  <a:pt x="58260" y="18410"/>
                </a:lnTo>
                <a:lnTo>
                  <a:pt x="58390" y="18490"/>
                </a:lnTo>
                <a:lnTo>
                  <a:pt x="58400" y="18500"/>
                </a:lnTo>
                <a:lnTo>
                  <a:pt x="58440" y="18510"/>
                </a:lnTo>
                <a:lnTo>
                  <a:pt x="58480" y="18520"/>
                </a:lnTo>
                <a:lnTo>
                  <a:pt x="58510" y="18550"/>
                </a:lnTo>
                <a:lnTo>
                  <a:pt x="58520" y="18580"/>
                </a:lnTo>
                <a:lnTo>
                  <a:pt x="58530" y="18590"/>
                </a:lnTo>
                <a:lnTo>
                  <a:pt x="58620" y="18690"/>
                </a:lnTo>
                <a:lnTo>
                  <a:pt x="58650" y="18780"/>
                </a:lnTo>
                <a:lnTo>
                  <a:pt x="58590" y="18950"/>
                </a:lnTo>
                <a:lnTo>
                  <a:pt x="58620" y="19140"/>
                </a:lnTo>
                <a:lnTo>
                  <a:pt x="58680" y="19750"/>
                </a:lnTo>
                <a:lnTo>
                  <a:pt x="58580" y="19750"/>
                </a:lnTo>
                <a:lnTo>
                  <a:pt x="58520" y="19750"/>
                </a:lnTo>
                <a:lnTo>
                  <a:pt x="58480" y="19770"/>
                </a:lnTo>
                <a:lnTo>
                  <a:pt x="58420" y="19790"/>
                </a:lnTo>
                <a:lnTo>
                  <a:pt x="58400" y="19790"/>
                </a:lnTo>
                <a:lnTo>
                  <a:pt x="58360" y="19790"/>
                </a:lnTo>
                <a:lnTo>
                  <a:pt x="58310" y="19790"/>
                </a:lnTo>
                <a:lnTo>
                  <a:pt x="58230" y="19790"/>
                </a:lnTo>
                <a:lnTo>
                  <a:pt x="58180" y="19760"/>
                </a:lnTo>
                <a:lnTo>
                  <a:pt x="58160" y="19750"/>
                </a:lnTo>
                <a:lnTo>
                  <a:pt x="58140" y="19720"/>
                </a:lnTo>
                <a:lnTo>
                  <a:pt x="58110" y="19710"/>
                </a:lnTo>
                <a:lnTo>
                  <a:pt x="58100" y="19700"/>
                </a:lnTo>
                <a:lnTo>
                  <a:pt x="58090" y="19700"/>
                </a:lnTo>
                <a:lnTo>
                  <a:pt x="58090" y="19690"/>
                </a:lnTo>
                <a:lnTo>
                  <a:pt x="58060" y="19660"/>
                </a:lnTo>
                <a:lnTo>
                  <a:pt x="58040" y="19650"/>
                </a:lnTo>
                <a:lnTo>
                  <a:pt x="57990" y="19610"/>
                </a:lnTo>
                <a:lnTo>
                  <a:pt x="57970" y="19610"/>
                </a:lnTo>
                <a:lnTo>
                  <a:pt x="57950" y="19570"/>
                </a:lnTo>
                <a:lnTo>
                  <a:pt x="57940" y="19570"/>
                </a:lnTo>
                <a:lnTo>
                  <a:pt x="57930" y="19570"/>
                </a:lnTo>
                <a:lnTo>
                  <a:pt x="57890" y="19570"/>
                </a:lnTo>
                <a:lnTo>
                  <a:pt x="57870" y="19550"/>
                </a:lnTo>
                <a:lnTo>
                  <a:pt x="57780" y="19500"/>
                </a:lnTo>
                <a:lnTo>
                  <a:pt x="57720" y="19490"/>
                </a:lnTo>
                <a:lnTo>
                  <a:pt x="57690" y="19480"/>
                </a:lnTo>
                <a:lnTo>
                  <a:pt x="57670" y="19460"/>
                </a:lnTo>
                <a:lnTo>
                  <a:pt x="57660" y="19450"/>
                </a:lnTo>
                <a:lnTo>
                  <a:pt x="57650" y="19440"/>
                </a:lnTo>
                <a:lnTo>
                  <a:pt x="57650" y="19430"/>
                </a:lnTo>
                <a:lnTo>
                  <a:pt x="57630" y="19420"/>
                </a:lnTo>
                <a:lnTo>
                  <a:pt x="57570" y="19380"/>
                </a:lnTo>
                <a:lnTo>
                  <a:pt x="57520" y="19340"/>
                </a:lnTo>
                <a:lnTo>
                  <a:pt x="57510" y="19330"/>
                </a:lnTo>
                <a:lnTo>
                  <a:pt x="57490" y="19330"/>
                </a:lnTo>
                <a:lnTo>
                  <a:pt x="57470" y="19340"/>
                </a:lnTo>
                <a:lnTo>
                  <a:pt x="57460" y="19340"/>
                </a:lnTo>
                <a:lnTo>
                  <a:pt x="57430" y="19380"/>
                </a:lnTo>
                <a:lnTo>
                  <a:pt x="57420" y="19440"/>
                </a:lnTo>
                <a:lnTo>
                  <a:pt x="57420" y="19500"/>
                </a:lnTo>
                <a:lnTo>
                  <a:pt x="57420" y="19520"/>
                </a:lnTo>
                <a:lnTo>
                  <a:pt x="57450" y="19600"/>
                </a:lnTo>
                <a:lnTo>
                  <a:pt x="57450" y="19640"/>
                </a:lnTo>
                <a:lnTo>
                  <a:pt x="57450" y="19650"/>
                </a:lnTo>
                <a:lnTo>
                  <a:pt x="57450" y="19680"/>
                </a:lnTo>
                <a:lnTo>
                  <a:pt x="57420" y="19710"/>
                </a:lnTo>
                <a:lnTo>
                  <a:pt x="57410" y="19740"/>
                </a:lnTo>
                <a:lnTo>
                  <a:pt x="57430" y="19810"/>
                </a:lnTo>
                <a:lnTo>
                  <a:pt x="57420" y="19870"/>
                </a:lnTo>
                <a:lnTo>
                  <a:pt x="57480" y="20000"/>
                </a:lnTo>
                <a:lnTo>
                  <a:pt x="57460" y="20020"/>
                </a:lnTo>
                <a:lnTo>
                  <a:pt x="57460" y="20030"/>
                </a:lnTo>
                <a:lnTo>
                  <a:pt x="57460" y="20040"/>
                </a:lnTo>
                <a:lnTo>
                  <a:pt x="57440" y="20100"/>
                </a:lnTo>
                <a:lnTo>
                  <a:pt x="57450" y="20160"/>
                </a:lnTo>
                <a:lnTo>
                  <a:pt x="57460" y="20170"/>
                </a:lnTo>
                <a:lnTo>
                  <a:pt x="57450" y="20170"/>
                </a:lnTo>
                <a:lnTo>
                  <a:pt x="57420" y="20200"/>
                </a:lnTo>
                <a:lnTo>
                  <a:pt x="57410" y="20240"/>
                </a:lnTo>
                <a:lnTo>
                  <a:pt x="57210" y="20160"/>
                </a:lnTo>
                <a:lnTo>
                  <a:pt x="57140" y="20190"/>
                </a:lnTo>
                <a:lnTo>
                  <a:pt x="57080" y="20230"/>
                </a:lnTo>
                <a:lnTo>
                  <a:pt x="57030" y="20260"/>
                </a:lnTo>
                <a:lnTo>
                  <a:pt x="56990" y="20260"/>
                </a:lnTo>
                <a:lnTo>
                  <a:pt x="56920" y="20260"/>
                </a:lnTo>
                <a:lnTo>
                  <a:pt x="56850" y="20230"/>
                </a:lnTo>
                <a:lnTo>
                  <a:pt x="56820" y="20230"/>
                </a:lnTo>
                <a:lnTo>
                  <a:pt x="56770" y="20200"/>
                </a:lnTo>
                <a:lnTo>
                  <a:pt x="56760" y="20150"/>
                </a:lnTo>
                <a:lnTo>
                  <a:pt x="56750" y="20130"/>
                </a:lnTo>
                <a:lnTo>
                  <a:pt x="56730" y="20110"/>
                </a:lnTo>
                <a:lnTo>
                  <a:pt x="56720" y="20100"/>
                </a:lnTo>
                <a:lnTo>
                  <a:pt x="56680" y="20100"/>
                </a:lnTo>
                <a:lnTo>
                  <a:pt x="56660" y="20100"/>
                </a:lnTo>
                <a:lnTo>
                  <a:pt x="56640" y="20070"/>
                </a:lnTo>
                <a:lnTo>
                  <a:pt x="56620" y="20060"/>
                </a:lnTo>
                <a:lnTo>
                  <a:pt x="56550" y="20020"/>
                </a:lnTo>
                <a:lnTo>
                  <a:pt x="56530" y="20000"/>
                </a:lnTo>
                <a:lnTo>
                  <a:pt x="56510" y="19960"/>
                </a:lnTo>
                <a:lnTo>
                  <a:pt x="56470" y="19930"/>
                </a:lnTo>
                <a:lnTo>
                  <a:pt x="56470" y="19910"/>
                </a:lnTo>
                <a:lnTo>
                  <a:pt x="56450" y="19880"/>
                </a:lnTo>
                <a:lnTo>
                  <a:pt x="56440" y="19870"/>
                </a:lnTo>
                <a:lnTo>
                  <a:pt x="56420" y="19850"/>
                </a:lnTo>
                <a:lnTo>
                  <a:pt x="56400" y="19840"/>
                </a:lnTo>
                <a:lnTo>
                  <a:pt x="56390" y="19830"/>
                </a:lnTo>
                <a:lnTo>
                  <a:pt x="56370" y="19830"/>
                </a:lnTo>
                <a:lnTo>
                  <a:pt x="56350" y="19820"/>
                </a:lnTo>
                <a:lnTo>
                  <a:pt x="56280" y="19750"/>
                </a:lnTo>
                <a:lnTo>
                  <a:pt x="56270" y="19750"/>
                </a:lnTo>
                <a:lnTo>
                  <a:pt x="56230" y="19740"/>
                </a:lnTo>
                <a:lnTo>
                  <a:pt x="56200" y="19710"/>
                </a:lnTo>
                <a:lnTo>
                  <a:pt x="56160" y="19700"/>
                </a:lnTo>
                <a:lnTo>
                  <a:pt x="56160" y="19680"/>
                </a:lnTo>
                <a:lnTo>
                  <a:pt x="56160" y="19660"/>
                </a:lnTo>
                <a:lnTo>
                  <a:pt x="56120" y="19660"/>
                </a:lnTo>
                <a:lnTo>
                  <a:pt x="56120" y="19650"/>
                </a:lnTo>
                <a:lnTo>
                  <a:pt x="56070" y="19630"/>
                </a:lnTo>
                <a:lnTo>
                  <a:pt x="56020" y="19630"/>
                </a:lnTo>
                <a:lnTo>
                  <a:pt x="56000" y="19640"/>
                </a:lnTo>
                <a:lnTo>
                  <a:pt x="55990" y="19660"/>
                </a:lnTo>
                <a:lnTo>
                  <a:pt x="55990" y="19670"/>
                </a:lnTo>
                <a:lnTo>
                  <a:pt x="55960" y="19690"/>
                </a:lnTo>
                <a:lnTo>
                  <a:pt x="55950" y="19710"/>
                </a:lnTo>
                <a:lnTo>
                  <a:pt x="55940" y="19770"/>
                </a:lnTo>
                <a:lnTo>
                  <a:pt x="55950" y="19790"/>
                </a:lnTo>
                <a:lnTo>
                  <a:pt x="55960" y="19820"/>
                </a:lnTo>
                <a:lnTo>
                  <a:pt x="55950" y="19830"/>
                </a:lnTo>
                <a:lnTo>
                  <a:pt x="55940" y="19840"/>
                </a:lnTo>
                <a:lnTo>
                  <a:pt x="55930" y="19840"/>
                </a:lnTo>
                <a:lnTo>
                  <a:pt x="55910" y="19830"/>
                </a:lnTo>
                <a:lnTo>
                  <a:pt x="55850" y="19780"/>
                </a:lnTo>
                <a:lnTo>
                  <a:pt x="55840" y="19780"/>
                </a:lnTo>
                <a:lnTo>
                  <a:pt x="55820" y="19780"/>
                </a:lnTo>
                <a:lnTo>
                  <a:pt x="55790" y="19810"/>
                </a:lnTo>
                <a:lnTo>
                  <a:pt x="55790" y="19830"/>
                </a:lnTo>
                <a:lnTo>
                  <a:pt x="55800" y="19860"/>
                </a:lnTo>
                <a:lnTo>
                  <a:pt x="55810" y="19900"/>
                </a:lnTo>
                <a:lnTo>
                  <a:pt x="55800" y="19910"/>
                </a:lnTo>
                <a:lnTo>
                  <a:pt x="55750" y="19910"/>
                </a:lnTo>
                <a:lnTo>
                  <a:pt x="55730" y="19910"/>
                </a:lnTo>
                <a:lnTo>
                  <a:pt x="55720" y="19910"/>
                </a:lnTo>
                <a:lnTo>
                  <a:pt x="55700" y="19920"/>
                </a:lnTo>
                <a:lnTo>
                  <a:pt x="55660" y="19960"/>
                </a:lnTo>
                <a:lnTo>
                  <a:pt x="55640" y="19970"/>
                </a:lnTo>
                <a:lnTo>
                  <a:pt x="55630" y="19970"/>
                </a:lnTo>
                <a:lnTo>
                  <a:pt x="55610" y="19990"/>
                </a:lnTo>
                <a:lnTo>
                  <a:pt x="55610" y="20010"/>
                </a:lnTo>
                <a:lnTo>
                  <a:pt x="55600" y="20010"/>
                </a:lnTo>
                <a:lnTo>
                  <a:pt x="55610" y="20020"/>
                </a:lnTo>
                <a:lnTo>
                  <a:pt x="55670" y="20050"/>
                </a:lnTo>
                <a:lnTo>
                  <a:pt x="55670" y="20060"/>
                </a:lnTo>
                <a:lnTo>
                  <a:pt x="55670" y="20070"/>
                </a:lnTo>
                <a:lnTo>
                  <a:pt x="55680" y="20080"/>
                </a:lnTo>
                <a:lnTo>
                  <a:pt x="55680" y="20110"/>
                </a:lnTo>
                <a:lnTo>
                  <a:pt x="55670" y="20110"/>
                </a:lnTo>
                <a:lnTo>
                  <a:pt x="55670" y="20120"/>
                </a:lnTo>
                <a:lnTo>
                  <a:pt x="55650" y="20130"/>
                </a:lnTo>
                <a:lnTo>
                  <a:pt x="55630" y="20140"/>
                </a:lnTo>
                <a:lnTo>
                  <a:pt x="55620" y="20140"/>
                </a:lnTo>
                <a:lnTo>
                  <a:pt x="55610" y="20160"/>
                </a:lnTo>
                <a:lnTo>
                  <a:pt x="55600" y="20190"/>
                </a:lnTo>
                <a:lnTo>
                  <a:pt x="55590" y="20210"/>
                </a:lnTo>
                <a:lnTo>
                  <a:pt x="55580" y="20220"/>
                </a:lnTo>
                <a:lnTo>
                  <a:pt x="55560" y="20230"/>
                </a:lnTo>
                <a:lnTo>
                  <a:pt x="55540" y="20230"/>
                </a:lnTo>
                <a:lnTo>
                  <a:pt x="55500" y="20200"/>
                </a:lnTo>
                <a:lnTo>
                  <a:pt x="55470" y="20180"/>
                </a:lnTo>
                <a:lnTo>
                  <a:pt x="55440" y="20180"/>
                </a:lnTo>
                <a:lnTo>
                  <a:pt x="55420" y="20190"/>
                </a:lnTo>
                <a:lnTo>
                  <a:pt x="55400" y="20230"/>
                </a:lnTo>
                <a:lnTo>
                  <a:pt x="55410" y="20270"/>
                </a:lnTo>
                <a:lnTo>
                  <a:pt x="55410" y="20320"/>
                </a:lnTo>
                <a:lnTo>
                  <a:pt x="55390" y="20340"/>
                </a:lnTo>
                <a:lnTo>
                  <a:pt x="55340" y="20330"/>
                </a:lnTo>
                <a:lnTo>
                  <a:pt x="55320" y="20330"/>
                </a:lnTo>
                <a:lnTo>
                  <a:pt x="55310" y="20340"/>
                </a:lnTo>
                <a:lnTo>
                  <a:pt x="55300" y="20360"/>
                </a:lnTo>
                <a:lnTo>
                  <a:pt x="55260" y="20440"/>
                </a:lnTo>
                <a:lnTo>
                  <a:pt x="55250" y="20440"/>
                </a:lnTo>
                <a:lnTo>
                  <a:pt x="55240" y="20450"/>
                </a:lnTo>
                <a:lnTo>
                  <a:pt x="55200" y="20450"/>
                </a:lnTo>
                <a:lnTo>
                  <a:pt x="55190" y="20450"/>
                </a:lnTo>
                <a:lnTo>
                  <a:pt x="55170" y="20460"/>
                </a:lnTo>
                <a:lnTo>
                  <a:pt x="55130" y="20510"/>
                </a:lnTo>
                <a:lnTo>
                  <a:pt x="55120" y="20520"/>
                </a:lnTo>
                <a:lnTo>
                  <a:pt x="55100" y="20540"/>
                </a:lnTo>
                <a:lnTo>
                  <a:pt x="55010" y="20500"/>
                </a:lnTo>
                <a:lnTo>
                  <a:pt x="54980" y="20500"/>
                </a:lnTo>
                <a:lnTo>
                  <a:pt x="54930" y="20560"/>
                </a:lnTo>
                <a:lnTo>
                  <a:pt x="54920" y="20570"/>
                </a:lnTo>
                <a:lnTo>
                  <a:pt x="54900" y="20590"/>
                </a:lnTo>
                <a:lnTo>
                  <a:pt x="54890" y="20590"/>
                </a:lnTo>
                <a:lnTo>
                  <a:pt x="54880" y="20580"/>
                </a:lnTo>
                <a:lnTo>
                  <a:pt x="54870" y="20570"/>
                </a:lnTo>
                <a:lnTo>
                  <a:pt x="54840" y="20550"/>
                </a:lnTo>
                <a:lnTo>
                  <a:pt x="54800" y="20500"/>
                </a:lnTo>
                <a:lnTo>
                  <a:pt x="54770" y="20480"/>
                </a:lnTo>
                <a:lnTo>
                  <a:pt x="54760" y="20480"/>
                </a:lnTo>
                <a:lnTo>
                  <a:pt x="54720" y="20440"/>
                </a:lnTo>
                <a:lnTo>
                  <a:pt x="54710" y="20430"/>
                </a:lnTo>
                <a:lnTo>
                  <a:pt x="54680" y="20430"/>
                </a:lnTo>
                <a:lnTo>
                  <a:pt x="54640" y="20430"/>
                </a:lnTo>
                <a:lnTo>
                  <a:pt x="54620" y="20430"/>
                </a:lnTo>
                <a:lnTo>
                  <a:pt x="54610" y="20430"/>
                </a:lnTo>
                <a:lnTo>
                  <a:pt x="54570" y="20380"/>
                </a:lnTo>
                <a:lnTo>
                  <a:pt x="54560" y="20370"/>
                </a:lnTo>
                <a:lnTo>
                  <a:pt x="54530" y="20370"/>
                </a:lnTo>
                <a:lnTo>
                  <a:pt x="54500" y="20370"/>
                </a:lnTo>
                <a:lnTo>
                  <a:pt x="54470" y="20340"/>
                </a:lnTo>
                <a:lnTo>
                  <a:pt x="54430" y="20360"/>
                </a:lnTo>
                <a:lnTo>
                  <a:pt x="54420" y="20380"/>
                </a:lnTo>
                <a:lnTo>
                  <a:pt x="54420" y="20400"/>
                </a:lnTo>
                <a:lnTo>
                  <a:pt x="54400" y="20430"/>
                </a:lnTo>
                <a:lnTo>
                  <a:pt x="54230" y="20260"/>
                </a:lnTo>
                <a:lnTo>
                  <a:pt x="54180" y="20230"/>
                </a:lnTo>
                <a:lnTo>
                  <a:pt x="54170" y="20220"/>
                </a:lnTo>
                <a:lnTo>
                  <a:pt x="54130" y="20210"/>
                </a:lnTo>
                <a:lnTo>
                  <a:pt x="54050" y="20210"/>
                </a:lnTo>
                <a:lnTo>
                  <a:pt x="53910" y="20160"/>
                </a:lnTo>
                <a:lnTo>
                  <a:pt x="53820" y="20140"/>
                </a:lnTo>
                <a:lnTo>
                  <a:pt x="53780" y="20130"/>
                </a:lnTo>
                <a:lnTo>
                  <a:pt x="53770" y="20130"/>
                </a:lnTo>
                <a:lnTo>
                  <a:pt x="53640" y="20100"/>
                </a:lnTo>
                <a:lnTo>
                  <a:pt x="53630" y="20090"/>
                </a:lnTo>
                <a:lnTo>
                  <a:pt x="53620" y="20080"/>
                </a:lnTo>
                <a:lnTo>
                  <a:pt x="53550" y="20060"/>
                </a:lnTo>
                <a:lnTo>
                  <a:pt x="53540" y="20050"/>
                </a:lnTo>
                <a:lnTo>
                  <a:pt x="53500" y="20040"/>
                </a:lnTo>
                <a:lnTo>
                  <a:pt x="53250" y="19970"/>
                </a:lnTo>
                <a:lnTo>
                  <a:pt x="53220" y="19970"/>
                </a:lnTo>
                <a:lnTo>
                  <a:pt x="53200" y="19970"/>
                </a:lnTo>
                <a:lnTo>
                  <a:pt x="53070" y="19930"/>
                </a:lnTo>
                <a:lnTo>
                  <a:pt x="53010" y="19940"/>
                </a:lnTo>
                <a:lnTo>
                  <a:pt x="53000" y="19920"/>
                </a:lnTo>
                <a:lnTo>
                  <a:pt x="52980" y="19920"/>
                </a:lnTo>
                <a:lnTo>
                  <a:pt x="52960" y="19920"/>
                </a:lnTo>
                <a:lnTo>
                  <a:pt x="52930" y="19920"/>
                </a:lnTo>
                <a:lnTo>
                  <a:pt x="52850" y="19900"/>
                </a:lnTo>
                <a:lnTo>
                  <a:pt x="52900" y="19930"/>
                </a:lnTo>
                <a:lnTo>
                  <a:pt x="52900" y="19950"/>
                </a:lnTo>
                <a:lnTo>
                  <a:pt x="52900" y="20060"/>
                </a:lnTo>
                <a:lnTo>
                  <a:pt x="52890" y="20200"/>
                </a:lnTo>
                <a:lnTo>
                  <a:pt x="52890" y="20230"/>
                </a:lnTo>
                <a:lnTo>
                  <a:pt x="52900" y="20250"/>
                </a:lnTo>
                <a:lnTo>
                  <a:pt x="52910" y="20330"/>
                </a:lnTo>
                <a:lnTo>
                  <a:pt x="52910" y="20340"/>
                </a:lnTo>
                <a:lnTo>
                  <a:pt x="52920" y="20360"/>
                </a:lnTo>
                <a:lnTo>
                  <a:pt x="52930" y="20390"/>
                </a:lnTo>
                <a:lnTo>
                  <a:pt x="52950" y="20420"/>
                </a:lnTo>
                <a:lnTo>
                  <a:pt x="52970" y="20450"/>
                </a:lnTo>
                <a:lnTo>
                  <a:pt x="52980" y="20460"/>
                </a:lnTo>
                <a:lnTo>
                  <a:pt x="53130" y="20490"/>
                </a:lnTo>
                <a:lnTo>
                  <a:pt x="53280" y="20670"/>
                </a:lnTo>
                <a:lnTo>
                  <a:pt x="53300" y="20680"/>
                </a:lnTo>
                <a:lnTo>
                  <a:pt x="53310" y="20690"/>
                </a:lnTo>
                <a:lnTo>
                  <a:pt x="53320" y="20690"/>
                </a:lnTo>
                <a:lnTo>
                  <a:pt x="53360" y="20690"/>
                </a:lnTo>
                <a:lnTo>
                  <a:pt x="53390" y="20720"/>
                </a:lnTo>
                <a:lnTo>
                  <a:pt x="53430" y="20750"/>
                </a:lnTo>
                <a:lnTo>
                  <a:pt x="53450" y="20790"/>
                </a:lnTo>
                <a:lnTo>
                  <a:pt x="53460" y="20820"/>
                </a:lnTo>
                <a:lnTo>
                  <a:pt x="53460" y="20840"/>
                </a:lnTo>
                <a:lnTo>
                  <a:pt x="53470" y="20930"/>
                </a:lnTo>
                <a:lnTo>
                  <a:pt x="53480" y="20950"/>
                </a:lnTo>
                <a:lnTo>
                  <a:pt x="53500" y="20990"/>
                </a:lnTo>
                <a:lnTo>
                  <a:pt x="53500" y="21030"/>
                </a:lnTo>
                <a:lnTo>
                  <a:pt x="53500" y="21080"/>
                </a:lnTo>
                <a:lnTo>
                  <a:pt x="53460" y="21180"/>
                </a:lnTo>
                <a:lnTo>
                  <a:pt x="53450" y="21200"/>
                </a:lnTo>
                <a:lnTo>
                  <a:pt x="53420" y="21190"/>
                </a:lnTo>
                <a:lnTo>
                  <a:pt x="53410" y="21190"/>
                </a:lnTo>
                <a:lnTo>
                  <a:pt x="53390" y="21190"/>
                </a:lnTo>
                <a:lnTo>
                  <a:pt x="53340" y="21210"/>
                </a:lnTo>
                <a:lnTo>
                  <a:pt x="53290" y="21250"/>
                </a:lnTo>
                <a:lnTo>
                  <a:pt x="53240" y="21280"/>
                </a:lnTo>
                <a:lnTo>
                  <a:pt x="53220" y="21310"/>
                </a:lnTo>
                <a:lnTo>
                  <a:pt x="53210" y="21340"/>
                </a:lnTo>
                <a:lnTo>
                  <a:pt x="53210" y="21360"/>
                </a:lnTo>
                <a:lnTo>
                  <a:pt x="53210" y="21380"/>
                </a:lnTo>
                <a:lnTo>
                  <a:pt x="53210" y="21400"/>
                </a:lnTo>
                <a:lnTo>
                  <a:pt x="53220" y="21450"/>
                </a:lnTo>
                <a:lnTo>
                  <a:pt x="53220" y="21460"/>
                </a:lnTo>
                <a:lnTo>
                  <a:pt x="53210" y="21490"/>
                </a:lnTo>
                <a:lnTo>
                  <a:pt x="53190" y="21530"/>
                </a:lnTo>
                <a:lnTo>
                  <a:pt x="53170" y="21580"/>
                </a:lnTo>
                <a:lnTo>
                  <a:pt x="53150" y="21590"/>
                </a:lnTo>
                <a:lnTo>
                  <a:pt x="53130" y="21610"/>
                </a:lnTo>
                <a:lnTo>
                  <a:pt x="53110" y="21620"/>
                </a:lnTo>
                <a:lnTo>
                  <a:pt x="53040" y="21630"/>
                </a:lnTo>
                <a:lnTo>
                  <a:pt x="53030" y="21640"/>
                </a:lnTo>
                <a:lnTo>
                  <a:pt x="53010" y="21640"/>
                </a:lnTo>
                <a:lnTo>
                  <a:pt x="52980" y="21670"/>
                </a:lnTo>
                <a:lnTo>
                  <a:pt x="52980" y="21680"/>
                </a:lnTo>
                <a:lnTo>
                  <a:pt x="52910" y="21700"/>
                </a:lnTo>
                <a:lnTo>
                  <a:pt x="52890" y="21700"/>
                </a:lnTo>
                <a:lnTo>
                  <a:pt x="52870" y="21700"/>
                </a:lnTo>
                <a:lnTo>
                  <a:pt x="52870" y="21760"/>
                </a:lnTo>
                <a:lnTo>
                  <a:pt x="52890" y="21840"/>
                </a:lnTo>
                <a:lnTo>
                  <a:pt x="52940" y="21890"/>
                </a:lnTo>
                <a:lnTo>
                  <a:pt x="52960" y="21990"/>
                </a:lnTo>
                <a:lnTo>
                  <a:pt x="52940" y="22050"/>
                </a:lnTo>
                <a:lnTo>
                  <a:pt x="52800" y="21900"/>
                </a:lnTo>
                <a:lnTo>
                  <a:pt x="52750" y="21850"/>
                </a:lnTo>
                <a:lnTo>
                  <a:pt x="52710" y="21820"/>
                </a:lnTo>
                <a:lnTo>
                  <a:pt x="52610" y="21860"/>
                </a:lnTo>
                <a:lnTo>
                  <a:pt x="52500" y="21920"/>
                </a:lnTo>
                <a:lnTo>
                  <a:pt x="52460" y="21920"/>
                </a:lnTo>
                <a:lnTo>
                  <a:pt x="52360" y="21890"/>
                </a:lnTo>
                <a:lnTo>
                  <a:pt x="52110" y="21820"/>
                </a:lnTo>
                <a:lnTo>
                  <a:pt x="52010" y="21800"/>
                </a:lnTo>
                <a:lnTo>
                  <a:pt x="51960" y="21800"/>
                </a:lnTo>
                <a:lnTo>
                  <a:pt x="51910" y="21800"/>
                </a:lnTo>
                <a:lnTo>
                  <a:pt x="51770" y="21800"/>
                </a:lnTo>
                <a:lnTo>
                  <a:pt x="51620" y="21800"/>
                </a:lnTo>
                <a:lnTo>
                  <a:pt x="51510" y="21810"/>
                </a:lnTo>
                <a:lnTo>
                  <a:pt x="51410" y="21820"/>
                </a:lnTo>
                <a:lnTo>
                  <a:pt x="51300" y="21850"/>
                </a:lnTo>
                <a:lnTo>
                  <a:pt x="51150" y="21900"/>
                </a:lnTo>
                <a:lnTo>
                  <a:pt x="50920" y="21990"/>
                </a:lnTo>
                <a:lnTo>
                  <a:pt x="50790" y="22020"/>
                </a:lnTo>
                <a:lnTo>
                  <a:pt x="50780" y="22030"/>
                </a:lnTo>
                <a:lnTo>
                  <a:pt x="50680" y="22040"/>
                </a:lnTo>
                <a:lnTo>
                  <a:pt x="50660" y="22050"/>
                </a:lnTo>
                <a:lnTo>
                  <a:pt x="50640" y="22080"/>
                </a:lnTo>
                <a:lnTo>
                  <a:pt x="50570" y="22090"/>
                </a:lnTo>
                <a:lnTo>
                  <a:pt x="50560" y="22360"/>
                </a:lnTo>
                <a:lnTo>
                  <a:pt x="50560" y="22540"/>
                </a:lnTo>
                <a:lnTo>
                  <a:pt x="50560" y="22550"/>
                </a:lnTo>
                <a:lnTo>
                  <a:pt x="50540" y="22790"/>
                </a:lnTo>
                <a:lnTo>
                  <a:pt x="50540" y="23150"/>
                </a:lnTo>
                <a:lnTo>
                  <a:pt x="50530" y="23310"/>
                </a:lnTo>
                <a:lnTo>
                  <a:pt x="50530" y="23370"/>
                </a:lnTo>
                <a:lnTo>
                  <a:pt x="50530" y="23430"/>
                </a:lnTo>
                <a:lnTo>
                  <a:pt x="50510" y="23550"/>
                </a:lnTo>
                <a:lnTo>
                  <a:pt x="50500" y="23760"/>
                </a:lnTo>
                <a:lnTo>
                  <a:pt x="50500" y="23810"/>
                </a:lnTo>
                <a:lnTo>
                  <a:pt x="50510" y="23850"/>
                </a:lnTo>
                <a:lnTo>
                  <a:pt x="50530" y="23860"/>
                </a:lnTo>
                <a:lnTo>
                  <a:pt x="50610" y="23890"/>
                </a:lnTo>
                <a:lnTo>
                  <a:pt x="50650" y="23920"/>
                </a:lnTo>
                <a:lnTo>
                  <a:pt x="50680" y="23960"/>
                </a:lnTo>
                <a:lnTo>
                  <a:pt x="50710" y="24000"/>
                </a:lnTo>
                <a:lnTo>
                  <a:pt x="50710" y="24010"/>
                </a:lnTo>
                <a:lnTo>
                  <a:pt x="50720" y="24040"/>
                </a:lnTo>
                <a:lnTo>
                  <a:pt x="50730" y="24050"/>
                </a:lnTo>
                <a:lnTo>
                  <a:pt x="50750" y="24110"/>
                </a:lnTo>
                <a:lnTo>
                  <a:pt x="50850" y="24330"/>
                </a:lnTo>
                <a:lnTo>
                  <a:pt x="50860" y="24450"/>
                </a:lnTo>
                <a:lnTo>
                  <a:pt x="50870" y="24750"/>
                </a:lnTo>
                <a:lnTo>
                  <a:pt x="51140" y="24820"/>
                </a:lnTo>
                <a:lnTo>
                  <a:pt x="51250" y="24840"/>
                </a:lnTo>
                <a:lnTo>
                  <a:pt x="51380" y="24980"/>
                </a:lnTo>
                <a:lnTo>
                  <a:pt x="51420" y="25040"/>
                </a:lnTo>
                <a:lnTo>
                  <a:pt x="51420" y="25050"/>
                </a:lnTo>
                <a:lnTo>
                  <a:pt x="51450" y="25120"/>
                </a:lnTo>
                <a:lnTo>
                  <a:pt x="51480" y="25170"/>
                </a:lnTo>
                <a:lnTo>
                  <a:pt x="51490" y="25210"/>
                </a:lnTo>
                <a:lnTo>
                  <a:pt x="51530" y="25270"/>
                </a:lnTo>
                <a:lnTo>
                  <a:pt x="51550" y="25300"/>
                </a:lnTo>
                <a:lnTo>
                  <a:pt x="51570" y="25370"/>
                </a:lnTo>
                <a:lnTo>
                  <a:pt x="51590" y="25460"/>
                </a:lnTo>
                <a:lnTo>
                  <a:pt x="51620" y="25540"/>
                </a:lnTo>
                <a:lnTo>
                  <a:pt x="51650" y="25630"/>
                </a:lnTo>
                <a:lnTo>
                  <a:pt x="51660" y="25730"/>
                </a:lnTo>
                <a:lnTo>
                  <a:pt x="51670" y="25770"/>
                </a:lnTo>
                <a:lnTo>
                  <a:pt x="51590" y="25740"/>
                </a:lnTo>
                <a:lnTo>
                  <a:pt x="51480" y="25720"/>
                </a:lnTo>
                <a:lnTo>
                  <a:pt x="51340" y="25690"/>
                </a:lnTo>
                <a:lnTo>
                  <a:pt x="51210" y="25670"/>
                </a:lnTo>
                <a:lnTo>
                  <a:pt x="51100" y="25660"/>
                </a:lnTo>
                <a:lnTo>
                  <a:pt x="51060" y="25660"/>
                </a:lnTo>
                <a:lnTo>
                  <a:pt x="51010" y="25660"/>
                </a:lnTo>
                <a:lnTo>
                  <a:pt x="50930" y="25690"/>
                </a:lnTo>
                <a:lnTo>
                  <a:pt x="50740" y="25830"/>
                </a:lnTo>
                <a:lnTo>
                  <a:pt x="50670" y="25900"/>
                </a:lnTo>
                <a:lnTo>
                  <a:pt x="50510" y="26070"/>
                </a:lnTo>
                <a:lnTo>
                  <a:pt x="50190" y="26110"/>
                </a:lnTo>
                <a:lnTo>
                  <a:pt x="50150" y="26070"/>
                </a:lnTo>
                <a:lnTo>
                  <a:pt x="50040" y="25960"/>
                </a:lnTo>
                <a:lnTo>
                  <a:pt x="49940" y="25910"/>
                </a:lnTo>
                <a:lnTo>
                  <a:pt x="49870" y="25890"/>
                </a:lnTo>
                <a:lnTo>
                  <a:pt x="49780" y="25910"/>
                </a:lnTo>
                <a:lnTo>
                  <a:pt x="49540" y="25970"/>
                </a:lnTo>
                <a:lnTo>
                  <a:pt x="49540" y="25990"/>
                </a:lnTo>
                <a:lnTo>
                  <a:pt x="49570" y="26070"/>
                </a:lnTo>
                <a:lnTo>
                  <a:pt x="49570" y="26170"/>
                </a:lnTo>
                <a:lnTo>
                  <a:pt x="49570" y="26290"/>
                </a:lnTo>
                <a:lnTo>
                  <a:pt x="49540" y="26410"/>
                </a:lnTo>
                <a:lnTo>
                  <a:pt x="49490" y="26590"/>
                </a:lnTo>
                <a:lnTo>
                  <a:pt x="49420" y="26740"/>
                </a:lnTo>
                <a:lnTo>
                  <a:pt x="49410" y="26730"/>
                </a:lnTo>
                <a:lnTo>
                  <a:pt x="49380" y="26730"/>
                </a:lnTo>
                <a:lnTo>
                  <a:pt x="49330" y="26730"/>
                </a:lnTo>
                <a:lnTo>
                  <a:pt x="49290" y="26730"/>
                </a:lnTo>
                <a:lnTo>
                  <a:pt x="49260" y="26710"/>
                </a:lnTo>
                <a:lnTo>
                  <a:pt x="49230" y="26690"/>
                </a:lnTo>
                <a:lnTo>
                  <a:pt x="49190" y="26660"/>
                </a:lnTo>
                <a:lnTo>
                  <a:pt x="49170" y="26650"/>
                </a:lnTo>
                <a:lnTo>
                  <a:pt x="49150" y="26640"/>
                </a:lnTo>
                <a:lnTo>
                  <a:pt x="49120" y="26630"/>
                </a:lnTo>
                <a:lnTo>
                  <a:pt x="49090" y="26630"/>
                </a:lnTo>
                <a:lnTo>
                  <a:pt x="49060" y="26630"/>
                </a:lnTo>
                <a:lnTo>
                  <a:pt x="49040" y="26630"/>
                </a:lnTo>
                <a:lnTo>
                  <a:pt x="49010" y="26630"/>
                </a:lnTo>
                <a:lnTo>
                  <a:pt x="48960" y="26640"/>
                </a:lnTo>
                <a:lnTo>
                  <a:pt x="48930" y="26630"/>
                </a:lnTo>
                <a:lnTo>
                  <a:pt x="48890" y="26610"/>
                </a:lnTo>
                <a:lnTo>
                  <a:pt x="48840" y="26560"/>
                </a:lnTo>
                <a:lnTo>
                  <a:pt x="48800" y="26510"/>
                </a:lnTo>
                <a:lnTo>
                  <a:pt x="48680" y="26410"/>
                </a:lnTo>
                <a:lnTo>
                  <a:pt x="48590" y="26370"/>
                </a:lnTo>
                <a:lnTo>
                  <a:pt x="48540" y="26360"/>
                </a:lnTo>
                <a:lnTo>
                  <a:pt x="48370" y="26380"/>
                </a:lnTo>
                <a:lnTo>
                  <a:pt x="48340" y="26370"/>
                </a:lnTo>
                <a:lnTo>
                  <a:pt x="48300" y="26330"/>
                </a:lnTo>
                <a:lnTo>
                  <a:pt x="48260" y="26300"/>
                </a:lnTo>
                <a:lnTo>
                  <a:pt x="48190" y="26300"/>
                </a:lnTo>
                <a:lnTo>
                  <a:pt x="48100" y="26300"/>
                </a:lnTo>
                <a:lnTo>
                  <a:pt x="48030" y="26290"/>
                </a:lnTo>
                <a:lnTo>
                  <a:pt x="47920" y="26220"/>
                </a:lnTo>
                <a:lnTo>
                  <a:pt x="47830" y="26150"/>
                </a:lnTo>
                <a:lnTo>
                  <a:pt x="47790" y="26140"/>
                </a:lnTo>
                <a:lnTo>
                  <a:pt x="47740" y="26130"/>
                </a:lnTo>
                <a:lnTo>
                  <a:pt x="47650" y="26120"/>
                </a:lnTo>
                <a:lnTo>
                  <a:pt x="47560" y="26110"/>
                </a:lnTo>
                <a:lnTo>
                  <a:pt x="47510" y="26100"/>
                </a:lnTo>
                <a:lnTo>
                  <a:pt x="47410" y="26010"/>
                </a:lnTo>
                <a:lnTo>
                  <a:pt x="47380" y="26000"/>
                </a:lnTo>
                <a:lnTo>
                  <a:pt x="47300" y="25980"/>
                </a:lnTo>
                <a:lnTo>
                  <a:pt x="47230" y="25960"/>
                </a:lnTo>
                <a:lnTo>
                  <a:pt x="47170" y="25920"/>
                </a:lnTo>
                <a:lnTo>
                  <a:pt x="47100" y="25880"/>
                </a:lnTo>
                <a:lnTo>
                  <a:pt x="47020" y="25820"/>
                </a:lnTo>
                <a:lnTo>
                  <a:pt x="46970" y="25850"/>
                </a:lnTo>
                <a:lnTo>
                  <a:pt x="46950" y="25860"/>
                </a:lnTo>
                <a:lnTo>
                  <a:pt x="46830" y="25810"/>
                </a:lnTo>
                <a:lnTo>
                  <a:pt x="46620" y="25720"/>
                </a:lnTo>
                <a:lnTo>
                  <a:pt x="46600" y="25720"/>
                </a:lnTo>
                <a:lnTo>
                  <a:pt x="46500" y="25660"/>
                </a:lnTo>
                <a:lnTo>
                  <a:pt x="46460" y="25630"/>
                </a:lnTo>
                <a:lnTo>
                  <a:pt x="46430" y="25600"/>
                </a:lnTo>
                <a:lnTo>
                  <a:pt x="46410" y="25580"/>
                </a:lnTo>
                <a:lnTo>
                  <a:pt x="46400" y="25550"/>
                </a:lnTo>
                <a:lnTo>
                  <a:pt x="46400" y="25520"/>
                </a:lnTo>
                <a:lnTo>
                  <a:pt x="46390" y="25490"/>
                </a:lnTo>
                <a:lnTo>
                  <a:pt x="46390" y="25460"/>
                </a:lnTo>
                <a:lnTo>
                  <a:pt x="46390" y="25430"/>
                </a:lnTo>
                <a:lnTo>
                  <a:pt x="46400" y="25390"/>
                </a:lnTo>
                <a:lnTo>
                  <a:pt x="46410" y="25350"/>
                </a:lnTo>
                <a:lnTo>
                  <a:pt x="46420" y="25330"/>
                </a:lnTo>
                <a:lnTo>
                  <a:pt x="46440" y="25270"/>
                </a:lnTo>
                <a:lnTo>
                  <a:pt x="46480" y="25210"/>
                </a:lnTo>
                <a:lnTo>
                  <a:pt x="46510" y="25140"/>
                </a:lnTo>
                <a:lnTo>
                  <a:pt x="46490" y="25080"/>
                </a:lnTo>
                <a:lnTo>
                  <a:pt x="46470" y="25050"/>
                </a:lnTo>
                <a:lnTo>
                  <a:pt x="46480" y="25030"/>
                </a:lnTo>
                <a:lnTo>
                  <a:pt x="46490" y="25000"/>
                </a:lnTo>
                <a:lnTo>
                  <a:pt x="46510" y="24950"/>
                </a:lnTo>
                <a:lnTo>
                  <a:pt x="46500" y="24880"/>
                </a:lnTo>
                <a:lnTo>
                  <a:pt x="46480" y="24740"/>
                </a:lnTo>
                <a:lnTo>
                  <a:pt x="46480" y="24670"/>
                </a:lnTo>
                <a:lnTo>
                  <a:pt x="46480" y="24600"/>
                </a:lnTo>
                <a:lnTo>
                  <a:pt x="46470" y="24570"/>
                </a:lnTo>
                <a:lnTo>
                  <a:pt x="46450" y="24550"/>
                </a:lnTo>
                <a:lnTo>
                  <a:pt x="46430" y="24520"/>
                </a:lnTo>
                <a:lnTo>
                  <a:pt x="46420" y="24510"/>
                </a:lnTo>
                <a:lnTo>
                  <a:pt x="46400" y="24540"/>
                </a:lnTo>
                <a:lnTo>
                  <a:pt x="46390" y="24540"/>
                </a:lnTo>
                <a:lnTo>
                  <a:pt x="46380" y="24540"/>
                </a:lnTo>
                <a:lnTo>
                  <a:pt x="46360" y="24570"/>
                </a:lnTo>
                <a:lnTo>
                  <a:pt x="46330" y="24550"/>
                </a:lnTo>
                <a:lnTo>
                  <a:pt x="46290" y="24560"/>
                </a:lnTo>
                <a:lnTo>
                  <a:pt x="46260" y="24570"/>
                </a:lnTo>
                <a:lnTo>
                  <a:pt x="46250" y="24570"/>
                </a:lnTo>
                <a:lnTo>
                  <a:pt x="46220" y="24570"/>
                </a:lnTo>
                <a:lnTo>
                  <a:pt x="46200" y="24580"/>
                </a:lnTo>
                <a:lnTo>
                  <a:pt x="46180" y="24600"/>
                </a:lnTo>
                <a:lnTo>
                  <a:pt x="46160" y="24590"/>
                </a:lnTo>
                <a:lnTo>
                  <a:pt x="46150" y="24600"/>
                </a:lnTo>
                <a:lnTo>
                  <a:pt x="46150" y="24610"/>
                </a:lnTo>
                <a:lnTo>
                  <a:pt x="46120" y="24610"/>
                </a:lnTo>
                <a:lnTo>
                  <a:pt x="46110" y="24610"/>
                </a:lnTo>
                <a:lnTo>
                  <a:pt x="46110" y="24600"/>
                </a:lnTo>
                <a:lnTo>
                  <a:pt x="46100" y="24590"/>
                </a:lnTo>
                <a:lnTo>
                  <a:pt x="46060" y="24590"/>
                </a:lnTo>
                <a:lnTo>
                  <a:pt x="46050" y="24580"/>
                </a:lnTo>
                <a:lnTo>
                  <a:pt x="46030" y="24580"/>
                </a:lnTo>
                <a:lnTo>
                  <a:pt x="46020" y="24580"/>
                </a:lnTo>
                <a:lnTo>
                  <a:pt x="46010" y="24590"/>
                </a:lnTo>
                <a:lnTo>
                  <a:pt x="46000" y="24610"/>
                </a:lnTo>
                <a:lnTo>
                  <a:pt x="45980" y="24620"/>
                </a:lnTo>
                <a:lnTo>
                  <a:pt x="45970" y="24620"/>
                </a:lnTo>
                <a:lnTo>
                  <a:pt x="45960" y="24610"/>
                </a:lnTo>
                <a:lnTo>
                  <a:pt x="45970" y="24590"/>
                </a:lnTo>
                <a:lnTo>
                  <a:pt x="45930" y="24580"/>
                </a:lnTo>
                <a:lnTo>
                  <a:pt x="45910" y="24580"/>
                </a:lnTo>
                <a:lnTo>
                  <a:pt x="45890" y="24600"/>
                </a:lnTo>
                <a:lnTo>
                  <a:pt x="45890" y="24590"/>
                </a:lnTo>
                <a:lnTo>
                  <a:pt x="45870" y="24600"/>
                </a:lnTo>
                <a:lnTo>
                  <a:pt x="45870" y="24580"/>
                </a:lnTo>
                <a:lnTo>
                  <a:pt x="45840" y="24570"/>
                </a:lnTo>
                <a:lnTo>
                  <a:pt x="45830" y="24560"/>
                </a:lnTo>
                <a:lnTo>
                  <a:pt x="45820" y="24570"/>
                </a:lnTo>
                <a:lnTo>
                  <a:pt x="45820" y="24580"/>
                </a:lnTo>
                <a:lnTo>
                  <a:pt x="45810" y="24580"/>
                </a:lnTo>
                <a:lnTo>
                  <a:pt x="45790" y="24580"/>
                </a:lnTo>
                <a:lnTo>
                  <a:pt x="45780" y="24570"/>
                </a:lnTo>
                <a:lnTo>
                  <a:pt x="45750" y="24570"/>
                </a:lnTo>
                <a:lnTo>
                  <a:pt x="45710" y="24550"/>
                </a:lnTo>
                <a:lnTo>
                  <a:pt x="45700" y="24540"/>
                </a:lnTo>
                <a:lnTo>
                  <a:pt x="45670" y="24570"/>
                </a:lnTo>
                <a:lnTo>
                  <a:pt x="45660" y="24580"/>
                </a:lnTo>
                <a:lnTo>
                  <a:pt x="45640" y="24570"/>
                </a:lnTo>
                <a:lnTo>
                  <a:pt x="45620" y="24580"/>
                </a:lnTo>
                <a:lnTo>
                  <a:pt x="45600" y="24570"/>
                </a:lnTo>
                <a:lnTo>
                  <a:pt x="45600" y="24580"/>
                </a:lnTo>
                <a:lnTo>
                  <a:pt x="45580" y="24580"/>
                </a:lnTo>
                <a:lnTo>
                  <a:pt x="45560" y="24610"/>
                </a:lnTo>
                <a:lnTo>
                  <a:pt x="45550" y="24610"/>
                </a:lnTo>
                <a:lnTo>
                  <a:pt x="45540" y="24620"/>
                </a:lnTo>
                <a:lnTo>
                  <a:pt x="45530" y="24610"/>
                </a:lnTo>
                <a:lnTo>
                  <a:pt x="45510" y="24600"/>
                </a:lnTo>
                <a:lnTo>
                  <a:pt x="45490" y="24610"/>
                </a:lnTo>
                <a:lnTo>
                  <a:pt x="45470" y="24600"/>
                </a:lnTo>
                <a:lnTo>
                  <a:pt x="45480" y="24590"/>
                </a:lnTo>
                <a:lnTo>
                  <a:pt x="45480" y="24580"/>
                </a:lnTo>
                <a:lnTo>
                  <a:pt x="45470" y="24580"/>
                </a:lnTo>
                <a:lnTo>
                  <a:pt x="45460" y="24590"/>
                </a:lnTo>
                <a:lnTo>
                  <a:pt x="45450" y="24590"/>
                </a:lnTo>
                <a:lnTo>
                  <a:pt x="45440" y="24580"/>
                </a:lnTo>
                <a:lnTo>
                  <a:pt x="45420" y="24580"/>
                </a:lnTo>
                <a:lnTo>
                  <a:pt x="45400" y="24590"/>
                </a:lnTo>
                <a:lnTo>
                  <a:pt x="45390" y="24600"/>
                </a:lnTo>
                <a:lnTo>
                  <a:pt x="45380" y="24620"/>
                </a:lnTo>
                <a:lnTo>
                  <a:pt x="45370" y="24620"/>
                </a:lnTo>
                <a:lnTo>
                  <a:pt x="45370" y="24610"/>
                </a:lnTo>
                <a:lnTo>
                  <a:pt x="45360" y="24600"/>
                </a:lnTo>
                <a:lnTo>
                  <a:pt x="45350" y="24600"/>
                </a:lnTo>
                <a:lnTo>
                  <a:pt x="45340" y="24600"/>
                </a:lnTo>
                <a:lnTo>
                  <a:pt x="45330" y="24610"/>
                </a:lnTo>
                <a:lnTo>
                  <a:pt x="45320" y="24620"/>
                </a:lnTo>
                <a:lnTo>
                  <a:pt x="45310" y="24620"/>
                </a:lnTo>
                <a:lnTo>
                  <a:pt x="45280" y="24600"/>
                </a:lnTo>
                <a:lnTo>
                  <a:pt x="45260" y="24600"/>
                </a:lnTo>
                <a:lnTo>
                  <a:pt x="45230" y="24560"/>
                </a:lnTo>
                <a:lnTo>
                  <a:pt x="45180" y="24550"/>
                </a:lnTo>
                <a:lnTo>
                  <a:pt x="45140" y="24560"/>
                </a:lnTo>
                <a:lnTo>
                  <a:pt x="45110" y="24580"/>
                </a:lnTo>
                <a:lnTo>
                  <a:pt x="45060" y="24580"/>
                </a:lnTo>
                <a:lnTo>
                  <a:pt x="45040" y="24600"/>
                </a:lnTo>
                <a:lnTo>
                  <a:pt x="45030" y="24600"/>
                </a:lnTo>
                <a:lnTo>
                  <a:pt x="45020" y="24590"/>
                </a:lnTo>
                <a:lnTo>
                  <a:pt x="45010" y="24580"/>
                </a:lnTo>
                <a:lnTo>
                  <a:pt x="44940" y="24580"/>
                </a:lnTo>
                <a:lnTo>
                  <a:pt x="44940" y="24570"/>
                </a:lnTo>
                <a:lnTo>
                  <a:pt x="44930" y="24560"/>
                </a:lnTo>
                <a:lnTo>
                  <a:pt x="44980" y="24410"/>
                </a:lnTo>
                <a:lnTo>
                  <a:pt x="44990" y="24350"/>
                </a:lnTo>
                <a:lnTo>
                  <a:pt x="45020" y="24270"/>
                </a:lnTo>
                <a:lnTo>
                  <a:pt x="45040" y="24240"/>
                </a:lnTo>
                <a:lnTo>
                  <a:pt x="45050" y="24210"/>
                </a:lnTo>
                <a:lnTo>
                  <a:pt x="45050" y="24180"/>
                </a:lnTo>
                <a:lnTo>
                  <a:pt x="45040" y="24150"/>
                </a:lnTo>
                <a:lnTo>
                  <a:pt x="45020" y="24080"/>
                </a:lnTo>
                <a:lnTo>
                  <a:pt x="44990" y="24040"/>
                </a:lnTo>
                <a:lnTo>
                  <a:pt x="44980" y="24010"/>
                </a:lnTo>
                <a:lnTo>
                  <a:pt x="44870" y="23870"/>
                </a:lnTo>
                <a:lnTo>
                  <a:pt x="44800" y="23790"/>
                </a:lnTo>
                <a:lnTo>
                  <a:pt x="44760" y="23730"/>
                </a:lnTo>
                <a:lnTo>
                  <a:pt x="44740" y="23700"/>
                </a:lnTo>
                <a:lnTo>
                  <a:pt x="44720" y="23640"/>
                </a:lnTo>
                <a:lnTo>
                  <a:pt x="44700" y="23560"/>
                </a:lnTo>
                <a:lnTo>
                  <a:pt x="44680" y="23510"/>
                </a:lnTo>
                <a:lnTo>
                  <a:pt x="44680" y="23450"/>
                </a:lnTo>
                <a:lnTo>
                  <a:pt x="44680" y="23390"/>
                </a:lnTo>
                <a:lnTo>
                  <a:pt x="44700" y="23290"/>
                </a:lnTo>
                <a:lnTo>
                  <a:pt x="44730" y="23210"/>
                </a:lnTo>
                <a:lnTo>
                  <a:pt x="44760" y="23170"/>
                </a:lnTo>
                <a:lnTo>
                  <a:pt x="44760" y="23160"/>
                </a:lnTo>
                <a:lnTo>
                  <a:pt x="44760" y="23140"/>
                </a:lnTo>
                <a:lnTo>
                  <a:pt x="44780" y="23130"/>
                </a:lnTo>
                <a:lnTo>
                  <a:pt x="44790" y="23110"/>
                </a:lnTo>
                <a:lnTo>
                  <a:pt x="44770" y="22990"/>
                </a:lnTo>
                <a:lnTo>
                  <a:pt x="44780" y="22840"/>
                </a:lnTo>
                <a:lnTo>
                  <a:pt x="44780" y="22780"/>
                </a:lnTo>
                <a:lnTo>
                  <a:pt x="44780" y="22750"/>
                </a:lnTo>
                <a:lnTo>
                  <a:pt x="44790" y="22730"/>
                </a:lnTo>
                <a:lnTo>
                  <a:pt x="44790" y="22720"/>
                </a:lnTo>
                <a:lnTo>
                  <a:pt x="44820" y="22690"/>
                </a:lnTo>
                <a:lnTo>
                  <a:pt x="44860" y="22660"/>
                </a:lnTo>
                <a:lnTo>
                  <a:pt x="44890" y="22630"/>
                </a:lnTo>
                <a:lnTo>
                  <a:pt x="44920" y="22570"/>
                </a:lnTo>
                <a:lnTo>
                  <a:pt x="44940" y="22490"/>
                </a:lnTo>
                <a:lnTo>
                  <a:pt x="44960" y="22400"/>
                </a:lnTo>
                <a:lnTo>
                  <a:pt x="44960" y="22350"/>
                </a:lnTo>
                <a:lnTo>
                  <a:pt x="44970" y="22280"/>
                </a:lnTo>
                <a:lnTo>
                  <a:pt x="44970" y="22220"/>
                </a:lnTo>
                <a:lnTo>
                  <a:pt x="44970" y="22160"/>
                </a:lnTo>
                <a:lnTo>
                  <a:pt x="44960" y="22120"/>
                </a:lnTo>
                <a:lnTo>
                  <a:pt x="44950" y="22080"/>
                </a:lnTo>
                <a:lnTo>
                  <a:pt x="44950" y="22070"/>
                </a:lnTo>
                <a:lnTo>
                  <a:pt x="44940" y="22060"/>
                </a:lnTo>
                <a:lnTo>
                  <a:pt x="44930" y="22060"/>
                </a:lnTo>
                <a:lnTo>
                  <a:pt x="44910" y="22060"/>
                </a:lnTo>
                <a:lnTo>
                  <a:pt x="44870" y="22080"/>
                </a:lnTo>
                <a:lnTo>
                  <a:pt x="44820" y="22100"/>
                </a:lnTo>
                <a:lnTo>
                  <a:pt x="44770" y="22110"/>
                </a:lnTo>
                <a:lnTo>
                  <a:pt x="44730" y="22120"/>
                </a:lnTo>
                <a:lnTo>
                  <a:pt x="44670" y="22110"/>
                </a:lnTo>
                <a:lnTo>
                  <a:pt x="44610" y="22100"/>
                </a:lnTo>
                <a:lnTo>
                  <a:pt x="44580" y="22100"/>
                </a:lnTo>
                <a:lnTo>
                  <a:pt x="44570" y="22100"/>
                </a:lnTo>
                <a:lnTo>
                  <a:pt x="44530" y="22140"/>
                </a:lnTo>
                <a:lnTo>
                  <a:pt x="44490" y="22180"/>
                </a:lnTo>
                <a:lnTo>
                  <a:pt x="44440" y="22210"/>
                </a:lnTo>
                <a:lnTo>
                  <a:pt x="44380" y="22240"/>
                </a:lnTo>
                <a:lnTo>
                  <a:pt x="44360" y="22250"/>
                </a:lnTo>
                <a:lnTo>
                  <a:pt x="44340" y="22260"/>
                </a:lnTo>
                <a:lnTo>
                  <a:pt x="44330" y="22260"/>
                </a:lnTo>
                <a:lnTo>
                  <a:pt x="44300" y="22240"/>
                </a:lnTo>
                <a:lnTo>
                  <a:pt x="44260" y="22220"/>
                </a:lnTo>
                <a:lnTo>
                  <a:pt x="44230" y="22210"/>
                </a:lnTo>
                <a:lnTo>
                  <a:pt x="44180" y="22210"/>
                </a:lnTo>
                <a:lnTo>
                  <a:pt x="44120" y="22210"/>
                </a:lnTo>
                <a:lnTo>
                  <a:pt x="44060" y="22220"/>
                </a:lnTo>
                <a:lnTo>
                  <a:pt x="44020" y="22220"/>
                </a:lnTo>
                <a:lnTo>
                  <a:pt x="43970" y="22230"/>
                </a:lnTo>
                <a:lnTo>
                  <a:pt x="43930" y="22220"/>
                </a:lnTo>
                <a:lnTo>
                  <a:pt x="43860" y="22210"/>
                </a:lnTo>
                <a:lnTo>
                  <a:pt x="43830" y="22200"/>
                </a:lnTo>
                <a:lnTo>
                  <a:pt x="43810" y="22190"/>
                </a:lnTo>
                <a:lnTo>
                  <a:pt x="43790" y="22190"/>
                </a:lnTo>
                <a:lnTo>
                  <a:pt x="43770" y="22190"/>
                </a:lnTo>
                <a:lnTo>
                  <a:pt x="43730" y="22200"/>
                </a:lnTo>
                <a:lnTo>
                  <a:pt x="43690" y="22220"/>
                </a:lnTo>
                <a:lnTo>
                  <a:pt x="43650" y="22240"/>
                </a:lnTo>
                <a:lnTo>
                  <a:pt x="43630" y="22250"/>
                </a:lnTo>
                <a:lnTo>
                  <a:pt x="43600" y="22250"/>
                </a:lnTo>
                <a:lnTo>
                  <a:pt x="43590" y="22260"/>
                </a:lnTo>
                <a:lnTo>
                  <a:pt x="43570" y="22260"/>
                </a:lnTo>
                <a:lnTo>
                  <a:pt x="43550" y="22260"/>
                </a:lnTo>
                <a:lnTo>
                  <a:pt x="43530" y="22250"/>
                </a:lnTo>
                <a:lnTo>
                  <a:pt x="43490" y="22220"/>
                </a:lnTo>
                <a:lnTo>
                  <a:pt x="43440" y="22180"/>
                </a:lnTo>
                <a:lnTo>
                  <a:pt x="43390" y="22140"/>
                </a:lnTo>
                <a:lnTo>
                  <a:pt x="43320" y="22090"/>
                </a:lnTo>
                <a:lnTo>
                  <a:pt x="43270" y="22010"/>
                </a:lnTo>
                <a:lnTo>
                  <a:pt x="43240" y="21980"/>
                </a:lnTo>
                <a:lnTo>
                  <a:pt x="43200" y="21950"/>
                </a:lnTo>
                <a:lnTo>
                  <a:pt x="43160" y="21950"/>
                </a:lnTo>
                <a:lnTo>
                  <a:pt x="43110" y="21950"/>
                </a:lnTo>
                <a:lnTo>
                  <a:pt x="43060" y="21950"/>
                </a:lnTo>
                <a:lnTo>
                  <a:pt x="43000" y="21920"/>
                </a:lnTo>
                <a:lnTo>
                  <a:pt x="42930" y="21900"/>
                </a:lnTo>
                <a:lnTo>
                  <a:pt x="42840" y="21870"/>
                </a:lnTo>
                <a:lnTo>
                  <a:pt x="42780" y="21850"/>
                </a:lnTo>
                <a:lnTo>
                  <a:pt x="42740" y="21850"/>
                </a:lnTo>
                <a:lnTo>
                  <a:pt x="42670" y="21860"/>
                </a:lnTo>
                <a:lnTo>
                  <a:pt x="42610" y="21870"/>
                </a:lnTo>
                <a:lnTo>
                  <a:pt x="42550" y="21860"/>
                </a:lnTo>
                <a:lnTo>
                  <a:pt x="42480" y="21860"/>
                </a:lnTo>
                <a:lnTo>
                  <a:pt x="42410" y="21840"/>
                </a:lnTo>
                <a:lnTo>
                  <a:pt x="42360" y="21840"/>
                </a:lnTo>
                <a:lnTo>
                  <a:pt x="42310" y="21830"/>
                </a:lnTo>
                <a:lnTo>
                  <a:pt x="42270" y="21830"/>
                </a:lnTo>
                <a:lnTo>
                  <a:pt x="42220" y="21830"/>
                </a:lnTo>
                <a:lnTo>
                  <a:pt x="42170" y="21830"/>
                </a:lnTo>
                <a:lnTo>
                  <a:pt x="42120" y="21840"/>
                </a:lnTo>
                <a:lnTo>
                  <a:pt x="42060" y="21860"/>
                </a:lnTo>
                <a:lnTo>
                  <a:pt x="41990" y="21890"/>
                </a:lnTo>
                <a:lnTo>
                  <a:pt x="41920" y="21920"/>
                </a:lnTo>
                <a:lnTo>
                  <a:pt x="41850" y="21950"/>
                </a:lnTo>
                <a:lnTo>
                  <a:pt x="41740" y="22010"/>
                </a:lnTo>
                <a:lnTo>
                  <a:pt x="41690" y="22030"/>
                </a:lnTo>
                <a:lnTo>
                  <a:pt x="41660" y="22040"/>
                </a:lnTo>
                <a:lnTo>
                  <a:pt x="41580" y="22050"/>
                </a:lnTo>
                <a:lnTo>
                  <a:pt x="41530" y="22050"/>
                </a:lnTo>
                <a:lnTo>
                  <a:pt x="41480" y="22050"/>
                </a:lnTo>
                <a:lnTo>
                  <a:pt x="41450" y="22060"/>
                </a:lnTo>
                <a:lnTo>
                  <a:pt x="41390" y="22100"/>
                </a:lnTo>
                <a:lnTo>
                  <a:pt x="41320" y="22150"/>
                </a:lnTo>
                <a:lnTo>
                  <a:pt x="41260" y="22200"/>
                </a:lnTo>
                <a:lnTo>
                  <a:pt x="41170" y="22250"/>
                </a:lnTo>
                <a:lnTo>
                  <a:pt x="41070" y="22280"/>
                </a:lnTo>
                <a:lnTo>
                  <a:pt x="40900" y="22330"/>
                </a:lnTo>
                <a:lnTo>
                  <a:pt x="40740" y="22370"/>
                </a:lnTo>
                <a:lnTo>
                  <a:pt x="40620" y="22400"/>
                </a:lnTo>
                <a:lnTo>
                  <a:pt x="40510" y="22410"/>
                </a:lnTo>
                <a:lnTo>
                  <a:pt x="40410" y="22410"/>
                </a:lnTo>
                <a:lnTo>
                  <a:pt x="40330" y="22420"/>
                </a:lnTo>
                <a:lnTo>
                  <a:pt x="40240" y="22440"/>
                </a:lnTo>
                <a:lnTo>
                  <a:pt x="40170" y="22480"/>
                </a:lnTo>
                <a:lnTo>
                  <a:pt x="40120" y="22520"/>
                </a:lnTo>
                <a:lnTo>
                  <a:pt x="39990" y="22570"/>
                </a:lnTo>
                <a:lnTo>
                  <a:pt x="39930" y="22590"/>
                </a:lnTo>
                <a:lnTo>
                  <a:pt x="39880" y="22640"/>
                </a:lnTo>
                <a:lnTo>
                  <a:pt x="39800" y="22720"/>
                </a:lnTo>
                <a:lnTo>
                  <a:pt x="39700" y="22800"/>
                </a:lnTo>
                <a:lnTo>
                  <a:pt x="39660" y="22840"/>
                </a:lnTo>
                <a:lnTo>
                  <a:pt x="39630" y="22860"/>
                </a:lnTo>
                <a:lnTo>
                  <a:pt x="39560" y="22880"/>
                </a:lnTo>
                <a:lnTo>
                  <a:pt x="39500" y="22910"/>
                </a:lnTo>
                <a:lnTo>
                  <a:pt x="39450" y="22920"/>
                </a:lnTo>
                <a:lnTo>
                  <a:pt x="39420" y="22940"/>
                </a:lnTo>
                <a:lnTo>
                  <a:pt x="39380" y="22970"/>
                </a:lnTo>
                <a:lnTo>
                  <a:pt x="39320" y="23030"/>
                </a:lnTo>
                <a:lnTo>
                  <a:pt x="39240" y="23080"/>
                </a:lnTo>
                <a:lnTo>
                  <a:pt x="39170" y="23130"/>
                </a:lnTo>
                <a:lnTo>
                  <a:pt x="39010" y="23250"/>
                </a:lnTo>
                <a:lnTo>
                  <a:pt x="39000" y="23260"/>
                </a:lnTo>
                <a:lnTo>
                  <a:pt x="38960" y="23260"/>
                </a:lnTo>
                <a:lnTo>
                  <a:pt x="38920" y="23290"/>
                </a:lnTo>
                <a:lnTo>
                  <a:pt x="38870" y="23310"/>
                </a:lnTo>
                <a:lnTo>
                  <a:pt x="38810" y="23340"/>
                </a:lnTo>
                <a:lnTo>
                  <a:pt x="38770" y="23370"/>
                </a:lnTo>
                <a:lnTo>
                  <a:pt x="38730" y="23400"/>
                </a:lnTo>
                <a:lnTo>
                  <a:pt x="38680" y="23430"/>
                </a:lnTo>
                <a:lnTo>
                  <a:pt x="38630" y="23460"/>
                </a:lnTo>
                <a:lnTo>
                  <a:pt x="38580" y="23480"/>
                </a:lnTo>
                <a:lnTo>
                  <a:pt x="38520" y="23490"/>
                </a:lnTo>
                <a:lnTo>
                  <a:pt x="38450" y="23520"/>
                </a:lnTo>
                <a:lnTo>
                  <a:pt x="38400" y="23540"/>
                </a:lnTo>
                <a:lnTo>
                  <a:pt x="38350" y="23560"/>
                </a:lnTo>
                <a:lnTo>
                  <a:pt x="38300" y="23580"/>
                </a:lnTo>
                <a:lnTo>
                  <a:pt x="38230" y="23620"/>
                </a:lnTo>
                <a:lnTo>
                  <a:pt x="38170" y="23650"/>
                </a:lnTo>
                <a:lnTo>
                  <a:pt x="38120" y="23660"/>
                </a:lnTo>
                <a:lnTo>
                  <a:pt x="38050" y="23690"/>
                </a:lnTo>
                <a:lnTo>
                  <a:pt x="37990" y="23720"/>
                </a:lnTo>
                <a:lnTo>
                  <a:pt x="37950" y="23740"/>
                </a:lnTo>
                <a:lnTo>
                  <a:pt x="37900" y="23760"/>
                </a:lnTo>
                <a:lnTo>
                  <a:pt x="37880" y="23240"/>
                </a:lnTo>
                <a:lnTo>
                  <a:pt x="37910" y="22760"/>
                </a:lnTo>
                <a:lnTo>
                  <a:pt x="37900" y="22750"/>
                </a:lnTo>
                <a:lnTo>
                  <a:pt x="37900" y="22740"/>
                </a:lnTo>
                <a:lnTo>
                  <a:pt x="37890" y="22740"/>
                </a:lnTo>
                <a:lnTo>
                  <a:pt x="37900" y="22730"/>
                </a:lnTo>
                <a:lnTo>
                  <a:pt x="37890" y="22710"/>
                </a:lnTo>
                <a:lnTo>
                  <a:pt x="37880" y="22680"/>
                </a:lnTo>
                <a:lnTo>
                  <a:pt x="37890" y="22600"/>
                </a:lnTo>
                <a:lnTo>
                  <a:pt x="37910" y="22470"/>
                </a:lnTo>
                <a:lnTo>
                  <a:pt x="37940" y="22440"/>
                </a:lnTo>
                <a:lnTo>
                  <a:pt x="37950" y="22420"/>
                </a:lnTo>
                <a:lnTo>
                  <a:pt x="37950" y="22410"/>
                </a:lnTo>
                <a:lnTo>
                  <a:pt x="37980" y="22370"/>
                </a:lnTo>
                <a:lnTo>
                  <a:pt x="38040" y="22320"/>
                </a:lnTo>
                <a:lnTo>
                  <a:pt x="38080" y="22290"/>
                </a:lnTo>
                <a:lnTo>
                  <a:pt x="38130" y="22240"/>
                </a:lnTo>
                <a:lnTo>
                  <a:pt x="38160" y="22230"/>
                </a:lnTo>
                <a:lnTo>
                  <a:pt x="38180" y="22220"/>
                </a:lnTo>
                <a:lnTo>
                  <a:pt x="38230" y="22170"/>
                </a:lnTo>
                <a:lnTo>
                  <a:pt x="38280" y="22140"/>
                </a:lnTo>
                <a:lnTo>
                  <a:pt x="38330" y="22100"/>
                </a:lnTo>
                <a:lnTo>
                  <a:pt x="38360" y="22090"/>
                </a:lnTo>
                <a:lnTo>
                  <a:pt x="38370" y="22090"/>
                </a:lnTo>
                <a:lnTo>
                  <a:pt x="38380" y="22070"/>
                </a:lnTo>
                <a:lnTo>
                  <a:pt x="38400" y="22060"/>
                </a:lnTo>
                <a:lnTo>
                  <a:pt x="38460" y="22040"/>
                </a:lnTo>
                <a:lnTo>
                  <a:pt x="38530" y="22030"/>
                </a:lnTo>
                <a:lnTo>
                  <a:pt x="38570" y="22020"/>
                </a:lnTo>
                <a:lnTo>
                  <a:pt x="38580" y="22010"/>
                </a:lnTo>
                <a:lnTo>
                  <a:pt x="38580" y="22000"/>
                </a:lnTo>
                <a:lnTo>
                  <a:pt x="38660" y="21970"/>
                </a:lnTo>
                <a:lnTo>
                  <a:pt x="38720" y="21960"/>
                </a:lnTo>
                <a:lnTo>
                  <a:pt x="38730" y="21950"/>
                </a:lnTo>
                <a:lnTo>
                  <a:pt x="38760" y="21920"/>
                </a:lnTo>
                <a:lnTo>
                  <a:pt x="38840" y="21880"/>
                </a:lnTo>
                <a:lnTo>
                  <a:pt x="38850" y="21880"/>
                </a:lnTo>
                <a:lnTo>
                  <a:pt x="38860" y="21870"/>
                </a:lnTo>
                <a:lnTo>
                  <a:pt x="38890" y="21860"/>
                </a:lnTo>
                <a:lnTo>
                  <a:pt x="38910" y="21850"/>
                </a:lnTo>
                <a:lnTo>
                  <a:pt x="38920" y="21840"/>
                </a:lnTo>
                <a:lnTo>
                  <a:pt x="38940" y="21840"/>
                </a:lnTo>
                <a:lnTo>
                  <a:pt x="39120" y="21750"/>
                </a:lnTo>
                <a:lnTo>
                  <a:pt x="39150" y="21720"/>
                </a:lnTo>
                <a:lnTo>
                  <a:pt x="39160" y="21720"/>
                </a:lnTo>
                <a:lnTo>
                  <a:pt x="39170" y="21730"/>
                </a:lnTo>
                <a:lnTo>
                  <a:pt x="39300" y="21690"/>
                </a:lnTo>
                <a:lnTo>
                  <a:pt x="39330" y="21670"/>
                </a:lnTo>
                <a:lnTo>
                  <a:pt x="39340" y="21670"/>
                </a:lnTo>
                <a:lnTo>
                  <a:pt x="39370" y="21660"/>
                </a:lnTo>
                <a:lnTo>
                  <a:pt x="39470" y="21640"/>
                </a:lnTo>
                <a:lnTo>
                  <a:pt x="39520" y="21630"/>
                </a:lnTo>
                <a:lnTo>
                  <a:pt x="39590" y="21610"/>
                </a:lnTo>
                <a:lnTo>
                  <a:pt x="39650" y="21600"/>
                </a:lnTo>
                <a:lnTo>
                  <a:pt x="39670" y="21600"/>
                </a:lnTo>
                <a:lnTo>
                  <a:pt x="39730" y="21600"/>
                </a:lnTo>
                <a:lnTo>
                  <a:pt x="39740" y="21600"/>
                </a:lnTo>
                <a:lnTo>
                  <a:pt x="39740" y="21610"/>
                </a:lnTo>
                <a:lnTo>
                  <a:pt x="39770" y="21600"/>
                </a:lnTo>
                <a:lnTo>
                  <a:pt x="39900" y="21570"/>
                </a:lnTo>
                <a:lnTo>
                  <a:pt x="39960" y="21560"/>
                </a:lnTo>
                <a:lnTo>
                  <a:pt x="40040" y="21550"/>
                </a:lnTo>
                <a:lnTo>
                  <a:pt x="40120" y="21530"/>
                </a:lnTo>
                <a:lnTo>
                  <a:pt x="40130" y="21530"/>
                </a:lnTo>
                <a:lnTo>
                  <a:pt x="40140" y="21530"/>
                </a:lnTo>
                <a:lnTo>
                  <a:pt x="40160" y="21530"/>
                </a:lnTo>
                <a:lnTo>
                  <a:pt x="40220" y="21530"/>
                </a:lnTo>
                <a:lnTo>
                  <a:pt x="40260" y="21530"/>
                </a:lnTo>
                <a:lnTo>
                  <a:pt x="40280" y="21540"/>
                </a:lnTo>
                <a:lnTo>
                  <a:pt x="40350" y="21540"/>
                </a:lnTo>
                <a:lnTo>
                  <a:pt x="40370" y="21540"/>
                </a:lnTo>
                <a:lnTo>
                  <a:pt x="40450" y="21520"/>
                </a:lnTo>
                <a:lnTo>
                  <a:pt x="40470" y="21510"/>
                </a:lnTo>
                <a:lnTo>
                  <a:pt x="40560" y="21500"/>
                </a:lnTo>
                <a:lnTo>
                  <a:pt x="40690" y="21470"/>
                </a:lnTo>
                <a:lnTo>
                  <a:pt x="40700" y="21470"/>
                </a:lnTo>
                <a:lnTo>
                  <a:pt x="40800" y="21420"/>
                </a:lnTo>
                <a:lnTo>
                  <a:pt x="40810" y="21380"/>
                </a:lnTo>
                <a:lnTo>
                  <a:pt x="40800" y="21320"/>
                </a:lnTo>
                <a:lnTo>
                  <a:pt x="40790" y="21300"/>
                </a:lnTo>
                <a:lnTo>
                  <a:pt x="40780" y="21210"/>
                </a:lnTo>
                <a:lnTo>
                  <a:pt x="40760" y="21160"/>
                </a:lnTo>
                <a:lnTo>
                  <a:pt x="40760" y="21140"/>
                </a:lnTo>
                <a:lnTo>
                  <a:pt x="40810" y="21060"/>
                </a:lnTo>
                <a:lnTo>
                  <a:pt x="40820" y="21010"/>
                </a:lnTo>
                <a:lnTo>
                  <a:pt x="40840" y="20960"/>
                </a:lnTo>
                <a:lnTo>
                  <a:pt x="40860" y="20940"/>
                </a:lnTo>
                <a:lnTo>
                  <a:pt x="40860" y="20930"/>
                </a:lnTo>
                <a:lnTo>
                  <a:pt x="40880" y="20920"/>
                </a:lnTo>
                <a:lnTo>
                  <a:pt x="40890" y="20920"/>
                </a:lnTo>
                <a:lnTo>
                  <a:pt x="40920" y="20920"/>
                </a:lnTo>
                <a:lnTo>
                  <a:pt x="40960" y="20880"/>
                </a:lnTo>
                <a:lnTo>
                  <a:pt x="40970" y="20870"/>
                </a:lnTo>
                <a:lnTo>
                  <a:pt x="41000" y="20870"/>
                </a:lnTo>
                <a:lnTo>
                  <a:pt x="41060" y="20920"/>
                </a:lnTo>
                <a:lnTo>
                  <a:pt x="41080" y="20920"/>
                </a:lnTo>
                <a:lnTo>
                  <a:pt x="41110" y="20900"/>
                </a:lnTo>
                <a:lnTo>
                  <a:pt x="41110" y="20890"/>
                </a:lnTo>
                <a:lnTo>
                  <a:pt x="41120" y="20820"/>
                </a:lnTo>
                <a:lnTo>
                  <a:pt x="41130" y="20810"/>
                </a:lnTo>
                <a:lnTo>
                  <a:pt x="41150" y="20790"/>
                </a:lnTo>
                <a:lnTo>
                  <a:pt x="41200" y="20760"/>
                </a:lnTo>
                <a:lnTo>
                  <a:pt x="41210" y="20740"/>
                </a:lnTo>
                <a:lnTo>
                  <a:pt x="41200" y="20720"/>
                </a:lnTo>
                <a:lnTo>
                  <a:pt x="41190" y="20710"/>
                </a:lnTo>
                <a:lnTo>
                  <a:pt x="41190" y="20690"/>
                </a:lnTo>
                <a:lnTo>
                  <a:pt x="41190" y="20640"/>
                </a:lnTo>
                <a:lnTo>
                  <a:pt x="41200" y="20620"/>
                </a:lnTo>
                <a:lnTo>
                  <a:pt x="41210" y="20600"/>
                </a:lnTo>
                <a:lnTo>
                  <a:pt x="41240" y="20570"/>
                </a:lnTo>
                <a:lnTo>
                  <a:pt x="41250" y="20560"/>
                </a:lnTo>
                <a:lnTo>
                  <a:pt x="41260" y="20550"/>
                </a:lnTo>
                <a:lnTo>
                  <a:pt x="41260" y="20580"/>
                </a:lnTo>
                <a:lnTo>
                  <a:pt x="41290" y="20580"/>
                </a:lnTo>
                <a:lnTo>
                  <a:pt x="41310" y="20570"/>
                </a:lnTo>
                <a:lnTo>
                  <a:pt x="41320" y="20560"/>
                </a:lnTo>
                <a:lnTo>
                  <a:pt x="41330" y="20540"/>
                </a:lnTo>
                <a:lnTo>
                  <a:pt x="41290" y="20520"/>
                </a:lnTo>
                <a:lnTo>
                  <a:pt x="41280" y="20500"/>
                </a:lnTo>
                <a:lnTo>
                  <a:pt x="41280" y="20490"/>
                </a:lnTo>
                <a:lnTo>
                  <a:pt x="41270" y="20470"/>
                </a:lnTo>
                <a:lnTo>
                  <a:pt x="41290" y="20420"/>
                </a:lnTo>
                <a:lnTo>
                  <a:pt x="41310" y="20410"/>
                </a:lnTo>
                <a:lnTo>
                  <a:pt x="41320" y="20400"/>
                </a:lnTo>
                <a:lnTo>
                  <a:pt x="41340" y="20400"/>
                </a:lnTo>
                <a:lnTo>
                  <a:pt x="41360" y="20400"/>
                </a:lnTo>
                <a:lnTo>
                  <a:pt x="41370" y="20380"/>
                </a:lnTo>
                <a:lnTo>
                  <a:pt x="41360" y="20360"/>
                </a:lnTo>
                <a:lnTo>
                  <a:pt x="41360" y="20350"/>
                </a:lnTo>
                <a:lnTo>
                  <a:pt x="41350" y="20330"/>
                </a:lnTo>
                <a:lnTo>
                  <a:pt x="41340" y="20260"/>
                </a:lnTo>
                <a:lnTo>
                  <a:pt x="41350" y="20250"/>
                </a:lnTo>
                <a:lnTo>
                  <a:pt x="41370" y="20230"/>
                </a:lnTo>
                <a:lnTo>
                  <a:pt x="41370" y="20220"/>
                </a:lnTo>
                <a:lnTo>
                  <a:pt x="41390" y="20170"/>
                </a:lnTo>
                <a:lnTo>
                  <a:pt x="41400" y="20150"/>
                </a:lnTo>
                <a:lnTo>
                  <a:pt x="41410" y="20130"/>
                </a:lnTo>
                <a:lnTo>
                  <a:pt x="41430" y="20100"/>
                </a:lnTo>
                <a:lnTo>
                  <a:pt x="41450" y="20090"/>
                </a:lnTo>
                <a:lnTo>
                  <a:pt x="41460" y="20080"/>
                </a:lnTo>
                <a:lnTo>
                  <a:pt x="41470" y="20060"/>
                </a:lnTo>
                <a:lnTo>
                  <a:pt x="41470" y="20050"/>
                </a:lnTo>
                <a:lnTo>
                  <a:pt x="41470" y="20040"/>
                </a:lnTo>
                <a:lnTo>
                  <a:pt x="41440" y="20020"/>
                </a:lnTo>
                <a:lnTo>
                  <a:pt x="41430" y="20000"/>
                </a:lnTo>
                <a:lnTo>
                  <a:pt x="41420" y="19980"/>
                </a:lnTo>
                <a:lnTo>
                  <a:pt x="41430" y="19970"/>
                </a:lnTo>
                <a:lnTo>
                  <a:pt x="41450" y="19950"/>
                </a:lnTo>
                <a:lnTo>
                  <a:pt x="41470" y="19940"/>
                </a:lnTo>
                <a:lnTo>
                  <a:pt x="41530" y="19920"/>
                </a:lnTo>
                <a:lnTo>
                  <a:pt x="41550" y="19860"/>
                </a:lnTo>
                <a:lnTo>
                  <a:pt x="41560" y="19850"/>
                </a:lnTo>
                <a:lnTo>
                  <a:pt x="41580" y="19830"/>
                </a:lnTo>
                <a:lnTo>
                  <a:pt x="41600" y="19820"/>
                </a:lnTo>
                <a:lnTo>
                  <a:pt x="41620" y="19800"/>
                </a:lnTo>
                <a:lnTo>
                  <a:pt x="41640" y="19800"/>
                </a:lnTo>
                <a:lnTo>
                  <a:pt x="41640" y="19790"/>
                </a:lnTo>
                <a:lnTo>
                  <a:pt x="41670" y="19790"/>
                </a:lnTo>
                <a:lnTo>
                  <a:pt x="41680" y="19800"/>
                </a:lnTo>
                <a:lnTo>
                  <a:pt x="41720" y="19830"/>
                </a:lnTo>
                <a:lnTo>
                  <a:pt x="41740" y="19820"/>
                </a:lnTo>
                <a:lnTo>
                  <a:pt x="41750" y="19810"/>
                </a:lnTo>
                <a:lnTo>
                  <a:pt x="41770" y="19710"/>
                </a:lnTo>
                <a:lnTo>
                  <a:pt x="41830" y="19680"/>
                </a:lnTo>
                <a:lnTo>
                  <a:pt x="41840" y="19670"/>
                </a:lnTo>
                <a:lnTo>
                  <a:pt x="41840" y="19650"/>
                </a:lnTo>
                <a:lnTo>
                  <a:pt x="41820" y="19600"/>
                </a:lnTo>
                <a:lnTo>
                  <a:pt x="41830" y="19590"/>
                </a:lnTo>
                <a:lnTo>
                  <a:pt x="41840" y="19540"/>
                </a:lnTo>
                <a:lnTo>
                  <a:pt x="41850" y="19520"/>
                </a:lnTo>
                <a:lnTo>
                  <a:pt x="41860" y="19500"/>
                </a:lnTo>
                <a:lnTo>
                  <a:pt x="41880" y="19490"/>
                </a:lnTo>
                <a:lnTo>
                  <a:pt x="41900" y="19470"/>
                </a:lnTo>
                <a:lnTo>
                  <a:pt x="41920" y="19470"/>
                </a:lnTo>
                <a:lnTo>
                  <a:pt x="41920" y="19460"/>
                </a:lnTo>
                <a:lnTo>
                  <a:pt x="41930" y="19470"/>
                </a:lnTo>
                <a:lnTo>
                  <a:pt x="41950" y="19480"/>
                </a:lnTo>
                <a:lnTo>
                  <a:pt x="41970" y="19490"/>
                </a:lnTo>
                <a:lnTo>
                  <a:pt x="41990" y="19480"/>
                </a:lnTo>
                <a:lnTo>
                  <a:pt x="42010" y="19450"/>
                </a:lnTo>
                <a:lnTo>
                  <a:pt x="42040" y="19410"/>
                </a:lnTo>
                <a:lnTo>
                  <a:pt x="42050" y="19400"/>
                </a:lnTo>
                <a:lnTo>
                  <a:pt x="42060" y="19390"/>
                </a:lnTo>
                <a:lnTo>
                  <a:pt x="42110" y="19380"/>
                </a:lnTo>
                <a:lnTo>
                  <a:pt x="42130" y="19360"/>
                </a:lnTo>
                <a:lnTo>
                  <a:pt x="42130" y="19350"/>
                </a:lnTo>
                <a:lnTo>
                  <a:pt x="42110" y="19310"/>
                </a:lnTo>
                <a:lnTo>
                  <a:pt x="42120" y="19290"/>
                </a:lnTo>
                <a:lnTo>
                  <a:pt x="42120" y="19280"/>
                </a:lnTo>
                <a:lnTo>
                  <a:pt x="42130" y="19270"/>
                </a:lnTo>
                <a:lnTo>
                  <a:pt x="42140" y="19270"/>
                </a:lnTo>
                <a:lnTo>
                  <a:pt x="42170" y="19260"/>
                </a:lnTo>
                <a:lnTo>
                  <a:pt x="42180" y="19250"/>
                </a:lnTo>
                <a:lnTo>
                  <a:pt x="42170" y="19230"/>
                </a:lnTo>
                <a:lnTo>
                  <a:pt x="42150" y="19200"/>
                </a:lnTo>
                <a:lnTo>
                  <a:pt x="42160" y="19180"/>
                </a:lnTo>
                <a:lnTo>
                  <a:pt x="42170" y="19170"/>
                </a:lnTo>
                <a:lnTo>
                  <a:pt x="42170" y="19160"/>
                </a:lnTo>
                <a:lnTo>
                  <a:pt x="42160" y="19140"/>
                </a:lnTo>
                <a:lnTo>
                  <a:pt x="42140" y="19120"/>
                </a:lnTo>
                <a:lnTo>
                  <a:pt x="42110" y="19100"/>
                </a:lnTo>
                <a:lnTo>
                  <a:pt x="42100" y="19090"/>
                </a:lnTo>
                <a:lnTo>
                  <a:pt x="42100" y="19080"/>
                </a:lnTo>
                <a:lnTo>
                  <a:pt x="42110" y="19080"/>
                </a:lnTo>
                <a:lnTo>
                  <a:pt x="42110" y="19060"/>
                </a:lnTo>
                <a:lnTo>
                  <a:pt x="42130" y="19040"/>
                </a:lnTo>
                <a:lnTo>
                  <a:pt x="42160" y="19040"/>
                </a:lnTo>
                <a:lnTo>
                  <a:pt x="42280" y="19040"/>
                </a:lnTo>
                <a:lnTo>
                  <a:pt x="42320" y="19010"/>
                </a:lnTo>
                <a:lnTo>
                  <a:pt x="42350" y="19010"/>
                </a:lnTo>
                <a:lnTo>
                  <a:pt x="42400" y="19010"/>
                </a:lnTo>
                <a:lnTo>
                  <a:pt x="42410" y="19010"/>
                </a:lnTo>
                <a:lnTo>
                  <a:pt x="42420" y="19000"/>
                </a:lnTo>
                <a:lnTo>
                  <a:pt x="42460" y="18960"/>
                </a:lnTo>
                <a:lnTo>
                  <a:pt x="42470" y="18950"/>
                </a:lnTo>
                <a:lnTo>
                  <a:pt x="42480" y="18940"/>
                </a:lnTo>
                <a:lnTo>
                  <a:pt x="42520" y="18930"/>
                </a:lnTo>
                <a:lnTo>
                  <a:pt x="42530" y="18920"/>
                </a:lnTo>
                <a:lnTo>
                  <a:pt x="42540" y="18910"/>
                </a:lnTo>
                <a:lnTo>
                  <a:pt x="42560" y="18890"/>
                </a:lnTo>
                <a:lnTo>
                  <a:pt x="42570" y="18880"/>
                </a:lnTo>
                <a:lnTo>
                  <a:pt x="42580" y="18840"/>
                </a:lnTo>
                <a:lnTo>
                  <a:pt x="42640" y="18810"/>
                </a:lnTo>
                <a:lnTo>
                  <a:pt x="42700" y="18790"/>
                </a:lnTo>
                <a:lnTo>
                  <a:pt x="42750" y="18740"/>
                </a:lnTo>
                <a:lnTo>
                  <a:pt x="42760" y="18740"/>
                </a:lnTo>
                <a:lnTo>
                  <a:pt x="42770" y="18740"/>
                </a:lnTo>
                <a:lnTo>
                  <a:pt x="42780" y="18740"/>
                </a:lnTo>
                <a:lnTo>
                  <a:pt x="42830" y="18790"/>
                </a:lnTo>
                <a:lnTo>
                  <a:pt x="42860" y="18800"/>
                </a:lnTo>
                <a:lnTo>
                  <a:pt x="42880" y="18790"/>
                </a:lnTo>
                <a:lnTo>
                  <a:pt x="42890" y="18770"/>
                </a:lnTo>
                <a:lnTo>
                  <a:pt x="42870" y="18710"/>
                </a:lnTo>
                <a:lnTo>
                  <a:pt x="42910" y="18680"/>
                </a:lnTo>
                <a:lnTo>
                  <a:pt x="42940" y="18680"/>
                </a:lnTo>
                <a:lnTo>
                  <a:pt x="42960" y="18670"/>
                </a:lnTo>
                <a:lnTo>
                  <a:pt x="42980" y="18670"/>
                </a:lnTo>
                <a:lnTo>
                  <a:pt x="43000" y="18690"/>
                </a:lnTo>
                <a:lnTo>
                  <a:pt x="43020" y="18730"/>
                </a:lnTo>
                <a:lnTo>
                  <a:pt x="43030" y="18740"/>
                </a:lnTo>
                <a:lnTo>
                  <a:pt x="43040" y="18750"/>
                </a:lnTo>
                <a:lnTo>
                  <a:pt x="43060" y="18750"/>
                </a:lnTo>
                <a:lnTo>
                  <a:pt x="43070" y="18740"/>
                </a:lnTo>
                <a:lnTo>
                  <a:pt x="43080" y="18730"/>
                </a:lnTo>
                <a:lnTo>
                  <a:pt x="43120" y="18680"/>
                </a:lnTo>
                <a:lnTo>
                  <a:pt x="43130" y="18670"/>
                </a:lnTo>
                <a:lnTo>
                  <a:pt x="43140" y="18670"/>
                </a:lnTo>
                <a:lnTo>
                  <a:pt x="43180" y="18670"/>
                </a:lnTo>
                <a:lnTo>
                  <a:pt x="43240" y="18690"/>
                </a:lnTo>
                <a:lnTo>
                  <a:pt x="43250" y="18700"/>
                </a:lnTo>
                <a:lnTo>
                  <a:pt x="43280" y="18690"/>
                </a:lnTo>
                <a:lnTo>
                  <a:pt x="43330" y="18650"/>
                </a:lnTo>
                <a:lnTo>
                  <a:pt x="43360" y="18620"/>
                </a:lnTo>
                <a:lnTo>
                  <a:pt x="43380" y="18610"/>
                </a:lnTo>
                <a:lnTo>
                  <a:pt x="43410" y="18610"/>
                </a:lnTo>
                <a:lnTo>
                  <a:pt x="43430" y="18620"/>
                </a:lnTo>
                <a:lnTo>
                  <a:pt x="43470" y="18650"/>
                </a:lnTo>
                <a:lnTo>
                  <a:pt x="43490" y="18660"/>
                </a:lnTo>
                <a:lnTo>
                  <a:pt x="43510" y="18660"/>
                </a:lnTo>
                <a:lnTo>
                  <a:pt x="43550" y="18620"/>
                </a:lnTo>
                <a:lnTo>
                  <a:pt x="43560" y="18620"/>
                </a:lnTo>
                <a:lnTo>
                  <a:pt x="43580" y="18620"/>
                </a:lnTo>
                <a:lnTo>
                  <a:pt x="43630" y="18630"/>
                </a:lnTo>
                <a:lnTo>
                  <a:pt x="43650" y="18650"/>
                </a:lnTo>
                <a:lnTo>
                  <a:pt x="43680" y="18660"/>
                </a:lnTo>
                <a:lnTo>
                  <a:pt x="43710" y="18660"/>
                </a:lnTo>
                <a:lnTo>
                  <a:pt x="43730" y="18640"/>
                </a:lnTo>
                <a:lnTo>
                  <a:pt x="43740" y="18630"/>
                </a:lnTo>
                <a:lnTo>
                  <a:pt x="43750" y="18630"/>
                </a:lnTo>
                <a:lnTo>
                  <a:pt x="43770" y="18600"/>
                </a:lnTo>
                <a:lnTo>
                  <a:pt x="43790" y="18610"/>
                </a:lnTo>
                <a:lnTo>
                  <a:pt x="43820" y="18620"/>
                </a:lnTo>
                <a:lnTo>
                  <a:pt x="43880" y="18640"/>
                </a:lnTo>
                <a:lnTo>
                  <a:pt x="43920" y="18640"/>
                </a:lnTo>
                <a:lnTo>
                  <a:pt x="43930" y="18640"/>
                </a:lnTo>
                <a:lnTo>
                  <a:pt x="43960" y="18620"/>
                </a:lnTo>
                <a:lnTo>
                  <a:pt x="43970" y="18610"/>
                </a:lnTo>
                <a:lnTo>
                  <a:pt x="44000" y="18600"/>
                </a:lnTo>
                <a:lnTo>
                  <a:pt x="44010" y="18610"/>
                </a:lnTo>
                <a:lnTo>
                  <a:pt x="44020" y="18650"/>
                </a:lnTo>
                <a:lnTo>
                  <a:pt x="44070" y="18670"/>
                </a:lnTo>
                <a:lnTo>
                  <a:pt x="44070" y="18680"/>
                </a:lnTo>
                <a:lnTo>
                  <a:pt x="44070" y="18690"/>
                </a:lnTo>
                <a:lnTo>
                  <a:pt x="44060" y="18720"/>
                </a:lnTo>
                <a:lnTo>
                  <a:pt x="44050" y="18740"/>
                </a:lnTo>
                <a:lnTo>
                  <a:pt x="44060" y="18770"/>
                </a:lnTo>
                <a:lnTo>
                  <a:pt x="44080" y="18790"/>
                </a:lnTo>
                <a:lnTo>
                  <a:pt x="44100" y="18780"/>
                </a:lnTo>
                <a:lnTo>
                  <a:pt x="44120" y="18770"/>
                </a:lnTo>
                <a:lnTo>
                  <a:pt x="44150" y="18720"/>
                </a:lnTo>
                <a:lnTo>
                  <a:pt x="44190" y="18690"/>
                </a:lnTo>
                <a:lnTo>
                  <a:pt x="44230" y="18690"/>
                </a:lnTo>
                <a:lnTo>
                  <a:pt x="44250" y="18700"/>
                </a:lnTo>
                <a:lnTo>
                  <a:pt x="44280" y="18740"/>
                </a:lnTo>
                <a:lnTo>
                  <a:pt x="44290" y="18740"/>
                </a:lnTo>
                <a:lnTo>
                  <a:pt x="44320" y="18710"/>
                </a:lnTo>
                <a:lnTo>
                  <a:pt x="44340" y="18680"/>
                </a:lnTo>
                <a:lnTo>
                  <a:pt x="44340" y="18660"/>
                </a:lnTo>
                <a:lnTo>
                  <a:pt x="44350" y="18660"/>
                </a:lnTo>
                <a:lnTo>
                  <a:pt x="44370" y="18660"/>
                </a:lnTo>
                <a:lnTo>
                  <a:pt x="44410" y="18710"/>
                </a:lnTo>
                <a:lnTo>
                  <a:pt x="44440" y="18710"/>
                </a:lnTo>
                <a:lnTo>
                  <a:pt x="44480" y="18690"/>
                </a:lnTo>
                <a:lnTo>
                  <a:pt x="44530" y="18680"/>
                </a:lnTo>
                <a:lnTo>
                  <a:pt x="44580" y="18650"/>
                </a:lnTo>
                <a:lnTo>
                  <a:pt x="44610" y="18630"/>
                </a:lnTo>
                <a:lnTo>
                  <a:pt x="44620" y="18630"/>
                </a:lnTo>
                <a:lnTo>
                  <a:pt x="44680" y="18640"/>
                </a:lnTo>
                <a:lnTo>
                  <a:pt x="44690" y="18630"/>
                </a:lnTo>
                <a:lnTo>
                  <a:pt x="44690" y="18610"/>
                </a:lnTo>
                <a:lnTo>
                  <a:pt x="44680" y="18600"/>
                </a:lnTo>
                <a:lnTo>
                  <a:pt x="44690" y="18590"/>
                </a:lnTo>
                <a:lnTo>
                  <a:pt x="44740" y="18590"/>
                </a:lnTo>
                <a:lnTo>
                  <a:pt x="44780" y="18570"/>
                </a:lnTo>
                <a:lnTo>
                  <a:pt x="44810" y="18570"/>
                </a:lnTo>
                <a:lnTo>
                  <a:pt x="44820" y="18580"/>
                </a:lnTo>
                <a:lnTo>
                  <a:pt x="44830" y="18580"/>
                </a:lnTo>
                <a:lnTo>
                  <a:pt x="44830" y="18590"/>
                </a:lnTo>
                <a:lnTo>
                  <a:pt x="44840" y="18600"/>
                </a:lnTo>
                <a:lnTo>
                  <a:pt x="44840" y="18620"/>
                </a:lnTo>
                <a:lnTo>
                  <a:pt x="44820" y="18640"/>
                </a:lnTo>
                <a:lnTo>
                  <a:pt x="44820" y="18660"/>
                </a:lnTo>
                <a:lnTo>
                  <a:pt x="44820" y="18670"/>
                </a:lnTo>
                <a:lnTo>
                  <a:pt x="44830" y="18690"/>
                </a:lnTo>
                <a:lnTo>
                  <a:pt x="44840" y="18700"/>
                </a:lnTo>
                <a:lnTo>
                  <a:pt x="44860" y="18700"/>
                </a:lnTo>
                <a:lnTo>
                  <a:pt x="44880" y="18690"/>
                </a:lnTo>
                <a:lnTo>
                  <a:pt x="44930" y="18670"/>
                </a:lnTo>
                <a:lnTo>
                  <a:pt x="44970" y="18660"/>
                </a:lnTo>
                <a:lnTo>
                  <a:pt x="44980" y="18660"/>
                </a:lnTo>
                <a:lnTo>
                  <a:pt x="44990" y="18650"/>
                </a:lnTo>
                <a:lnTo>
                  <a:pt x="45010" y="18610"/>
                </a:lnTo>
                <a:lnTo>
                  <a:pt x="45020" y="18580"/>
                </a:lnTo>
                <a:lnTo>
                  <a:pt x="45030" y="18570"/>
                </a:lnTo>
                <a:lnTo>
                  <a:pt x="45040" y="18570"/>
                </a:lnTo>
                <a:lnTo>
                  <a:pt x="45080" y="18570"/>
                </a:lnTo>
                <a:lnTo>
                  <a:pt x="45090" y="18570"/>
                </a:lnTo>
                <a:lnTo>
                  <a:pt x="45110" y="18560"/>
                </a:lnTo>
                <a:lnTo>
                  <a:pt x="45140" y="18550"/>
                </a:lnTo>
                <a:lnTo>
                  <a:pt x="45160" y="18560"/>
                </a:lnTo>
                <a:lnTo>
                  <a:pt x="45160" y="18570"/>
                </a:lnTo>
                <a:lnTo>
                  <a:pt x="45160" y="18580"/>
                </a:lnTo>
                <a:lnTo>
                  <a:pt x="45160" y="18610"/>
                </a:lnTo>
                <a:lnTo>
                  <a:pt x="45150" y="18630"/>
                </a:lnTo>
                <a:lnTo>
                  <a:pt x="45170" y="18670"/>
                </a:lnTo>
                <a:lnTo>
                  <a:pt x="45190" y="18700"/>
                </a:lnTo>
                <a:lnTo>
                  <a:pt x="45210" y="18700"/>
                </a:lnTo>
                <a:lnTo>
                  <a:pt x="45230" y="18690"/>
                </a:lnTo>
                <a:lnTo>
                  <a:pt x="45250" y="18690"/>
                </a:lnTo>
                <a:lnTo>
                  <a:pt x="45250" y="18680"/>
                </a:lnTo>
                <a:lnTo>
                  <a:pt x="45280" y="18680"/>
                </a:lnTo>
                <a:lnTo>
                  <a:pt x="45300" y="18690"/>
                </a:lnTo>
                <a:lnTo>
                  <a:pt x="45330" y="18690"/>
                </a:lnTo>
                <a:lnTo>
                  <a:pt x="45340" y="18670"/>
                </a:lnTo>
                <a:lnTo>
                  <a:pt x="45350" y="18670"/>
                </a:lnTo>
                <a:lnTo>
                  <a:pt x="45350" y="18650"/>
                </a:lnTo>
                <a:lnTo>
                  <a:pt x="45350" y="18630"/>
                </a:lnTo>
                <a:lnTo>
                  <a:pt x="45340" y="18590"/>
                </a:lnTo>
                <a:lnTo>
                  <a:pt x="45350" y="18580"/>
                </a:lnTo>
                <a:lnTo>
                  <a:pt x="45380" y="18570"/>
                </a:lnTo>
                <a:lnTo>
                  <a:pt x="45410" y="18590"/>
                </a:lnTo>
                <a:lnTo>
                  <a:pt x="45430" y="18600"/>
                </a:lnTo>
                <a:lnTo>
                  <a:pt x="45460" y="18600"/>
                </a:lnTo>
                <a:lnTo>
                  <a:pt x="45470" y="18580"/>
                </a:lnTo>
                <a:lnTo>
                  <a:pt x="45480" y="18540"/>
                </a:lnTo>
                <a:lnTo>
                  <a:pt x="45480" y="18530"/>
                </a:lnTo>
                <a:lnTo>
                  <a:pt x="45490" y="18510"/>
                </a:lnTo>
                <a:lnTo>
                  <a:pt x="45510" y="18450"/>
                </a:lnTo>
                <a:lnTo>
                  <a:pt x="45540" y="18410"/>
                </a:lnTo>
                <a:lnTo>
                  <a:pt x="45560" y="18400"/>
                </a:lnTo>
                <a:lnTo>
                  <a:pt x="45650" y="18320"/>
                </a:lnTo>
                <a:lnTo>
                  <a:pt x="45670" y="18310"/>
                </a:lnTo>
                <a:lnTo>
                  <a:pt x="45710" y="18310"/>
                </a:lnTo>
                <a:lnTo>
                  <a:pt x="45740" y="18310"/>
                </a:lnTo>
                <a:lnTo>
                  <a:pt x="45760" y="18300"/>
                </a:lnTo>
                <a:lnTo>
                  <a:pt x="45770" y="18300"/>
                </a:lnTo>
                <a:lnTo>
                  <a:pt x="45800" y="18260"/>
                </a:lnTo>
                <a:lnTo>
                  <a:pt x="45830" y="18220"/>
                </a:lnTo>
                <a:lnTo>
                  <a:pt x="45850" y="18160"/>
                </a:lnTo>
                <a:lnTo>
                  <a:pt x="45870" y="18140"/>
                </a:lnTo>
                <a:lnTo>
                  <a:pt x="45880" y="18120"/>
                </a:lnTo>
                <a:lnTo>
                  <a:pt x="45890" y="18100"/>
                </a:lnTo>
                <a:lnTo>
                  <a:pt x="45950" y="18000"/>
                </a:lnTo>
                <a:lnTo>
                  <a:pt x="45980" y="17960"/>
                </a:lnTo>
                <a:lnTo>
                  <a:pt x="45990" y="17950"/>
                </a:lnTo>
                <a:lnTo>
                  <a:pt x="46010" y="17920"/>
                </a:lnTo>
                <a:lnTo>
                  <a:pt x="46000" y="17910"/>
                </a:lnTo>
                <a:lnTo>
                  <a:pt x="45980" y="17850"/>
                </a:lnTo>
                <a:lnTo>
                  <a:pt x="45980" y="17840"/>
                </a:lnTo>
                <a:lnTo>
                  <a:pt x="45970" y="17780"/>
                </a:lnTo>
                <a:lnTo>
                  <a:pt x="45970" y="17770"/>
                </a:lnTo>
                <a:lnTo>
                  <a:pt x="45960" y="17760"/>
                </a:lnTo>
                <a:lnTo>
                  <a:pt x="45940" y="17750"/>
                </a:lnTo>
                <a:lnTo>
                  <a:pt x="45930" y="17740"/>
                </a:lnTo>
                <a:lnTo>
                  <a:pt x="45910" y="17710"/>
                </a:lnTo>
                <a:lnTo>
                  <a:pt x="45900" y="17690"/>
                </a:lnTo>
                <a:lnTo>
                  <a:pt x="45890" y="17660"/>
                </a:lnTo>
                <a:lnTo>
                  <a:pt x="45840" y="17610"/>
                </a:lnTo>
                <a:lnTo>
                  <a:pt x="45800" y="17520"/>
                </a:lnTo>
                <a:lnTo>
                  <a:pt x="45750" y="17480"/>
                </a:lnTo>
                <a:lnTo>
                  <a:pt x="45730" y="17460"/>
                </a:lnTo>
                <a:lnTo>
                  <a:pt x="45720" y="17440"/>
                </a:lnTo>
                <a:lnTo>
                  <a:pt x="45700" y="17420"/>
                </a:lnTo>
                <a:lnTo>
                  <a:pt x="45690" y="17400"/>
                </a:lnTo>
                <a:lnTo>
                  <a:pt x="45650" y="17370"/>
                </a:lnTo>
                <a:lnTo>
                  <a:pt x="45610" y="17350"/>
                </a:lnTo>
                <a:lnTo>
                  <a:pt x="45610" y="17320"/>
                </a:lnTo>
                <a:lnTo>
                  <a:pt x="45600" y="17300"/>
                </a:lnTo>
                <a:lnTo>
                  <a:pt x="45590" y="17290"/>
                </a:lnTo>
                <a:lnTo>
                  <a:pt x="45580" y="17280"/>
                </a:lnTo>
                <a:lnTo>
                  <a:pt x="45560" y="17220"/>
                </a:lnTo>
                <a:lnTo>
                  <a:pt x="45570" y="17200"/>
                </a:lnTo>
                <a:lnTo>
                  <a:pt x="45550" y="17180"/>
                </a:lnTo>
                <a:lnTo>
                  <a:pt x="45520" y="17160"/>
                </a:lnTo>
                <a:lnTo>
                  <a:pt x="45480" y="17130"/>
                </a:lnTo>
                <a:lnTo>
                  <a:pt x="45470" y="17120"/>
                </a:lnTo>
                <a:lnTo>
                  <a:pt x="45460" y="17080"/>
                </a:lnTo>
                <a:lnTo>
                  <a:pt x="45460" y="17030"/>
                </a:lnTo>
                <a:lnTo>
                  <a:pt x="45440" y="16980"/>
                </a:lnTo>
                <a:lnTo>
                  <a:pt x="45440" y="16970"/>
                </a:lnTo>
                <a:lnTo>
                  <a:pt x="45440" y="16950"/>
                </a:lnTo>
                <a:lnTo>
                  <a:pt x="45450" y="16870"/>
                </a:lnTo>
                <a:lnTo>
                  <a:pt x="45440" y="16820"/>
                </a:lnTo>
                <a:lnTo>
                  <a:pt x="45440" y="16780"/>
                </a:lnTo>
                <a:lnTo>
                  <a:pt x="45440" y="16750"/>
                </a:lnTo>
                <a:lnTo>
                  <a:pt x="45440" y="16740"/>
                </a:lnTo>
                <a:lnTo>
                  <a:pt x="45430" y="16730"/>
                </a:lnTo>
                <a:lnTo>
                  <a:pt x="45420" y="16720"/>
                </a:lnTo>
                <a:lnTo>
                  <a:pt x="45390" y="16720"/>
                </a:lnTo>
                <a:lnTo>
                  <a:pt x="45380" y="16730"/>
                </a:lnTo>
                <a:lnTo>
                  <a:pt x="45360" y="16730"/>
                </a:lnTo>
                <a:lnTo>
                  <a:pt x="45320" y="16730"/>
                </a:lnTo>
                <a:lnTo>
                  <a:pt x="45300" y="16730"/>
                </a:lnTo>
                <a:lnTo>
                  <a:pt x="45290" y="16730"/>
                </a:lnTo>
                <a:lnTo>
                  <a:pt x="45270" y="16690"/>
                </a:lnTo>
                <a:lnTo>
                  <a:pt x="45270" y="16670"/>
                </a:lnTo>
                <a:lnTo>
                  <a:pt x="45280" y="16670"/>
                </a:lnTo>
                <a:lnTo>
                  <a:pt x="45300" y="16650"/>
                </a:lnTo>
                <a:lnTo>
                  <a:pt x="45300" y="16630"/>
                </a:lnTo>
                <a:lnTo>
                  <a:pt x="45280" y="16610"/>
                </a:lnTo>
                <a:lnTo>
                  <a:pt x="45240" y="16600"/>
                </a:lnTo>
                <a:lnTo>
                  <a:pt x="45230" y="16580"/>
                </a:lnTo>
                <a:lnTo>
                  <a:pt x="45250" y="16520"/>
                </a:lnTo>
                <a:lnTo>
                  <a:pt x="45260" y="16520"/>
                </a:lnTo>
                <a:lnTo>
                  <a:pt x="45250" y="16500"/>
                </a:lnTo>
                <a:lnTo>
                  <a:pt x="45230" y="16490"/>
                </a:lnTo>
                <a:lnTo>
                  <a:pt x="45200" y="16490"/>
                </a:lnTo>
                <a:lnTo>
                  <a:pt x="45150" y="16490"/>
                </a:lnTo>
                <a:lnTo>
                  <a:pt x="45140" y="16460"/>
                </a:lnTo>
                <a:lnTo>
                  <a:pt x="45150" y="16450"/>
                </a:lnTo>
                <a:lnTo>
                  <a:pt x="45150" y="16440"/>
                </a:lnTo>
                <a:lnTo>
                  <a:pt x="45180" y="16420"/>
                </a:lnTo>
                <a:lnTo>
                  <a:pt x="45190" y="16390"/>
                </a:lnTo>
                <a:lnTo>
                  <a:pt x="45190" y="16380"/>
                </a:lnTo>
                <a:lnTo>
                  <a:pt x="45180" y="16360"/>
                </a:lnTo>
                <a:lnTo>
                  <a:pt x="45180" y="16350"/>
                </a:lnTo>
                <a:lnTo>
                  <a:pt x="45150" y="16350"/>
                </a:lnTo>
                <a:lnTo>
                  <a:pt x="45110" y="16320"/>
                </a:lnTo>
                <a:lnTo>
                  <a:pt x="45110" y="16290"/>
                </a:lnTo>
                <a:lnTo>
                  <a:pt x="45140" y="16250"/>
                </a:lnTo>
                <a:lnTo>
                  <a:pt x="45160" y="16230"/>
                </a:lnTo>
                <a:lnTo>
                  <a:pt x="45170" y="16220"/>
                </a:lnTo>
                <a:lnTo>
                  <a:pt x="45170" y="16210"/>
                </a:lnTo>
                <a:lnTo>
                  <a:pt x="45170" y="16200"/>
                </a:lnTo>
                <a:lnTo>
                  <a:pt x="45160" y="16190"/>
                </a:lnTo>
                <a:lnTo>
                  <a:pt x="45110" y="16190"/>
                </a:lnTo>
                <a:lnTo>
                  <a:pt x="45100" y="16180"/>
                </a:lnTo>
                <a:lnTo>
                  <a:pt x="45090" y="16170"/>
                </a:lnTo>
                <a:lnTo>
                  <a:pt x="45050" y="16170"/>
                </a:lnTo>
                <a:lnTo>
                  <a:pt x="45070" y="16150"/>
                </a:lnTo>
                <a:lnTo>
                  <a:pt x="45080" y="16110"/>
                </a:lnTo>
                <a:lnTo>
                  <a:pt x="45090" y="16090"/>
                </a:lnTo>
                <a:lnTo>
                  <a:pt x="45090" y="16070"/>
                </a:lnTo>
                <a:lnTo>
                  <a:pt x="45080" y="16050"/>
                </a:lnTo>
                <a:lnTo>
                  <a:pt x="45070" y="16040"/>
                </a:lnTo>
                <a:lnTo>
                  <a:pt x="45070" y="16020"/>
                </a:lnTo>
                <a:lnTo>
                  <a:pt x="45080" y="15990"/>
                </a:lnTo>
                <a:lnTo>
                  <a:pt x="45080" y="15980"/>
                </a:lnTo>
                <a:lnTo>
                  <a:pt x="45060" y="15960"/>
                </a:lnTo>
                <a:lnTo>
                  <a:pt x="45060" y="15930"/>
                </a:lnTo>
                <a:lnTo>
                  <a:pt x="45110" y="15930"/>
                </a:lnTo>
                <a:lnTo>
                  <a:pt x="45120" y="15930"/>
                </a:lnTo>
                <a:lnTo>
                  <a:pt x="45130" y="15920"/>
                </a:lnTo>
                <a:lnTo>
                  <a:pt x="45140" y="15910"/>
                </a:lnTo>
                <a:lnTo>
                  <a:pt x="45130" y="15900"/>
                </a:lnTo>
                <a:lnTo>
                  <a:pt x="45110" y="15880"/>
                </a:lnTo>
                <a:lnTo>
                  <a:pt x="45110" y="15850"/>
                </a:lnTo>
                <a:lnTo>
                  <a:pt x="45110" y="15820"/>
                </a:lnTo>
                <a:lnTo>
                  <a:pt x="45100" y="15800"/>
                </a:lnTo>
                <a:lnTo>
                  <a:pt x="45080" y="15800"/>
                </a:lnTo>
                <a:lnTo>
                  <a:pt x="45070" y="15800"/>
                </a:lnTo>
                <a:lnTo>
                  <a:pt x="45060" y="15790"/>
                </a:lnTo>
                <a:lnTo>
                  <a:pt x="45070" y="15760"/>
                </a:lnTo>
                <a:lnTo>
                  <a:pt x="45080" y="15730"/>
                </a:lnTo>
                <a:lnTo>
                  <a:pt x="45060" y="15700"/>
                </a:lnTo>
                <a:lnTo>
                  <a:pt x="45010" y="15620"/>
                </a:lnTo>
                <a:lnTo>
                  <a:pt x="44990" y="15600"/>
                </a:lnTo>
                <a:lnTo>
                  <a:pt x="44990" y="15580"/>
                </a:lnTo>
                <a:lnTo>
                  <a:pt x="45000" y="15560"/>
                </a:lnTo>
                <a:lnTo>
                  <a:pt x="45010" y="15560"/>
                </a:lnTo>
                <a:lnTo>
                  <a:pt x="45010" y="15570"/>
                </a:lnTo>
                <a:lnTo>
                  <a:pt x="45050" y="15610"/>
                </a:lnTo>
                <a:lnTo>
                  <a:pt x="45060" y="15610"/>
                </a:lnTo>
                <a:lnTo>
                  <a:pt x="45080" y="15580"/>
                </a:lnTo>
                <a:lnTo>
                  <a:pt x="45070" y="15580"/>
                </a:lnTo>
                <a:lnTo>
                  <a:pt x="45070" y="15560"/>
                </a:lnTo>
                <a:lnTo>
                  <a:pt x="45040" y="15520"/>
                </a:lnTo>
                <a:lnTo>
                  <a:pt x="45040" y="15510"/>
                </a:lnTo>
                <a:lnTo>
                  <a:pt x="45070" y="15480"/>
                </a:lnTo>
                <a:lnTo>
                  <a:pt x="45080" y="15440"/>
                </a:lnTo>
                <a:lnTo>
                  <a:pt x="45100" y="15400"/>
                </a:lnTo>
                <a:lnTo>
                  <a:pt x="45110" y="15370"/>
                </a:lnTo>
                <a:lnTo>
                  <a:pt x="45110" y="15350"/>
                </a:lnTo>
                <a:lnTo>
                  <a:pt x="45070" y="15310"/>
                </a:lnTo>
                <a:lnTo>
                  <a:pt x="45070" y="15300"/>
                </a:lnTo>
                <a:lnTo>
                  <a:pt x="45080" y="15300"/>
                </a:lnTo>
                <a:lnTo>
                  <a:pt x="45090" y="15290"/>
                </a:lnTo>
                <a:lnTo>
                  <a:pt x="45100" y="15260"/>
                </a:lnTo>
                <a:lnTo>
                  <a:pt x="45100" y="15250"/>
                </a:lnTo>
                <a:lnTo>
                  <a:pt x="45110" y="15230"/>
                </a:lnTo>
                <a:lnTo>
                  <a:pt x="45110" y="15210"/>
                </a:lnTo>
                <a:lnTo>
                  <a:pt x="45090" y="15180"/>
                </a:lnTo>
                <a:lnTo>
                  <a:pt x="45090" y="15160"/>
                </a:lnTo>
                <a:lnTo>
                  <a:pt x="45090" y="15150"/>
                </a:lnTo>
                <a:lnTo>
                  <a:pt x="45110" y="15120"/>
                </a:lnTo>
                <a:lnTo>
                  <a:pt x="45130" y="15080"/>
                </a:lnTo>
                <a:lnTo>
                  <a:pt x="45140" y="15010"/>
                </a:lnTo>
                <a:lnTo>
                  <a:pt x="45150" y="14990"/>
                </a:lnTo>
                <a:lnTo>
                  <a:pt x="45180" y="14960"/>
                </a:lnTo>
                <a:lnTo>
                  <a:pt x="45220" y="14920"/>
                </a:lnTo>
                <a:lnTo>
                  <a:pt x="45260" y="14900"/>
                </a:lnTo>
                <a:lnTo>
                  <a:pt x="45280" y="14900"/>
                </a:lnTo>
                <a:lnTo>
                  <a:pt x="45290" y="14880"/>
                </a:lnTo>
                <a:lnTo>
                  <a:pt x="45300" y="14830"/>
                </a:lnTo>
                <a:lnTo>
                  <a:pt x="45310" y="14790"/>
                </a:lnTo>
                <a:lnTo>
                  <a:pt x="45320" y="14790"/>
                </a:lnTo>
                <a:lnTo>
                  <a:pt x="45350" y="14820"/>
                </a:lnTo>
                <a:lnTo>
                  <a:pt x="45360" y="14810"/>
                </a:lnTo>
                <a:lnTo>
                  <a:pt x="45370" y="14810"/>
                </a:lnTo>
                <a:lnTo>
                  <a:pt x="45380" y="14780"/>
                </a:lnTo>
                <a:lnTo>
                  <a:pt x="45390" y="14760"/>
                </a:lnTo>
                <a:lnTo>
                  <a:pt x="45410" y="14740"/>
                </a:lnTo>
                <a:lnTo>
                  <a:pt x="45430" y="14730"/>
                </a:lnTo>
                <a:lnTo>
                  <a:pt x="45440" y="14730"/>
                </a:lnTo>
                <a:lnTo>
                  <a:pt x="45450" y="14720"/>
                </a:lnTo>
                <a:lnTo>
                  <a:pt x="45480" y="14740"/>
                </a:lnTo>
                <a:lnTo>
                  <a:pt x="45510" y="14790"/>
                </a:lnTo>
                <a:lnTo>
                  <a:pt x="45510" y="14810"/>
                </a:lnTo>
                <a:lnTo>
                  <a:pt x="45550" y="14850"/>
                </a:lnTo>
                <a:lnTo>
                  <a:pt x="45560" y="14900"/>
                </a:lnTo>
                <a:lnTo>
                  <a:pt x="45580" y="14920"/>
                </a:lnTo>
                <a:lnTo>
                  <a:pt x="45580" y="14930"/>
                </a:lnTo>
                <a:lnTo>
                  <a:pt x="45640" y="14970"/>
                </a:lnTo>
                <a:lnTo>
                  <a:pt x="45650" y="15000"/>
                </a:lnTo>
                <a:lnTo>
                  <a:pt x="45690" y="15040"/>
                </a:lnTo>
                <a:lnTo>
                  <a:pt x="45700" y="15050"/>
                </a:lnTo>
                <a:lnTo>
                  <a:pt x="45710" y="15050"/>
                </a:lnTo>
                <a:lnTo>
                  <a:pt x="45770" y="15080"/>
                </a:lnTo>
                <a:lnTo>
                  <a:pt x="45850" y="15110"/>
                </a:lnTo>
                <a:lnTo>
                  <a:pt x="45870" y="15130"/>
                </a:lnTo>
                <a:lnTo>
                  <a:pt x="45890" y="15170"/>
                </a:lnTo>
                <a:lnTo>
                  <a:pt x="45900" y="15180"/>
                </a:lnTo>
                <a:lnTo>
                  <a:pt x="45910" y="15190"/>
                </a:lnTo>
                <a:lnTo>
                  <a:pt x="45920" y="15190"/>
                </a:lnTo>
                <a:lnTo>
                  <a:pt x="45960" y="15300"/>
                </a:lnTo>
                <a:lnTo>
                  <a:pt x="46000" y="15340"/>
                </a:lnTo>
                <a:lnTo>
                  <a:pt x="46050" y="15370"/>
                </a:lnTo>
                <a:lnTo>
                  <a:pt x="46080" y="15420"/>
                </a:lnTo>
                <a:lnTo>
                  <a:pt x="46110" y="15440"/>
                </a:lnTo>
                <a:lnTo>
                  <a:pt x="46130" y="15440"/>
                </a:lnTo>
                <a:lnTo>
                  <a:pt x="46150" y="15440"/>
                </a:lnTo>
                <a:lnTo>
                  <a:pt x="46180" y="15430"/>
                </a:lnTo>
                <a:lnTo>
                  <a:pt x="46200" y="15410"/>
                </a:lnTo>
                <a:lnTo>
                  <a:pt x="46220" y="15390"/>
                </a:lnTo>
                <a:lnTo>
                  <a:pt x="46240" y="15380"/>
                </a:lnTo>
                <a:lnTo>
                  <a:pt x="46280" y="15370"/>
                </a:lnTo>
                <a:lnTo>
                  <a:pt x="46310" y="15370"/>
                </a:lnTo>
                <a:lnTo>
                  <a:pt x="46320" y="15380"/>
                </a:lnTo>
                <a:lnTo>
                  <a:pt x="46350" y="15410"/>
                </a:lnTo>
                <a:lnTo>
                  <a:pt x="46420" y="15470"/>
                </a:lnTo>
                <a:lnTo>
                  <a:pt x="46470" y="15510"/>
                </a:lnTo>
                <a:lnTo>
                  <a:pt x="46510" y="15550"/>
                </a:lnTo>
                <a:lnTo>
                  <a:pt x="46560" y="15600"/>
                </a:lnTo>
                <a:lnTo>
                  <a:pt x="46580" y="15610"/>
                </a:lnTo>
                <a:lnTo>
                  <a:pt x="46590" y="15630"/>
                </a:lnTo>
                <a:lnTo>
                  <a:pt x="46600" y="15650"/>
                </a:lnTo>
                <a:lnTo>
                  <a:pt x="46610" y="15690"/>
                </a:lnTo>
                <a:lnTo>
                  <a:pt x="46610" y="15740"/>
                </a:lnTo>
                <a:lnTo>
                  <a:pt x="46610" y="15800"/>
                </a:lnTo>
                <a:lnTo>
                  <a:pt x="46610" y="15840"/>
                </a:lnTo>
                <a:lnTo>
                  <a:pt x="46620" y="15870"/>
                </a:lnTo>
                <a:lnTo>
                  <a:pt x="46650" y="15910"/>
                </a:lnTo>
                <a:lnTo>
                  <a:pt x="46770" y="16000"/>
                </a:lnTo>
                <a:lnTo>
                  <a:pt x="46860" y="16070"/>
                </a:lnTo>
                <a:lnTo>
                  <a:pt x="46910" y="16120"/>
                </a:lnTo>
                <a:lnTo>
                  <a:pt x="46960" y="16170"/>
                </a:lnTo>
                <a:lnTo>
                  <a:pt x="47030" y="16230"/>
                </a:lnTo>
                <a:lnTo>
                  <a:pt x="47060" y="16250"/>
                </a:lnTo>
                <a:lnTo>
                  <a:pt x="47090" y="16270"/>
                </a:lnTo>
                <a:lnTo>
                  <a:pt x="47100" y="16270"/>
                </a:lnTo>
                <a:lnTo>
                  <a:pt x="47110" y="16240"/>
                </a:lnTo>
                <a:lnTo>
                  <a:pt x="47110" y="16160"/>
                </a:lnTo>
                <a:lnTo>
                  <a:pt x="47120" y="15990"/>
                </a:lnTo>
                <a:lnTo>
                  <a:pt x="47130" y="15890"/>
                </a:lnTo>
                <a:lnTo>
                  <a:pt x="47140" y="15720"/>
                </a:lnTo>
                <a:lnTo>
                  <a:pt x="47140" y="15610"/>
                </a:lnTo>
                <a:lnTo>
                  <a:pt x="47140" y="15560"/>
                </a:lnTo>
                <a:lnTo>
                  <a:pt x="47150" y="15540"/>
                </a:lnTo>
                <a:lnTo>
                  <a:pt x="47170" y="15490"/>
                </a:lnTo>
                <a:lnTo>
                  <a:pt x="47190" y="15450"/>
                </a:lnTo>
                <a:lnTo>
                  <a:pt x="47190" y="15400"/>
                </a:lnTo>
                <a:lnTo>
                  <a:pt x="47190" y="15360"/>
                </a:lnTo>
                <a:lnTo>
                  <a:pt x="47190" y="15320"/>
                </a:lnTo>
                <a:lnTo>
                  <a:pt x="47190" y="15270"/>
                </a:lnTo>
                <a:lnTo>
                  <a:pt x="47200" y="15230"/>
                </a:lnTo>
                <a:lnTo>
                  <a:pt x="47200" y="15200"/>
                </a:lnTo>
                <a:lnTo>
                  <a:pt x="47210" y="15170"/>
                </a:lnTo>
                <a:lnTo>
                  <a:pt x="47210" y="15130"/>
                </a:lnTo>
                <a:lnTo>
                  <a:pt x="47270" y="15130"/>
                </a:lnTo>
                <a:lnTo>
                  <a:pt x="47290" y="15190"/>
                </a:lnTo>
                <a:lnTo>
                  <a:pt x="47300" y="15200"/>
                </a:lnTo>
                <a:lnTo>
                  <a:pt x="47310" y="15210"/>
                </a:lnTo>
                <a:lnTo>
                  <a:pt x="47320" y="15210"/>
                </a:lnTo>
                <a:lnTo>
                  <a:pt x="47340" y="15200"/>
                </a:lnTo>
                <a:lnTo>
                  <a:pt x="47370" y="15210"/>
                </a:lnTo>
                <a:lnTo>
                  <a:pt x="47380" y="15210"/>
                </a:lnTo>
                <a:lnTo>
                  <a:pt x="47390" y="15220"/>
                </a:lnTo>
                <a:lnTo>
                  <a:pt x="47400" y="15240"/>
                </a:lnTo>
                <a:lnTo>
                  <a:pt x="47410" y="15250"/>
                </a:lnTo>
                <a:lnTo>
                  <a:pt x="47410" y="15270"/>
                </a:lnTo>
                <a:lnTo>
                  <a:pt x="47410" y="15280"/>
                </a:lnTo>
                <a:lnTo>
                  <a:pt x="47420" y="15290"/>
                </a:lnTo>
                <a:lnTo>
                  <a:pt x="47460" y="15330"/>
                </a:lnTo>
                <a:lnTo>
                  <a:pt x="47530" y="15350"/>
                </a:lnTo>
                <a:lnTo>
                  <a:pt x="47540" y="15350"/>
                </a:lnTo>
                <a:lnTo>
                  <a:pt x="47550" y="15350"/>
                </a:lnTo>
                <a:lnTo>
                  <a:pt x="47560" y="15360"/>
                </a:lnTo>
                <a:lnTo>
                  <a:pt x="47570" y="15370"/>
                </a:lnTo>
                <a:lnTo>
                  <a:pt x="47570" y="15360"/>
                </a:lnTo>
                <a:lnTo>
                  <a:pt x="47570" y="15350"/>
                </a:lnTo>
                <a:lnTo>
                  <a:pt x="47580" y="15340"/>
                </a:lnTo>
                <a:lnTo>
                  <a:pt x="47590" y="15340"/>
                </a:lnTo>
                <a:lnTo>
                  <a:pt x="47610" y="15380"/>
                </a:lnTo>
                <a:lnTo>
                  <a:pt x="47660" y="15400"/>
                </a:lnTo>
                <a:lnTo>
                  <a:pt x="47680" y="15410"/>
                </a:lnTo>
                <a:lnTo>
                  <a:pt x="47690" y="15420"/>
                </a:lnTo>
                <a:lnTo>
                  <a:pt x="47710" y="15440"/>
                </a:lnTo>
                <a:lnTo>
                  <a:pt x="47710" y="15450"/>
                </a:lnTo>
                <a:lnTo>
                  <a:pt x="47710" y="15480"/>
                </a:lnTo>
                <a:lnTo>
                  <a:pt x="47740" y="15480"/>
                </a:lnTo>
                <a:lnTo>
                  <a:pt x="47760" y="15500"/>
                </a:lnTo>
                <a:lnTo>
                  <a:pt x="47780" y="15530"/>
                </a:lnTo>
                <a:lnTo>
                  <a:pt x="47810" y="15580"/>
                </a:lnTo>
                <a:lnTo>
                  <a:pt x="47820" y="15580"/>
                </a:lnTo>
                <a:lnTo>
                  <a:pt x="47850" y="15560"/>
                </a:lnTo>
                <a:lnTo>
                  <a:pt x="47860" y="15570"/>
                </a:lnTo>
                <a:lnTo>
                  <a:pt x="47870" y="15570"/>
                </a:lnTo>
                <a:lnTo>
                  <a:pt x="47880" y="15570"/>
                </a:lnTo>
                <a:lnTo>
                  <a:pt x="47880" y="15600"/>
                </a:lnTo>
                <a:lnTo>
                  <a:pt x="47900" y="15600"/>
                </a:lnTo>
                <a:lnTo>
                  <a:pt x="47930" y="15630"/>
                </a:lnTo>
                <a:lnTo>
                  <a:pt x="47970" y="15640"/>
                </a:lnTo>
                <a:lnTo>
                  <a:pt x="47970" y="15620"/>
                </a:lnTo>
                <a:lnTo>
                  <a:pt x="47990" y="15630"/>
                </a:lnTo>
                <a:lnTo>
                  <a:pt x="48000" y="15680"/>
                </a:lnTo>
                <a:lnTo>
                  <a:pt x="48010" y="15690"/>
                </a:lnTo>
                <a:lnTo>
                  <a:pt x="48060" y="15700"/>
                </a:lnTo>
                <a:lnTo>
                  <a:pt x="48060" y="15710"/>
                </a:lnTo>
                <a:lnTo>
                  <a:pt x="48080" y="15700"/>
                </a:lnTo>
                <a:lnTo>
                  <a:pt x="48100" y="15700"/>
                </a:lnTo>
                <a:lnTo>
                  <a:pt x="48110" y="15730"/>
                </a:lnTo>
                <a:lnTo>
                  <a:pt x="48120" y="15740"/>
                </a:lnTo>
                <a:lnTo>
                  <a:pt x="48140" y="15760"/>
                </a:lnTo>
                <a:lnTo>
                  <a:pt x="48160" y="15780"/>
                </a:lnTo>
                <a:lnTo>
                  <a:pt x="48180" y="15790"/>
                </a:lnTo>
                <a:lnTo>
                  <a:pt x="48190" y="15790"/>
                </a:lnTo>
                <a:lnTo>
                  <a:pt x="48200" y="15790"/>
                </a:lnTo>
                <a:lnTo>
                  <a:pt x="48220" y="15800"/>
                </a:lnTo>
                <a:lnTo>
                  <a:pt x="48280" y="15810"/>
                </a:lnTo>
                <a:lnTo>
                  <a:pt x="48300" y="15810"/>
                </a:lnTo>
                <a:lnTo>
                  <a:pt x="48320" y="15800"/>
                </a:lnTo>
                <a:lnTo>
                  <a:pt x="48330" y="15810"/>
                </a:lnTo>
                <a:lnTo>
                  <a:pt x="48340" y="15810"/>
                </a:lnTo>
                <a:lnTo>
                  <a:pt x="48340" y="15840"/>
                </a:lnTo>
                <a:lnTo>
                  <a:pt x="48350" y="15850"/>
                </a:lnTo>
                <a:lnTo>
                  <a:pt x="48360" y="15860"/>
                </a:lnTo>
                <a:lnTo>
                  <a:pt x="48370" y="15860"/>
                </a:lnTo>
                <a:lnTo>
                  <a:pt x="48380" y="15860"/>
                </a:lnTo>
                <a:lnTo>
                  <a:pt x="48400" y="15850"/>
                </a:lnTo>
                <a:lnTo>
                  <a:pt x="48410" y="15860"/>
                </a:lnTo>
                <a:lnTo>
                  <a:pt x="48470" y="15900"/>
                </a:lnTo>
                <a:lnTo>
                  <a:pt x="48470" y="15910"/>
                </a:lnTo>
                <a:lnTo>
                  <a:pt x="48470" y="15940"/>
                </a:lnTo>
                <a:lnTo>
                  <a:pt x="48480" y="15950"/>
                </a:lnTo>
                <a:lnTo>
                  <a:pt x="48490" y="15980"/>
                </a:lnTo>
                <a:lnTo>
                  <a:pt x="48490" y="16000"/>
                </a:lnTo>
                <a:lnTo>
                  <a:pt x="48510" y="16000"/>
                </a:lnTo>
                <a:lnTo>
                  <a:pt x="48540" y="16030"/>
                </a:lnTo>
                <a:lnTo>
                  <a:pt x="48550" y="16050"/>
                </a:lnTo>
                <a:lnTo>
                  <a:pt x="48580" y="16050"/>
                </a:lnTo>
                <a:lnTo>
                  <a:pt x="48600" y="16090"/>
                </a:lnTo>
                <a:lnTo>
                  <a:pt x="48620" y="16120"/>
                </a:lnTo>
                <a:lnTo>
                  <a:pt x="48630" y="16140"/>
                </a:lnTo>
                <a:lnTo>
                  <a:pt x="48650" y="16150"/>
                </a:lnTo>
                <a:lnTo>
                  <a:pt x="48670" y="16160"/>
                </a:lnTo>
                <a:lnTo>
                  <a:pt x="48690" y="16150"/>
                </a:lnTo>
                <a:lnTo>
                  <a:pt x="48700" y="16140"/>
                </a:lnTo>
                <a:lnTo>
                  <a:pt x="48700" y="16130"/>
                </a:lnTo>
                <a:lnTo>
                  <a:pt x="48720" y="16130"/>
                </a:lnTo>
                <a:lnTo>
                  <a:pt x="48730" y="16150"/>
                </a:lnTo>
                <a:lnTo>
                  <a:pt x="48750" y="16160"/>
                </a:lnTo>
                <a:lnTo>
                  <a:pt x="48780" y="16200"/>
                </a:lnTo>
                <a:lnTo>
                  <a:pt x="48840" y="16200"/>
                </a:lnTo>
                <a:lnTo>
                  <a:pt x="48870" y="16230"/>
                </a:lnTo>
                <a:lnTo>
                  <a:pt x="48900" y="16250"/>
                </a:lnTo>
                <a:lnTo>
                  <a:pt x="48920" y="16250"/>
                </a:lnTo>
                <a:lnTo>
                  <a:pt x="48940" y="16260"/>
                </a:lnTo>
                <a:lnTo>
                  <a:pt x="48990" y="16240"/>
                </a:lnTo>
                <a:lnTo>
                  <a:pt x="49050" y="16270"/>
                </a:lnTo>
                <a:lnTo>
                  <a:pt x="49090" y="16250"/>
                </a:lnTo>
                <a:lnTo>
                  <a:pt x="49110" y="16260"/>
                </a:lnTo>
                <a:lnTo>
                  <a:pt x="49120" y="16240"/>
                </a:lnTo>
                <a:lnTo>
                  <a:pt x="49140" y="16240"/>
                </a:lnTo>
                <a:lnTo>
                  <a:pt x="49150" y="16250"/>
                </a:lnTo>
                <a:lnTo>
                  <a:pt x="49150" y="16260"/>
                </a:lnTo>
                <a:lnTo>
                  <a:pt x="49160" y="16280"/>
                </a:lnTo>
                <a:lnTo>
                  <a:pt x="49160" y="16290"/>
                </a:lnTo>
                <a:lnTo>
                  <a:pt x="49180" y="16300"/>
                </a:lnTo>
                <a:lnTo>
                  <a:pt x="49210" y="16300"/>
                </a:lnTo>
                <a:lnTo>
                  <a:pt x="49220" y="16320"/>
                </a:lnTo>
                <a:lnTo>
                  <a:pt x="49260" y="16300"/>
                </a:lnTo>
                <a:lnTo>
                  <a:pt x="49270" y="16300"/>
                </a:lnTo>
                <a:lnTo>
                  <a:pt x="49280" y="16300"/>
                </a:lnTo>
                <a:lnTo>
                  <a:pt x="49290" y="16300"/>
                </a:lnTo>
                <a:lnTo>
                  <a:pt x="49300" y="16290"/>
                </a:lnTo>
                <a:lnTo>
                  <a:pt x="49310" y="16300"/>
                </a:lnTo>
                <a:lnTo>
                  <a:pt x="49320" y="16320"/>
                </a:lnTo>
                <a:lnTo>
                  <a:pt x="49330" y="16320"/>
                </a:lnTo>
                <a:lnTo>
                  <a:pt x="49340" y="16310"/>
                </a:lnTo>
                <a:lnTo>
                  <a:pt x="49340" y="16300"/>
                </a:lnTo>
                <a:lnTo>
                  <a:pt x="49360" y="16300"/>
                </a:lnTo>
                <a:lnTo>
                  <a:pt x="49390" y="16320"/>
                </a:lnTo>
                <a:lnTo>
                  <a:pt x="49400" y="16290"/>
                </a:lnTo>
                <a:lnTo>
                  <a:pt x="49420" y="16270"/>
                </a:lnTo>
                <a:lnTo>
                  <a:pt x="49450" y="16270"/>
                </a:lnTo>
                <a:lnTo>
                  <a:pt x="49480" y="16280"/>
                </a:lnTo>
                <a:lnTo>
                  <a:pt x="49510" y="16260"/>
                </a:lnTo>
                <a:lnTo>
                  <a:pt x="49560" y="16280"/>
                </a:lnTo>
                <a:lnTo>
                  <a:pt x="49610" y="16290"/>
                </a:lnTo>
                <a:lnTo>
                  <a:pt x="49620" y="16280"/>
                </a:lnTo>
                <a:lnTo>
                  <a:pt x="49660" y="16290"/>
                </a:lnTo>
                <a:lnTo>
                  <a:pt x="49670" y="16290"/>
                </a:lnTo>
                <a:lnTo>
                  <a:pt x="49690" y="16260"/>
                </a:lnTo>
                <a:lnTo>
                  <a:pt x="49730" y="16270"/>
                </a:lnTo>
                <a:lnTo>
                  <a:pt x="49760" y="16260"/>
                </a:lnTo>
                <a:lnTo>
                  <a:pt x="49790" y="16260"/>
                </a:lnTo>
                <a:lnTo>
                  <a:pt x="49840" y="16260"/>
                </a:lnTo>
                <a:lnTo>
                  <a:pt x="49850" y="16260"/>
                </a:lnTo>
                <a:lnTo>
                  <a:pt x="49930" y="16230"/>
                </a:lnTo>
                <a:lnTo>
                  <a:pt x="49950" y="16220"/>
                </a:lnTo>
                <a:lnTo>
                  <a:pt x="49970" y="16230"/>
                </a:lnTo>
                <a:lnTo>
                  <a:pt x="50060" y="16250"/>
                </a:lnTo>
                <a:lnTo>
                  <a:pt x="50090" y="16250"/>
                </a:lnTo>
                <a:lnTo>
                  <a:pt x="50120" y="16260"/>
                </a:lnTo>
                <a:lnTo>
                  <a:pt x="50140" y="16250"/>
                </a:lnTo>
                <a:lnTo>
                  <a:pt x="50140" y="16240"/>
                </a:lnTo>
                <a:lnTo>
                  <a:pt x="50150" y="16250"/>
                </a:lnTo>
                <a:lnTo>
                  <a:pt x="50170" y="16260"/>
                </a:lnTo>
                <a:lnTo>
                  <a:pt x="50180" y="16260"/>
                </a:lnTo>
                <a:lnTo>
                  <a:pt x="50190" y="16260"/>
                </a:lnTo>
                <a:lnTo>
                  <a:pt x="50200" y="16280"/>
                </a:lnTo>
                <a:lnTo>
                  <a:pt x="50220" y="16290"/>
                </a:lnTo>
                <a:lnTo>
                  <a:pt x="50260" y="16310"/>
                </a:lnTo>
                <a:lnTo>
                  <a:pt x="50300" y="16320"/>
                </a:lnTo>
                <a:lnTo>
                  <a:pt x="50310" y="16330"/>
                </a:lnTo>
                <a:lnTo>
                  <a:pt x="50340" y="16350"/>
                </a:lnTo>
                <a:lnTo>
                  <a:pt x="50360" y="16350"/>
                </a:lnTo>
                <a:lnTo>
                  <a:pt x="50390" y="16350"/>
                </a:lnTo>
                <a:lnTo>
                  <a:pt x="50410" y="16350"/>
                </a:lnTo>
                <a:lnTo>
                  <a:pt x="50430" y="16360"/>
                </a:lnTo>
                <a:lnTo>
                  <a:pt x="50480" y="16370"/>
                </a:lnTo>
                <a:lnTo>
                  <a:pt x="50490" y="16370"/>
                </a:lnTo>
                <a:lnTo>
                  <a:pt x="50560" y="16400"/>
                </a:lnTo>
                <a:lnTo>
                  <a:pt x="50640" y="16370"/>
                </a:lnTo>
                <a:lnTo>
                  <a:pt x="50660" y="16370"/>
                </a:lnTo>
                <a:lnTo>
                  <a:pt x="50690" y="16390"/>
                </a:lnTo>
                <a:lnTo>
                  <a:pt x="50740" y="16370"/>
                </a:lnTo>
                <a:lnTo>
                  <a:pt x="50770" y="16370"/>
                </a:lnTo>
                <a:lnTo>
                  <a:pt x="50850" y="16380"/>
                </a:lnTo>
                <a:lnTo>
                  <a:pt x="50880" y="16380"/>
                </a:lnTo>
                <a:lnTo>
                  <a:pt x="50910" y="16400"/>
                </a:lnTo>
                <a:lnTo>
                  <a:pt x="50920" y="16390"/>
                </a:lnTo>
                <a:lnTo>
                  <a:pt x="50950" y="16390"/>
                </a:lnTo>
                <a:lnTo>
                  <a:pt x="51000" y="16340"/>
                </a:lnTo>
                <a:lnTo>
                  <a:pt x="51010" y="16340"/>
                </a:lnTo>
                <a:lnTo>
                  <a:pt x="51020" y="16340"/>
                </a:lnTo>
                <a:lnTo>
                  <a:pt x="51070" y="16370"/>
                </a:lnTo>
                <a:lnTo>
                  <a:pt x="51080" y="16360"/>
                </a:lnTo>
                <a:lnTo>
                  <a:pt x="51120" y="16350"/>
                </a:lnTo>
                <a:lnTo>
                  <a:pt x="51150" y="16360"/>
                </a:lnTo>
                <a:lnTo>
                  <a:pt x="51180" y="16370"/>
                </a:lnTo>
                <a:lnTo>
                  <a:pt x="51220" y="16350"/>
                </a:lnTo>
                <a:lnTo>
                  <a:pt x="51310" y="16310"/>
                </a:lnTo>
                <a:lnTo>
                  <a:pt x="51350" y="16310"/>
                </a:lnTo>
                <a:lnTo>
                  <a:pt x="51350" y="16300"/>
                </a:lnTo>
                <a:lnTo>
                  <a:pt x="51370" y="16280"/>
                </a:lnTo>
                <a:lnTo>
                  <a:pt x="51380" y="16280"/>
                </a:lnTo>
                <a:lnTo>
                  <a:pt x="51390" y="16280"/>
                </a:lnTo>
                <a:lnTo>
                  <a:pt x="51410" y="16270"/>
                </a:lnTo>
                <a:lnTo>
                  <a:pt x="51420" y="16270"/>
                </a:lnTo>
                <a:lnTo>
                  <a:pt x="51450" y="16270"/>
                </a:lnTo>
                <a:lnTo>
                  <a:pt x="51460" y="16270"/>
                </a:lnTo>
                <a:lnTo>
                  <a:pt x="51490" y="16240"/>
                </a:lnTo>
                <a:lnTo>
                  <a:pt x="51530" y="16220"/>
                </a:lnTo>
                <a:lnTo>
                  <a:pt x="51580" y="16230"/>
                </a:lnTo>
                <a:lnTo>
                  <a:pt x="51640" y="16190"/>
                </a:lnTo>
                <a:lnTo>
                  <a:pt x="51660" y="16180"/>
                </a:lnTo>
                <a:lnTo>
                  <a:pt x="51680" y="16170"/>
                </a:lnTo>
                <a:lnTo>
                  <a:pt x="51720" y="16170"/>
                </a:lnTo>
                <a:lnTo>
                  <a:pt x="51800" y="16150"/>
                </a:lnTo>
                <a:lnTo>
                  <a:pt x="51850" y="16150"/>
                </a:lnTo>
                <a:lnTo>
                  <a:pt x="51880" y="16130"/>
                </a:lnTo>
                <a:lnTo>
                  <a:pt x="51900" y="16120"/>
                </a:lnTo>
                <a:lnTo>
                  <a:pt x="51930" y="16090"/>
                </a:lnTo>
                <a:lnTo>
                  <a:pt x="51950" y="16090"/>
                </a:lnTo>
                <a:lnTo>
                  <a:pt x="52050" y="16080"/>
                </a:lnTo>
                <a:lnTo>
                  <a:pt x="52080" y="16060"/>
                </a:lnTo>
                <a:lnTo>
                  <a:pt x="52140" y="16040"/>
                </a:lnTo>
                <a:lnTo>
                  <a:pt x="52170" y="16010"/>
                </a:lnTo>
                <a:lnTo>
                  <a:pt x="52220" y="16010"/>
                </a:lnTo>
                <a:lnTo>
                  <a:pt x="52230" y="16000"/>
                </a:lnTo>
                <a:lnTo>
                  <a:pt x="52260" y="15990"/>
                </a:lnTo>
                <a:lnTo>
                  <a:pt x="52300" y="15970"/>
                </a:lnTo>
                <a:lnTo>
                  <a:pt x="52320" y="15970"/>
                </a:lnTo>
                <a:lnTo>
                  <a:pt x="52360" y="15960"/>
                </a:lnTo>
                <a:lnTo>
                  <a:pt x="52400" y="15950"/>
                </a:lnTo>
                <a:lnTo>
                  <a:pt x="52430" y="15940"/>
                </a:lnTo>
                <a:lnTo>
                  <a:pt x="52450" y="15940"/>
                </a:lnTo>
                <a:lnTo>
                  <a:pt x="52480" y="15930"/>
                </a:lnTo>
                <a:lnTo>
                  <a:pt x="52500" y="15930"/>
                </a:lnTo>
                <a:lnTo>
                  <a:pt x="52510" y="15930"/>
                </a:lnTo>
                <a:lnTo>
                  <a:pt x="52610" y="15860"/>
                </a:lnTo>
                <a:lnTo>
                  <a:pt x="52650" y="15860"/>
                </a:lnTo>
                <a:lnTo>
                  <a:pt x="52670" y="15860"/>
                </a:lnTo>
                <a:lnTo>
                  <a:pt x="52680" y="15860"/>
                </a:lnTo>
                <a:lnTo>
                  <a:pt x="52750" y="15810"/>
                </a:lnTo>
                <a:lnTo>
                  <a:pt x="52790" y="15780"/>
                </a:lnTo>
                <a:lnTo>
                  <a:pt x="52850" y="15750"/>
                </a:lnTo>
                <a:lnTo>
                  <a:pt x="52870" y="15750"/>
                </a:lnTo>
                <a:lnTo>
                  <a:pt x="52900" y="15750"/>
                </a:lnTo>
                <a:lnTo>
                  <a:pt x="52940" y="15790"/>
                </a:lnTo>
                <a:lnTo>
                  <a:pt x="53080" y="15850"/>
                </a:lnTo>
                <a:lnTo>
                  <a:pt x="53120" y="15860"/>
                </a:lnTo>
                <a:lnTo>
                  <a:pt x="53150" y="15870"/>
                </a:lnTo>
                <a:lnTo>
                  <a:pt x="53230" y="15890"/>
                </a:lnTo>
                <a:lnTo>
                  <a:pt x="53320" y="15900"/>
                </a:lnTo>
                <a:lnTo>
                  <a:pt x="53360" y="15910"/>
                </a:lnTo>
                <a:lnTo>
                  <a:pt x="53390" y="15920"/>
                </a:lnTo>
                <a:lnTo>
                  <a:pt x="53400" y="15930"/>
                </a:lnTo>
                <a:lnTo>
                  <a:pt x="53420" y="15940"/>
                </a:lnTo>
                <a:lnTo>
                  <a:pt x="53420" y="15950"/>
                </a:lnTo>
                <a:lnTo>
                  <a:pt x="53430" y="15980"/>
                </a:lnTo>
                <a:lnTo>
                  <a:pt x="53450" y="16000"/>
                </a:lnTo>
                <a:lnTo>
                  <a:pt x="53480" y="16010"/>
                </a:lnTo>
                <a:lnTo>
                  <a:pt x="53590" y="15830"/>
                </a:lnTo>
                <a:lnTo>
                  <a:pt x="53590" y="15740"/>
                </a:lnTo>
                <a:lnTo>
                  <a:pt x="53600" y="15710"/>
                </a:lnTo>
                <a:lnTo>
                  <a:pt x="53630" y="15660"/>
                </a:lnTo>
                <a:lnTo>
                  <a:pt x="53620" y="15640"/>
                </a:lnTo>
                <a:lnTo>
                  <a:pt x="53610" y="15600"/>
                </a:lnTo>
                <a:lnTo>
                  <a:pt x="53620" y="15560"/>
                </a:lnTo>
                <a:lnTo>
                  <a:pt x="53630" y="15530"/>
                </a:lnTo>
                <a:lnTo>
                  <a:pt x="53650" y="15500"/>
                </a:lnTo>
                <a:lnTo>
                  <a:pt x="53680" y="15470"/>
                </a:lnTo>
                <a:lnTo>
                  <a:pt x="53700" y="15440"/>
                </a:lnTo>
                <a:lnTo>
                  <a:pt x="53740" y="15440"/>
                </a:lnTo>
                <a:lnTo>
                  <a:pt x="53740" y="15430"/>
                </a:lnTo>
                <a:lnTo>
                  <a:pt x="53750" y="15430"/>
                </a:lnTo>
                <a:lnTo>
                  <a:pt x="53780" y="15390"/>
                </a:lnTo>
                <a:lnTo>
                  <a:pt x="53790" y="15360"/>
                </a:lnTo>
                <a:lnTo>
                  <a:pt x="53810" y="15340"/>
                </a:lnTo>
                <a:lnTo>
                  <a:pt x="53820" y="15310"/>
                </a:lnTo>
                <a:lnTo>
                  <a:pt x="53820" y="15210"/>
                </a:lnTo>
                <a:lnTo>
                  <a:pt x="53810" y="15130"/>
                </a:lnTo>
                <a:lnTo>
                  <a:pt x="53810" y="15090"/>
                </a:lnTo>
                <a:lnTo>
                  <a:pt x="53830" y="15060"/>
                </a:lnTo>
                <a:lnTo>
                  <a:pt x="53860" y="14980"/>
                </a:lnTo>
                <a:lnTo>
                  <a:pt x="53880" y="14930"/>
                </a:lnTo>
                <a:lnTo>
                  <a:pt x="53920" y="14860"/>
                </a:lnTo>
                <a:lnTo>
                  <a:pt x="53940" y="14830"/>
                </a:lnTo>
                <a:lnTo>
                  <a:pt x="53960" y="14780"/>
                </a:lnTo>
                <a:lnTo>
                  <a:pt x="53990" y="14720"/>
                </a:lnTo>
                <a:lnTo>
                  <a:pt x="54040" y="14620"/>
                </a:lnTo>
                <a:lnTo>
                  <a:pt x="54050" y="14590"/>
                </a:lnTo>
                <a:lnTo>
                  <a:pt x="54070" y="14560"/>
                </a:lnTo>
                <a:lnTo>
                  <a:pt x="54100" y="14530"/>
                </a:lnTo>
                <a:lnTo>
                  <a:pt x="54120" y="14490"/>
                </a:lnTo>
                <a:lnTo>
                  <a:pt x="54130" y="14460"/>
                </a:lnTo>
                <a:lnTo>
                  <a:pt x="54130" y="14440"/>
                </a:lnTo>
                <a:lnTo>
                  <a:pt x="54140" y="14400"/>
                </a:lnTo>
                <a:lnTo>
                  <a:pt x="54130" y="14380"/>
                </a:lnTo>
                <a:lnTo>
                  <a:pt x="54110" y="14360"/>
                </a:lnTo>
                <a:lnTo>
                  <a:pt x="54100" y="1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