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Maï-Ndombe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Democratic Republic of the Congo • State Map | Fully Editable Vector Shape</a:t>
            </a:r>
          </a:p>
        </p:txBody>
      </p:sp>
      <p:sp>
        <p:nvSpPr>
          <p:cNvPr id="101" name="Maï-Ndombe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25000" y="39110"/>
                </a:moveTo>
                <a:lnTo>
                  <a:pt x="25070" y="39100"/>
                </a:lnTo>
                <a:lnTo>
                  <a:pt x="25230" y="39070"/>
                </a:lnTo>
                <a:lnTo>
                  <a:pt x="25270" y="39060"/>
                </a:lnTo>
                <a:lnTo>
                  <a:pt x="25260" y="39110"/>
                </a:lnTo>
                <a:lnTo>
                  <a:pt x="25270" y="39150"/>
                </a:lnTo>
                <a:lnTo>
                  <a:pt x="25280" y="39190"/>
                </a:lnTo>
                <a:lnTo>
                  <a:pt x="25300" y="39190"/>
                </a:lnTo>
                <a:lnTo>
                  <a:pt x="25300" y="39200"/>
                </a:lnTo>
                <a:lnTo>
                  <a:pt x="25310" y="39210"/>
                </a:lnTo>
                <a:lnTo>
                  <a:pt x="25320" y="39260"/>
                </a:lnTo>
                <a:lnTo>
                  <a:pt x="25340" y="39290"/>
                </a:lnTo>
                <a:lnTo>
                  <a:pt x="25360" y="39330"/>
                </a:lnTo>
                <a:lnTo>
                  <a:pt x="25370" y="39410"/>
                </a:lnTo>
                <a:lnTo>
                  <a:pt x="25380" y="39460"/>
                </a:lnTo>
                <a:lnTo>
                  <a:pt x="25390" y="39470"/>
                </a:lnTo>
                <a:lnTo>
                  <a:pt x="25430" y="39540"/>
                </a:lnTo>
                <a:lnTo>
                  <a:pt x="25520" y="39660"/>
                </a:lnTo>
                <a:lnTo>
                  <a:pt x="25540" y="39670"/>
                </a:lnTo>
                <a:lnTo>
                  <a:pt x="25560" y="39690"/>
                </a:lnTo>
                <a:lnTo>
                  <a:pt x="25570" y="39700"/>
                </a:lnTo>
                <a:lnTo>
                  <a:pt x="25590" y="39700"/>
                </a:lnTo>
                <a:lnTo>
                  <a:pt x="25600" y="39700"/>
                </a:lnTo>
                <a:lnTo>
                  <a:pt x="25620" y="39700"/>
                </a:lnTo>
                <a:lnTo>
                  <a:pt x="25640" y="39700"/>
                </a:lnTo>
                <a:lnTo>
                  <a:pt x="26100" y="39710"/>
                </a:lnTo>
                <a:lnTo>
                  <a:pt x="26200" y="39710"/>
                </a:lnTo>
                <a:lnTo>
                  <a:pt x="27100" y="39720"/>
                </a:lnTo>
                <a:lnTo>
                  <a:pt x="27090" y="39070"/>
                </a:lnTo>
                <a:lnTo>
                  <a:pt x="27010" y="39050"/>
                </a:lnTo>
                <a:lnTo>
                  <a:pt x="26950" y="39020"/>
                </a:lnTo>
                <a:lnTo>
                  <a:pt x="26940" y="39030"/>
                </a:lnTo>
                <a:lnTo>
                  <a:pt x="26830" y="39030"/>
                </a:lnTo>
                <a:lnTo>
                  <a:pt x="26800" y="39030"/>
                </a:lnTo>
                <a:lnTo>
                  <a:pt x="26790" y="39020"/>
                </a:lnTo>
                <a:lnTo>
                  <a:pt x="26730" y="38990"/>
                </a:lnTo>
                <a:lnTo>
                  <a:pt x="26670" y="38980"/>
                </a:lnTo>
                <a:lnTo>
                  <a:pt x="26660" y="38970"/>
                </a:lnTo>
                <a:lnTo>
                  <a:pt x="26650" y="38980"/>
                </a:lnTo>
                <a:lnTo>
                  <a:pt x="26640" y="38980"/>
                </a:lnTo>
                <a:lnTo>
                  <a:pt x="26620" y="38940"/>
                </a:lnTo>
                <a:lnTo>
                  <a:pt x="26590" y="38900"/>
                </a:lnTo>
                <a:lnTo>
                  <a:pt x="26570" y="38880"/>
                </a:lnTo>
                <a:lnTo>
                  <a:pt x="26550" y="38860"/>
                </a:lnTo>
                <a:lnTo>
                  <a:pt x="26520" y="38860"/>
                </a:lnTo>
                <a:lnTo>
                  <a:pt x="26490" y="38880"/>
                </a:lnTo>
                <a:lnTo>
                  <a:pt x="26460" y="38900"/>
                </a:lnTo>
                <a:lnTo>
                  <a:pt x="26440" y="38930"/>
                </a:lnTo>
                <a:lnTo>
                  <a:pt x="26410" y="38940"/>
                </a:lnTo>
                <a:lnTo>
                  <a:pt x="26390" y="38930"/>
                </a:lnTo>
                <a:lnTo>
                  <a:pt x="26370" y="38900"/>
                </a:lnTo>
                <a:lnTo>
                  <a:pt x="26360" y="38860"/>
                </a:lnTo>
                <a:lnTo>
                  <a:pt x="26360" y="38820"/>
                </a:lnTo>
                <a:lnTo>
                  <a:pt x="26370" y="38770"/>
                </a:lnTo>
                <a:lnTo>
                  <a:pt x="26380" y="38740"/>
                </a:lnTo>
                <a:lnTo>
                  <a:pt x="26390" y="38720"/>
                </a:lnTo>
                <a:lnTo>
                  <a:pt x="26420" y="38680"/>
                </a:lnTo>
                <a:lnTo>
                  <a:pt x="26440" y="38650"/>
                </a:lnTo>
                <a:lnTo>
                  <a:pt x="26470" y="38610"/>
                </a:lnTo>
                <a:lnTo>
                  <a:pt x="26480" y="38600"/>
                </a:lnTo>
                <a:lnTo>
                  <a:pt x="26500" y="38590"/>
                </a:lnTo>
                <a:lnTo>
                  <a:pt x="26530" y="38610"/>
                </a:lnTo>
                <a:lnTo>
                  <a:pt x="26590" y="38670"/>
                </a:lnTo>
                <a:lnTo>
                  <a:pt x="26630" y="38670"/>
                </a:lnTo>
                <a:lnTo>
                  <a:pt x="26690" y="38670"/>
                </a:lnTo>
                <a:lnTo>
                  <a:pt x="26760" y="38650"/>
                </a:lnTo>
                <a:lnTo>
                  <a:pt x="26810" y="38620"/>
                </a:lnTo>
                <a:lnTo>
                  <a:pt x="26820" y="38620"/>
                </a:lnTo>
                <a:lnTo>
                  <a:pt x="26860" y="38600"/>
                </a:lnTo>
                <a:lnTo>
                  <a:pt x="26910" y="38570"/>
                </a:lnTo>
                <a:lnTo>
                  <a:pt x="26990" y="38550"/>
                </a:lnTo>
                <a:lnTo>
                  <a:pt x="27080" y="38570"/>
                </a:lnTo>
                <a:lnTo>
                  <a:pt x="27160" y="38580"/>
                </a:lnTo>
                <a:lnTo>
                  <a:pt x="27230" y="38600"/>
                </a:lnTo>
                <a:lnTo>
                  <a:pt x="27290" y="38610"/>
                </a:lnTo>
                <a:lnTo>
                  <a:pt x="27340" y="38610"/>
                </a:lnTo>
                <a:lnTo>
                  <a:pt x="27380" y="38630"/>
                </a:lnTo>
                <a:lnTo>
                  <a:pt x="27420" y="38670"/>
                </a:lnTo>
                <a:lnTo>
                  <a:pt x="27450" y="38710"/>
                </a:lnTo>
                <a:lnTo>
                  <a:pt x="27490" y="38730"/>
                </a:lnTo>
                <a:lnTo>
                  <a:pt x="27540" y="38730"/>
                </a:lnTo>
                <a:lnTo>
                  <a:pt x="27600" y="38730"/>
                </a:lnTo>
                <a:lnTo>
                  <a:pt x="27630" y="38740"/>
                </a:lnTo>
                <a:lnTo>
                  <a:pt x="27670" y="38780"/>
                </a:lnTo>
                <a:lnTo>
                  <a:pt x="27700" y="38770"/>
                </a:lnTo>
                <a:lnTo>
                  <a:pt x="27730" y="38730"/>
                </a:lnTo>
                <a:lnTo>
                  <a:pt x="27780" y="38680"/>
                </a:lnTo>
                <a:lnTo>
                  <a:pt x="27810" y="38650"/>
                </a:lnTo>
                <a:lnTo>
                  <a:pt x="27850" y="38660"/>
                </a:lnTo>
                <a:lnTo>
                  <a:pt x="27880" y="38690"/>
                </a:lnTo>
                <a:lnTo>
                  <a:pt x="27910" y="38690"/>
                </a:lnTo>
                <a:lnTo>
                  <a:pt x="28260" y="38420"/>
                </a:lnTo>
                <a:lnTo>
                  <a:pt x="29650" y="37350"/>
                </a:lnTo>
                <a:lnTo>
                  <a:pt x="29780" y="37230"/>
                </a:lnTo>
                <a:lnTo>
                  <a:pt x="29840" y="37220"/>
                </a:lnTo>
                <a:lnTo>
                  <a:pt x="29960" y="37230"/>
                </a:lnTo>
                <a:lnTo>
                  <a:pt x="30000" y="37210"/>
                </a:lnTo>
                <a:lnTo>
                  <a:pt x="30110" y="37150"/>
                </a:lnTo>
                <a:lnTo>
                  <a:pt x="30180" y="37130"/>
                </a:lnTo>
                <a:lnTo>
                  <a:pt x="30210" y="37130"/>
                </a:lnTo>
                <a:lnTo>
                  <a:pt x="30260" y="37130"/>
                </a:lnTo>
                <a:lnTo>
                  <a:pt x="30280" y="37130"/>
                </a:lnTo>
                <a:lnTo>
                  <a:pt x="30320" y="37100"/>
                </a:lnTo>
                <a:lnTo>
                  <a:pt x="30380" y="37080"/>
                </a:lnTo>
                <a:lnTo>
                  <a:pt x="30560" y="37030"/>
                </a:lnTo>
                <a:lnTo>
                  <a:pt x="30750" y="36990"/>
                </a:lnTo>
                <a:lnTo>
                  <a:pt x="30790" y="36960"/>
                </a:lnTo>
                <a:lnTo>
                  <a:pt x="30810" y="36940"/>
                </a:lnTo>
                <a:lnTo>
                  <a:pt x="30850" y="36910"/>
                </a:lnTo>
                <a:lnTo>
                  <a:pt x="30880" y="36900"/>
                </a:lnTo>
                <a:lnTo>
                  <a:pt x="31080" y="36860"/>
                </a:lnTo>
                <a:lnTo>
                  <a:pt x="31290" y="36820"/>
                </a:lnTo>
                <a:lnTo>
                  <a:pt x="31570" y="36760"/>
                </a:lnTo>
                <a:lnTo>
                  <a:pt x="31700" y="36740"/>
                </a:lnTo>
                <a:lnTo>
                  <a:pt x="32300" y="36270"/>
                </a:lnTo>
                <a:lnTo>
                  <a:pt x="32680" y="35970"/>
                </a:lnTo>
                <a:lnTo>
                  <a:pt x="32700" y="35960"/>
                </a:lnTo>
                <a:lnTo>
                  <a:pt x="32730" y="35920"/>
                </a:lnTo>
                <a:lnTo>
                  <a:pt x="32730" y="35900"/>
                </a:lnTo>
                <a:lnTo>
                  <a:pt x="32740" y="35820"/>
                </a:lnTo>
                <a:lnTo>
                  <a:pt x="32740" y="35760"/>
                </a:lnTo>
                <a:lnTo>
                  <a:pt x="32760" y="35710"/>
                </a:lnTo>
                <a:lnTo>
                  <a:pt x="32760" y="35670"/>
                </a:lnTo>
                <a:lnTo>
                  <a:pt x="32760" y="35600"/>
                </a:lnTo>
                <a:lnTo>
                  <a:pt x="32750" y="35490"/>
                </a:lnTo>
                <a:lnTo>
                  <a:pt x="32750" y="35460"/>
                </a:lnTo>
                <a:lnTo>
                  <a:pt x="32780" y="35440"/>
                </a:lnTo>
                <a:lnTo>
                  <a:pt x="32810" y="35440"/>
                </a:lnTo>
                <a:lnTo>
                  <a:pt x="32850" y="35440"/>
                </a:lnTo>
                <a:lnTo>
                  <a:pt x="32870" y="35440"/>
                </a:lnTo>
                <a:lnTo>
                  <a:pt x="32940" y="35460"/>
                </a:lnTo>
                <a:lnTo>
                  <a:pt x="33010" y="35450"/>
                </a:lnTo>
                <a:lnTo>
                  <a:pt x="33100" y="35460"/>
                </a:lnTo>
                <a:lnTo>
                  <a:pt x="33170" y="35480"/>
                </a:lnTo>
                <a:lnTo>
                  <a:pt x="33190" y="35480"/>
                </a:lnTo>
                <a:lnTo>
                  <a:pt x="33290" y="35500"/>
                </a:lnTo>
                <a:lnTo>
                  <a:pt x="33400" y="35500"/>
                </a:lnTo>
                <a:lnTo>
                  <a:pt x="33490" y="35510"/>
                </a:lnTo>
                <a:lnTo>
                  <a:pt x="33620" y="35520"/>
                </a:lnTo>
                <a:lnTo>
                  <a:pt x="33690" y="35540"/>
                </a:lnTo>
                <a:lnTo>
                  <a:pt x="33710" y="35550"/>
                </a:lnTo>
                <a:lnTo>
                  <a:pt x="33740" y="35570"/>
                </a:lnTo>
                <a:lnTo>
                  <a:pt x="33770" y="35610"/>
                </a:lnTo>
                <a:lnTo>
                  <a:pt x="33800" y="35640"/>
                </a:lnTo>
                <a:lnTo>
                  <a:pt x="33840" y="35670"/>
                </a:lnTo>
                <a:lnTo>
                  <a:pt x="33870" y="35680"/>
                </a:lnTo>
                <a:lnTo>
                  <a:pt x="33910" y="35690"/>
                </a:lnTo>
                <a:lnTo>
                  <a:pt x="33960" y="35730"/>
                </a:lnTo>
                <a:lnTo>
                  <a:pt x="34000" y="35770"/>
                </a:lnTo>
                <a:lnTo>
                  <a:pt x="34060" y="35810"/>
                </a:lnTo>
                <a:lnTo>
                  <a:pt x="34130" y="35830"/>
                </a:lnTo>
                <a:lnTo>
                  <a:pt x="34140" y="35830"/>
                </a:lnTo>
                <a:lnTo>
                  <a:pt x="34160" y="35830"/>
                </a:lnTo>
                <a:lnTo>
                  <a:pt x="34200" y="35840"/>
                </a:lnTo>
                <a:lnTo>
                  <a:pt x="34210" y="35850"/>
                </a:lnTo>
                <a:lnTo>
                  <a:pt x="34230" y="35860"/>
                </a:lnTo>
                <a:lnTo>
                  <a:pt x="34250" y="35870"/>
                </a:lnTo>
                <a:lnTo>
                  <a:pt x="34260" y="35890"/>
                </a:lnTo>
                <a:lnTo>
                  <a:pt x="34280" y="35930"/>
                </a:lnTo>
                <a:lnTo>
                  <a:pt x="34310" y="35960"/>
                </a:lnTo>
                <a:lnTo>
                  <a:pt x="34330" y="35990"/>
                </a:lnTo>
                <a:lnTo>
                  <a:pt x="34350" y="36020"/>
                </a:lnTo>
                <a:lnTo>
                  <a:pt x="34380" y="36050"/>
                </a:lnTo>
                <a:lnTo>
                  <a:pt x="34480" y="36100"/>
                </a:lnTo>
                <a:lnTo>
                  <a:pt x="34520" y="36130"/>
                </a:lnTo>
                <a:lnTo>
                  <a:pt x="34570" y="36170"/>
                </a:lnTo>
                <a:lnTo>
                  <a:pt x="34610" y="36190"/>
                </a:lnTo>
                <a:lnTo>
                  <a:pt x="34650" y="36190"/>
                </a:lnTo>
                <a:lnTo>
                  <a:pt x="34700" y="36160"/>
                </a:lnTo>
                <a:lnTo>
                  <a:pt x="34760" y="36160"/>
                </a:lnTo>
                <a:lnTo>
                  <a:pt x="34800" y="36180"/>
                </a:lnTo>
                <a:lnTo>
                  <a:pt x="34820" y="36190"/>
                </a:lnTo>
                <a:lnTo>
                  <a:pt x="34850" y="36190"/>
                </a:lnTo>
                <a:lnTo>
                  <a:pt x="34910" y="36170"/>
                </a:lnTo>
                <a:lnTo>
                  <a:pt x="34970" y="36160"/>
                </a:lnTo>
                <a:lnTo>
                  <a:pt x="35070" y="36130"/>
                </a:lnTo>
                <a:lnTo>
                  <a:pt x="35080" y="36130"/>
                </a:lnTo>
                <a:lnTo>
                  <a:pt x="35180" y="36080"/>
                </a:lnTo>
                <a:lnTo>
                  <a:pt x="35240" y="36070"/>
                </a:lnTo>
                <a:lnTo>
                  <a:pt x="35260" y="36060"/>
                </a:lnTo>
                <a:lnTo>
                  <a:pt x="35270" y="36060"/>
                </a:lnTo>
                <a:lnTo>
                  <a:pt x="35300" y="36050"/>
                </a:lnTo>
                <a:lnTo>
                  <a:pt x="35310" y="36050"/>
                </a:lnTo>
                <a:lnTo>
                  <a:pt x="35320" y="36040"/>
                </a:lnTo>
                <a:lnTo>
                  <a:pt x="35350" y="36030"/>
                </a:lnTo>
                <a:lnTo>
                  <a:pt x="35440" y="36000"/>
                </a:lnTo>
                <a:lnTo>
                  <a:pt x="35500" y="36000"/>
                </a:lnTo>
                <a:lnTo>
                  <a:pt x="35580" y="36010"/>
                </a:lnTo>
                <a:lnTo>
                  <a:pt x="35700" y="36070"/>
                </a:lnTo>
                <a:lnTo>
                  <a:pt x="35740" y="36070"/>
                </a:lnTo>
                <a:lnTo>
                  <a:pt x="35750" y="36080"/>
                </a:lnTo>
                <a:lnTo>
                  <a:pt x="35680" y="35990"/>
                </a:lnTo>
                <a:lnTo>
                  <a:pt x="35550" y="35820"/>
                </a:lnTo>
                <a:lnTo>
                  <a:pt x="35610" y="35640"/>
                </a:lnTo>
                <a:lnTo>
                  <a:pt x="35670" y="35510"/>
                </a:lnTo>
                <a:lnTo>
                  <a:pt x="35920" y="35640"/>
                </a:lnTo>
                <a:lnTo>
                  <a:pt x="36080" y="35830"/>
                </a:lnTo>
                <a:lnTo>
                  <a:pt x="36080" y="35820"/>
                </a:lnTo>
                <a:lnTo>
                  <a:pt x="36270" y="35740"/>
                </a:lnTo>
                <a:lnTo>
                  <a:pt x="36260" y="35580"/>
                </a:lnTo>
                <a:lnTo>
                  <a:pt x="36180" y="35320"/>
                </a:lnTo>
                <a:lnTo>
                  <a:pt x="36110" y="35240"/>
                </a:lnTo>
                <a:lnTo>
                  <a:pt x="36020" y="35130"/>
                </a:lnTo>
                <a:lnTo>
                  <a:pt x="35700" y="35060"/>
                </a:lnTo>
                <a:lnTo>
                  <a:pt x="35660" y="35010"/>
                </a:lnTo>
                <a:lnTo>
                  <a:pt x="35690" y="34640"/>
                </a:lnTo>
                <a:lnTo>
                  <a:pt x="35740" y="34480"/>
                </a:lnTo>
                <a:lnTo>
                  <a:pt x="35760" y="34420"/>
                </a:lnTo>
                <a:lnTo>
                  <a:pt x="35790" y="34320"/>
                </a:lnTo>
                <a:lnTo>
                  <a:pt x="35880" y="34150"/>
                </a:lnTo>
                <a:lnTo>
                  <a:pt x="35900" y="34100"/>
                </a:lnTo>
                <a:lnTo>
                  <a:pt x="36270" y="34070"/>
                </a:lnTo>
                <a:lnTo>
                  <a:pt x="36320" y="34070"/>
                </a:lnTo>
                <a:lnTo>
                  <a:pt x="36400" y="34080"/>
                </a:lnTo>
                <a:lnTo>
                  <a:pt x="36470" y="34100"/>
                </a:lnTo>
                <a:lnTo>
                  <a:pt x="36540" y="34120"/>
                </a:lnTo>
                <a:lnTo>
                  <a:pt x="36640" y="34130"/>
                </a:lnTo>
                <a:lnTo>
                  <a:pt x="36650" y="34130"/>
                </a:lnTo>
                <a:lnTo>
                  <a:pt x="36660" y="34120"/>
                </a:lnTo>
                <a:lnTo>
                  <a:pt x="36690" y="34120"/>
                </a:lnTo>
                <a:lnTo>
                  <a:pt x="36720" y="34120"/>
                </a:lnTo>
                <a:lnTo>
                  <a:pt x="36800" y="34100"/>
                </a:lnTo>
                <a:lnTo>
                  <a:pt x="36880" y="34090"/>
                </a:lnTo>
                <a:lnTo>
                  <a:pt x="36930" y="34080"/>
                </a:lnTo>
                <a:lnTo>
                  <a:pt x="37010" y="34000"/>
                </a:lnTo>
                <a:lnTo>
                  <a:pt x="37060" y="33960"/>
                </a:lnTo>
                <a:lnTo>
                  <a:pt x="37150" y="33940"/>
                </a:lnTo>
                <a:lnTo>
                  <a:pt x="37160" y="33930"/>
                </a:lnTo>
                <a:lnTo>
                  <a:pt x="37170" y="33920"/>
                </a:lnTo>
                <a:lnTo>
                  <a:pt x="37210" y="33870"/>
                </a:lnTo>
                <a:lnTo>
                  <a:pt x="37220" y="33850"/>
                </a:lnTo>
                <a:lnTo>
                  <a:pt x="37260" y="33760"/>
                </a:lnTo>
                <a:lnTo>
                  <a:pt x="37270" y="33690"/>
                </a:lnTo>
                <a:lnTo>
                  <a:pt x="37310" y="33720"/>
                </a:lnTo>
                <a:lnTo>
                  <a:pt x="37370" y="33790"/>
                </a:lnTo>
                <a:lnTo>
                  <a:pt x="37460" y="33880"/>
                </a:lnTo>
                <a:lnTo>
                  <a:pt x="37550" y="33980"/>
                </a:lnTo>
                <a:lnTo>
                  <a:pt x="37620" y="34100"/>
                </a:lnTo>
                <a:lnTo>
                  <a:pt x="37690" y="34240"/>
                </a:lnTo>
                <a:lnTo>
                  <a:pt x="37760" y="34350"/>
                </a:lnTo>
                <a:lnTo>
                  <a:pt x="37790" y="34440"/>
                </a:lnTo>
                <a:lnTo>
                  <a:pt x="37810" y="34550"/>
                </a:lnTo>
                <a:lnTo>
                  <a:pt x="37820" y="34610"/>
                </a:lnTo>
                <a:lnTo>
                  <a:pt x="37830" y="34680"/>
                </a:lnTo>
                <a:lnTo>
                  <a:pt x="37840" y="34790"/>
                </a:lnTo>
                <a:lnTo>
                  <a:pt x="37840" y="34900"/>
                </a:lnTo>
                <a:lnTo>
                  <a:pt x="37860" y="35050"/>
                </a:lnTo>
                <a:lnTo>
                  <a:pt x="37870" y="35140"/>
                </a:lnTo>
                <a:lnTo>
                  <a:pt x="37890" y="35180"/>
                </a:lnTo>
                <a:lnTo>
                  <a:pt x="37920" y="35200"/>
                </a:lnTo>
                <a:lnTo>
                  <a:pt x="38030" y="35200"/>
                </a:lnTo>
                <a:lnTo>
                  <a:pt x="38180" y="35200"/>
                </a:lnTo>
                <a:lnTo>
                  <a:pt x="38220" y="35220"/>
                </a:lnTo>
                <a:lnTo>
                  <a:pt x="38260" y="35240"/>
                </a:lnTo>
                <a:lnTo>
                  <a:pt x="38290" y="35270"/>
                </a:lnTo>
                <a:lnTo>
                  <a:pt x="38320" y="35320"/>
                </a:lnTo>
                <a:lnTo>
                  <a:pt x="38330" y="35340"/>
                </a:lnTo>
                <a:lnTo>
                  <a:pt x="38330" y="35360"/>
                </a:lnTo>
                <a:lnTo>
                  <a:pt x="38370" y="35450"/>
                </a:lnTo>
                <a:lnTo>
                  <a:pt x="38410" y="35580"/>
                </a:lnTo>
                <a:lnTo>
                  <a:pt x="38440" y="35700"/>
                </a:lnTo>
                <a:lnTo>
                  <a:pt x="38490" y="35840"/>
                </a:lnTo>
                <a:lnTo>
                  <a:pt x="38550" y="35970"/>
                </a:lnTo>
                <a:lnTo>
                  <a:pt x="38600" y="36100"/>
                </a:lnTo>
                <a:lnTo>
                  <a:pt x="38680" y="36320"/>
                </a:lnTo>
                <a:lnTo>
                  <a:pt x="38700" y="36410"/>
                </a:lnTo>
                <a:lnTo>
                  <a:pt x="38750" y="36590"/>
                </a:lnTo>
                <a:lnTo>
                  <a:pt x="38860" y="36830"/>
                </a:lnTo>
                <a:lnTo>
                  <a:pt x="38920" y="36960"/>
                </a:lnTo>
                <a:lnTo>
                  <a:pt x="38950" y="36970"/>
                </a:lnTo>
                <a:lnTo>
                  <a:pt x="38950" y="37000"/>
                </a:lnTo>
                <a:lnTo>
                  <a:pt x="38950" y="37030"/>
                </a:lnTo>
                <a:lnTo>
                  <a:pt x="38970" y="37060"/>
                </a:lnTo>
                <a:lnTo>
                  <a:pt x="38990" y="37080"/>
                </a:lnTo>
                <a:lnTo>
                  <a:pt x="39010" y="37110"/>
                </a:lnTo>
                <a:lnTo>
                  <a:pt x="39020" y="37140"/>
                </a:lnTo>
                <a:lnTo>
                  <a:pt x="39030" y="37170"/>
                </a:lnTo>
                <a:lnTo>
                  <a:pt x="39050" y="37210"/>
                </a:lnTo>
                <a:lnTo>
                  <a:pt x="39060" y="37230"/>
                </a:lnTo>
                <a:lnTo>
                  <a:pt x="39070" y="37270"/>
                </a:lnTo>
                <a:lnTo>
                  <a:pt x="39090" y="37310"/>
                </a:lnTo>
                <a:lnTo>
                  <a:pt x="39090" y="37340"/>
                </a:lnTo>
                <a:lnTo>
                  <a:pt x="39100" y="37380"/>
                </a:lnTo>
                <a:lnTo>
                  <a:pt x="39110" y="37410"/>
                </a:lnTo>
                <a:lnTo>
                  <a:pt x="39130" y="37460"/>
                </a:lnTo>
                <a:lnTo>
                  <a:pt x="39150" y="37530"/>
                </a:lnTo>
                <a:lnTo>
                  <a:pt x="39170" y="37570"/>
                </a:lnTo>
                <a:lnTo>
                  <a:pt x="39190" y="37590"/>
                </a:lnTo>
                <a:lnTo>
                  <a:pt x="39220" y="37630"/>
                </a:lnTo>
                <a:lnTo>
                  <a:pt x="39240" y="37670"/>
                </a:lnTo>
                <a:lnTo>
                  <a:pt x="39240" y="37710"/>
                </a:lnTo>
                <a:lnTo>
                  <a:pt x="39240" y="37740"/>
                </a:lnTo>
                <a:lnTo>
                  <a:pt x="39220" y="37810"/>
                </a:lnTo>
                <a:lnTo>
                  <a:pt x="39220" y="37830"/>
                </a:lnTo>
                <a:lnTo>
                  <a:pt x="39230" y="37840"/>
                </a:lnTo>
                <a:lnTo>
                  <a:pt x="39220" y="37870"/>
                </a:lnTo>
                <a:lnTo>
                  <a:pt x="39210" y="37970"/>
                </a:lnTo>
                <a:lnTo>
                  <a:pt x="39210" y="38010"/>
                </a:lnTo>
                <a:lnTo>
                  <a:pt x="39230" y="38060"/>
                </a:lnTo>
                <a:lnTo>
                  <a:pt x="39310" y="38130"/>
                </a:lnTo>
                <a:lnTo>
                  <a:pt x="39330" y="38150"/>
                </a:lnTo>
                <a:lnTo>
                  <a:pt x="39340" y="38210"/>
                </a:lnTo>
                <a:lnTo>
                  <a:pt x="39340" y="38260"/>
                </a:lnTo>
                <a:lnTo>
                  <a:pt x="39350" y="38290"/>
                </a:lnTo>
                <a:lnTo>
                  <a:pt x="39360" y="38330"/>
                </a:lnTo>
                <a:lnTo>
                  <a:pt x="39350" y="38380"/>
                </a:lnTo>
                <a:lnTo>
                  <a:pt x="39350" y="38410"/>
                </a:lnTo>
                <a:lnTo>
                  <a:pt x="39360" y="38460"/>
                </a:lnTo>
                <a:lnTo>
                  <a:pt x="39350" y="38510"/>
                </a:lnTo>
                <a:lnTo>
                  <a:pt x="39310" y="38560"/>
                </a:lnTo>
                <a:lnTo>
                  <a:pt x="39300" y="38610"/>
                </a:lnTo>
                <a:lnTo>
                  <a:pt x="39290" y="38620"/>
                </a:lnTo>
                <a:lnTo>
                  <a:pt x="39280" y="38640"/>
                </a:lnTo>
                <a:lnTo>
                  <a:pt x="39390" y="38720"/>
                </a:lnTo>
                <a:lnTo>
                  <a:pt x="39410" y="38740"/>
                </a:lnTo>
                <a:lnTo>
                  <a:pt x="39470" y="38760"/>
                </a:lnTo>
                <a:lnTo>
                  <a:pt x="39650" y="38770"/>
                </a:lnTo>
                <a:lnTo>
                  <a:pt x="39750" y="38770"/>
                </a:lnTo>
                <a:lnTo>
                  <a:pt x="39750" y="38760"/>
                </a:lnTo>
                <a:lnTo>
                  <a:pt x="39780" y="38730"/>
                </a:lnTo>
                <a:lnTo>
                  <a:pt x="39810" y="38720"/>
                </a:lnTo>
                <a:lnTo>
                  <a:pt x="39840" y="38700"/>
                </a:lnTo>
                <a:lnTo>
                  <a:pt x="39880" y="38670"/>
                </a:lnTo>
                <a:lnTo>
                  <a:pt x="39900" y="38650"/>
                </a:lnTo>
                <a:lnTo>
                  <a:pt x="39920" y="38630"/>
                </a:lnTo>
                <a:lnTo>
                  <a:pt x="39940" y="38590"/>
                </a:lnTo>
                <a:lnTo>
                  <a:pt x="39950" y="38560"/>
                </a:lnTo>
                <a:lnTo>
                  <a:pt x="39950" y="38530"/>
                </a:lnTo>
                <a:lnTo>
                  <a:pt x="39960" y="38500"/>
                </a:lnTo>
                <a:lnTo>
                  <a:pt x="39960" y="38470"/>
                </a:lnTo>
                <a:lnTo>
                  <a:pt x="39960" y="38440"/>
                </a:lnTo>
                <a:lnTo>
                  <a:pt x="39960" y="38420"/>
                </a:lnTo>
                <a:lnTo>
                  <a:pt x="39970" y="38380"/>
                </a:lnTo>
                <a:lnTo>
                  <a:pt x="39970" y="38340"/>
                </a:lnTo>
                <a:lnTo>
                  <a:pt x="39980" y="38310"/>
                </a:lnTo>
                <a:lnTo>
                  <a:pt x="39990" y="38270"/>
                </a:lnTo>
                <a:lnTo>
                  <a:pt x="40030" y="38200"/>
                </a:lnTo>
                <a:lnTo>
                  <a:pt x="40050" y="38200"/>
                </a:lnTo>
                <a:lnTo>
                  <a:pt x="40120" y="38130"/>
                </a:lnTo>
                <a:lnTo>
                  <a:pt x="40120" y="38110"/>
                </a:lnTo>
                <a:lnTo>
                  <a:pt x="40130" y="38110"/>
                </a:lnTo>
                <a:lnTo>
                  <a:pt x="40150" y="38110"/>
                </a:lnTo>
                <a:lnTo>
                  <a:pt x="40170" y="38080"/>
                </a:lnTo>
                <a:lnTo>
                  <a:pt x="40190" y="38040"/>
                </a:lnTo>
                <a:lnTo>
                  <a:pt x="40270" y="37870"/>
                </a:lnTo>
                <a:lnTo>
                  <a:pt x="40290" y="37860"/>
                </a:lnTo>
                <a:lnTo>
                  <a:pt x="40310" y="37840"/>
                </a:lnTo>
                <a:lnTo>
                  <a:pt x="40350" y="37830"/>
                </a:lnTo>
                <a:lnTo>
                  <a:pt x="40360" y="37760"/>
                </a:lnTo>
                <a:lnTo>
                  <a:pt x="40360" y="37720"/>
                </a:lnTo>
                <a:lnTo>
                  <a:pt x="40370" y="37700"/>
                </a:lnTo>
                <a:lnTo>
                  <a:pt x="40390" y="37710"/>
                </a:lnTo>
                <a:lnTo>
                  <a:pt x="40400" y="37710"/>
                </a:lnTo>
                <a:lnTo>
                  <a:pt x="40420" y="37730"/>
                </a:lnTo>
                <a:lnTo>
                  <a:pt x="40450" y="37740"/>
                </a:lnTo>
                <a:lnTo>
                  <a:pt x="40470" y="37760"/>
                </a:lnTo>
                <a:lnTo>
                  <a:pt x="40500" y="37780"/>
                </a:lnTo>
                <a:lnTo>
                  <a:pt x="40540" y="37810"/>
                </a:lnTo>
                <a:lnTo>
                  <a:pt x="40560" y="37830"/>
                </a:lnTo>
                <a:lnTo>
                  <a:pt x="40580" y="37860"/>
                </a:lnTo>
                <a:lnTo>
                  <a:pt x="40610" y="37890"/>
                </a:lnTo>
                <a:lnTo>
                  <a:pt x="40640" y="37920"/>
                </a:lnTo>
                <a:lnTo>
                  <a:pt x="40670" y="37950"/>
                </a:lnTo>
                <a:lnTo>
                  <a:pt x="40700" y="37980"/>
                </a:lnTo>
                <a:lnTo>
                  <a:pt x="40730" y="38000"/>
                </a:lnTo>
                <a:lnTo>
                  <a:pt x="40750" y="38010"/>
                </a:lnTo>
                <a:lnTo>
                  <a:pt x="40780" y="38010"/>
                </a:lnTo>
                <a:lnTo>
                  <a:pt x="40810" y="38030"/>
                </a:lnTo>
                <a:lnTo>
                  <a:pt x="40830" y="38050"/>
                </a:lnTo>
                <a:lnTo>
                  <a:pt x="40860" y="38080"/>
                </a:lnTo>
                <a:lnTo>
                  <a:pt x="40880" y="38110"/>
                </a:lnTo>
                <a:lnTo>
                  <a:pt x="40900" y="38140"/>
                </a:lnTo>
                <a:lnTo>
                  <a:pt x="40900" y="38180"/>
                </a:lnTo>
                <a:lnTo>
                  <a:pt x="40920" y="38210"/>
                </a:lnTo>
                <a:lnTo>
                  <a:pt x="40930" y="38250"/>
                </a:lnTo>
                <a:lnTo>
                  <a:pt x="40940" y="38280"/>
                </a:lnTo>
                <a:lnTo>
                  <a:pt x="40950" y="38320"/>
                </a:lnTo>
                <a:lnTo>
                  <a:pt x="40970" y="38380"/>
                </a:lnTo>
                <a:lnTo>
                  <a:pt x="40990" y="38450"/>
                </a:lnTo>
                <a:lnTo>
                  <a:pt x="41010" y="38530"/>
                </a:lnTo>
                <a:lnTo>
                  <a:pt x="41030" y="38570"/>
                </a:lnTo>
                <a:lnTo>
                  <a:pt x="41040" y="38630"/>
                </a:lnTo>
                <a:lnTo>
                  <a:pt x="41080" y="38730"/>
                </a:lnTo>
                <a:lnTo>
                  <a:pt x="41100" y="38810"/>
                </a:lnTo>
                <a:lnTo>
                  <a:pt x="41120" y="38880"/>
                </a:lnTo>
                <a:lnTo>
                  <a:pt x="41160" y="39000"/>
                </a:lnTo>
                <a:lnTo>
                  <a:pt x="41160" y="39020"/>
                </a:lnTo>
                <a:lnTo>
                  <a:pt x="41170" y="39070"/>
                </a:lnTo>
                <a:lnTo>
                  <a:pt x="41180" y="39140"/>
                </a:lnTo>
                <a:lnTo>
                  <a:pt x="41230" y="39200"/>
                </a:lnTo>
                <a:lnTo>
                  <a:pt x="41300" y="39220"/>
                </a:lnTo>
                <a:lnTo>
                  <a:pt x="41330" y="39210"/>
                </a:lnTo>
                <a:lnTo>
                  <a:pt x="41370" y="39210"/>
                </a:lnTo>
                <a:lnTo>
                  <a:pt x="41410" y="39210"/>
                </a:lnTo>
                <a:lnTo>
                  <a:pt x="41440" y="39210"/>
                </a:lnTo>
                <a:lnTo>
                  <a:pt x="41500" y="39220"/>
                </a:lnTo>
                <a:lnTo>
                  <a:pt x="41560" y="39230"/>
                </a:lnTo>
                <a:lnTo>
                  <a:pt x="41620" y="39230"/>
                </a:lnTo>
                <a:lnTo>
                  <a:pt x="41710" y="39240"/>
                </a:lnTo>
                <a:lnTo>
                  <a:pt x="41750" y="39250"/>
                </a:lnTo>
                <a:lnTo>
                  <a:pt x="41810" y="39260"/>
                </a:lnTo>
                <a:lnTo>
                  <a:pt x="41850" y="39260"/>
                </a:lnTo>
                <a:lnTo>
                  <a:pt x="41890" y="39270"/>
                </a:lnTo>
                <a:lnTo>
                  <a:pt x="41950" y="39280"/>
                </a:lnTo>
                <a:lnTo>
                  <a:pt x="42000" y="39280"/>
                </a:lnTo>
                <a:lnTo>
                  <a:pt x="42060" y="39290"/>
                </a:lnTo>
                <a:lnTo>
                  <a:pt x="42100" y="39290"/>
                </a:lnTo>
                <a:lnTo>
                  <a:pt x="42140" y="39300"/>
                </a:lnTo>
                <a:lnTo>
                  <a:pt x="42180" y="39300"/>
                </a:lnTo>
                <a:lnTo>
                  <a:pt x="42220" y="39310"/>
                </a:lnTo>
                <a:lnTo>
                  <a:pt x="42270" y="39310"/>
                </a:lnTo>
                <a:lnTo>
                  <a:pt x="42290" y="39310"/>
                </a:lnTo>
                <a:lnTo>
                  <a:pt x="42330" y="39310"/>
                </a:lnTo>
                <a:lnTo>
                  <a:pt x="42380" y="39330"/>
                </a:lnTo>
                <a:lnTo>
                  <a:pt x="42410" y="39350"/>
                </a:lnTo>
                <a:lnTo>
                  <a:pt x="42430" y="39400"/>
                </a:lnTo>
                <a:lnTo>
                  <a:pt x="42440" y="39410"/>
                </a:lnTo>
                <a:lnTo>
                  <a:pt x="42480" y="39450"/>
                </a:lnTo>
                <a:lnTo>
                  <a:pt x="42520" y="39510"/>
                </a:lnTo>
                <a:lnTo>
                  <a:pt x="42550" y="39530"/>
                </a:lnTo>
                <a:lnTo>
                  <a:pt x="42570" y="39540"/>
                </a:lnTo>
                <a:lnTo>
                  <a:pt x="42590" y="39550"/>
                </a:lnTo>
                <a:lnTo>
                  <a:pt x="42640" y="39560"/>
                </a:lnTo>
                <a:lnTo>
                  <a:pt x="42710" y="39590"/>
                </a:lnTo>
                <a:lnTo>
                  <a:pt x="42730" y="39610"/>
                </a:lnTo>
                <a:lnTo>
                  <a:pt x="42770" y="39650"/>
                </a:lnTo>
                <a:lnTo>
                  <a:pt x="42800" y="39710"/>
                </a:lnTo>
                <a:lnTo>
                  <a:pt x="42790" y="39720"/>
                </a:lnTo>
                <a:lnTo>
                  <a:pt x="42780" y="39740"/>
                </a:lnTo>
                <a:lnTo>
                  <a:pt x="42780" y="39800"/>
                </a:lnTo>
                <a:lnTo>
                  <a:pt x="42790" y="39800"/>
                </a:lnTo>
                <a:lnTo>
                  <a:pt x="42800" y="39820"/>
                </a:lnTo>
                <a:lnTo>
                  <a:pt x="42810" y="39840"/>
                </a:lnTo>
                <a:lnTo>
                  <a:pt x="42820" y="39850"/>
                </a:lnTo>
                <a:lnTo>
                  <a:pt x="42860" y="39870"/>
                </a:lnTo>
                <a:lnTo>
                  <a:pt x="42870" y="39870"/>
                </a:lnTo>
                <a:lnTo>
                  <a:pt x="42920" y="39890"/>
                </a:lnTo>
                <a:lnTo>
                  <a:pt x="42960" y="39890"/>
                </a:lnTo>
                <a:lnTo>
                  <a:pt x="42990" y="39900"/>
                </a:lnTo>
                <a:lnTo>
                  <a:pt x="43020" y="39910"/>
                </a:lnTo>
                <a:lnTo>
                  <a:pt x="43040" y="39920"/>
                </a:lnTo>
                <a:lnTo>
                  <a:pt x="43060" y="39930"/>
                </a:lnTo>
                <a:lnTo>
                  <a:pt x="43110" y="39940"/>
                </a:lnTo>
                <a:lnTo>
                  <a:pt x="43150" y="39960"/>
                </a:lnTo>
                <a:lnTo>
                  <a:pt x="43200" y="40020"/>
                </a:lnTo>
                <a:lnTo>
                  <a:pt x="43270" y="40080"/>
                </a:lnTo>
                <a:lnTo>
                  <a:pt x="43300" y="40100"/>
                </a:lnTo>
                <a:lnTo>
                  <a:pt x="43320" y="40110"/>
                </a:lnTo>
                <a:lnTo>
                  <a:pt x="43350" y="40120"/>
                </a:lnTo>
                <a:lnTo>
                  <a:pt x="43480" y="40210"/>
                </a:lnTo>
                <a:lnTo>
                  <a:pt x="43530" y="40280"/>
                </a:lnTo>
                <a:lnTo>
                  <a:pt x="43540" y="40280"/>
                </a:lnTo>
                <a:lnTo>
                  <a:pt x="43570" y="40260"/>
                </a:lnTo>
                <a:lnTo>
                  <a:pt x="43590" y="40250"/>
                </a:lnTo>
                <a:lnTo>
                  <a:pt x="43620" y="40240"/>
                </a:lnTo>
                <a:lnTo>
                  <a:pt x="43640" y="40230"/>
                </a:lnTo>
                <a:lnTo>
                  <a:pt x="43650" y="40210"/>
                </a:lnTo>
                <a:lnTo>
                  <a:pt x="43680" y="40190"/>
                </a:lnTo>
                <a:lnTo>
                  <a:pt x="43710" y="40170"/>
                </a:lnTo>
                <a:lnTo>
                  <a:pt x="43750" y="40160"/>
                </a:lnTo>
                <a:lnTo>
                  <a:pt x="43780" y="40160"/>
                </a:lnTo>
                <a:lnTo>
                  <a:pt x="43830" y="40150"/>
                </a:lnTo>
                <a:lnTo>
                  <a:pt x="43860" y="40140"/>
                </a:lnTo>
                <a:lnTo>
                  <a:pt x="43890" y="40140"/>
                </a:lnTo>
                <a:lnTo>
                  <a:pt x="43910" y="40130"/>
                </a:lnTo>
                <a:lnTo>
                  <a:pt x="43930" y="40110"/>
                </a:lnTo>
                <a:lnTo>
                  <a:pt x="43950" y="40090"/>
                </a:lnTo>
                <a:lnTo>
                  <a:pt x="43970" y="40080"/>
                </a:lnTo>
                <a:lnTo>
                  <a:pt x="44000" y="40060"/>
                </a:lnTo>
                <a:lnTo>
                  <a:pt x="44030" y="40060"/>
                </a:lnTo>
                <a:lnTo>
                  <a:pt x="44060" y="40050"/>
                </a:lnTo>
                <a:lnTo>
                  <a:pt x="44090" y="40030"/>
                </a:lnTo>
                <a:lnTo>
                  <a:pt x="44110" y="40010"/>
                </a:lnTo>
                <a:lnTo>
                  <a:pt x="44130" y="40000"/>
                </a:lnTo>
                <a:lnTo>
                  <a:pt x="44140" y="39970"/>
                </a:lnTo>
                <a:lnTo>
                  <a:pt x="44160" y="39940"/>
                </a:lnTo>
                <a:lnTo>
                  <a:pt x="44190" y="39910"/>
                </a:lnTo>
                <a:lnTo>
                  <a:pt x="44200" y="39880"/>
                </a:lnTo>
                <a:lnTo>
                  <a:pt x="44230" y="39860"/>
                </a:lnTo>
                <a:lnTo>
                  <a:pt x="44260" y="39860"/>
                </a:lnTo>
                <a:lnTo>
                  <a:pt x="44300" y="39850"/>
                </a:lnTo>
                <a:lnTo>
                  <a:pt x="44340" y="39840"/>
                </a:lnTo>
                <a:lnTo>
                  <a:pt x="44370" y="39840"/>
                </a:lnTo>
                <a:lnTo>
                  <a:pt x="44420" y="39830"/>
                </a:lnTo>
                <a:lnTo>
                  <a:pt x="44470" y="39820"/>
                </a:lnTo>
                <a:lnTo>
                  <a:pt x="44530" y="39810"/>
                </a:lnTo>
                <a:lnTo>
                  <a:pt x="44570" y="39800"/>
                </a:lnTo>
                <a:lnTo>
                  <a:pt x="44590" y="39790"/>
                </a:lnTo>
                <a:lnTo>
                  <a:pt x="44620" y="39770"/>
                </a:lnTo>
                <a:lnTo>
                  <a:pt x="44630" y="39760"/>
                </a:lnTo>
                <a:lnTo>
                  <a:pt x="44640" y="39740"/>
                </a:lnTo>
                <a:lnTo>
                  <a:pt x="44680" y="39710"/>
                </a:lnTo>
                <a:lnTo>
                  <a:pt x="44700" y="39680"/>
                </a:lnTo>
                <a:lnTo>
                  <a:pt x="44720" y="39580"/>
                </a:lnTo>
                <a:lnTo>
                  <a:pt x="44730" y="39560"/>
                </a:lnTo>
                <a:lnTo>
                  <a:pt x="44740" y="39550"/>
                </a:lnTo>
                <a:lnTo>
                  <a:pt x="44750" y="39540"/>
                </a:lnTo>
                <a:lnTo>
                  <a:pt x="44770" y="39520"/>
                </a:lnTo>
                <a:lnTo>
                  <a:pt x="44830" y="39610"/>
                </a:lnTo>
                <a:lnTo>
                  <a:pt x="44900" y="39690"/>
                </a:lnTo>
                <a:lnTo>
                  <a:pt x="44910" y="39720"/>
                </a:lnTo>
                <a:lnTo>
                  <a:pt x="44910" y="39730"/>
                </a:lnTo>
                <a:lnTo>
                  <a:pt x="44950" y="39770"/>
                </a:lnTo>
                <a:lnTo>
                  <a:pt x="45030" y="39840"/>
                </a:lnTo>
                <a:lnTo>
                  <a:pt x="45060" y="39880"/>
                </a:lnTo>
                <a:lnTo>
                  <a:pt x="45080" y="39950"/>
                </a:lnTo>
                <a:lnTo>
                  <a:pt x="45120" y="40010"/>
                </a:lnTo>
                <a:lnTo>
                  <a:pt x="45120" y="40020"/>
                </a:lnTo>
                <a:lnTo>
                  <a:pt x="45160" y="40100"/>
                </a:lnTo>
                <a:lnTo>
                  <a:pt x="45260" y="40180"/>
                </a:lnTo>
                <a:lnTo>
                  <a:pt x="45300" y="40240"/>
                </a:lnTo>
                <a:lnTo>
                  <a:pt x="45330" y="40270"/>
                </a:lnTo>
                <a:lnTo>
                  <a:pt x="45360" y="40290"/>
                </a:lnTo>
                <a:lnTo>
                  <a:pt x="45370" y="40300"/>
                </a:lnTo>
                <a:lnTo>
                  <a:pt x="45390" y="40310"/>
                </a:lnTo>
                <a:lnTo>
                  <a:pt x="45440" y="40400"/>
                </a:lnTo>
                <a:lnTo>
                  <a:pt x="45450" y="40410"/>
                </a:lnTo>
                <a:lnTo>
                  <a:pt x="45500" y="40460"/>
                </a:lnTo>
                <a:lnTo>
                  <a:pt x="45510" y="40470"/>
                </a:lnTo>
                <a:lnTo>
                  <a:pt x="45570" y="40510"/>
                </a:lnTo>
                <a:lnTo>
                  <a:pt x="45600" y="40550"/>
                </a:lnTo>
                <a:lnTo>
                  <a:pt x="45660" y="40630"/>
                </a:lnTo>
                <a:lnTo>
                  <a:pt x="45670" y="40640"/>
                </a:lnTo>
                <a:lnTo>
                  <a:pt x="45700" y="40660"/>
                </a:lnTo>
                <a:lnTo>
                  <a:pt x="45720" y="40670"/>
                </a:lnTo>
                <a:lnTo>
                  <a:pt x="45740" y="40680"/>
                </a:lnTo>
                <a:lnTo>
                  <a:pt x="45820" y="40690"/>
                </a:lnTo>
                <a:lnTo>
                  <a:pt x="45870" y="40730"/>
                </a:lnTo>
                <a:lnTo>
                  <a:pt x="45890" y="40760"/>
                </a:lnTo>
                <a:lnTo>
                  <a:pt x="45930" y="40840"/>
                </a:lnTo>
                <a:lnTo>
                  <a:pt x="45950" y="40890"/>
                </a:lnTo>
                <a:lnTo>
                  <a:pt x="46030" y="40980"/>
                </a:lnTo>
                <a:lnTo>
                  <a:pt x="46060" y="41030"/>
                </a:lnTo>
                <a:lnTo>
                  <a:pt x="46070" y="41060"/>
                </a:lnTo>
                <a:lnTo>
                  <a:pt x="46070" y="41090"/>
                </a:lnTo>
                <a:lnTo>
                  <a:pt x="46090" y="41130"/>
                </a:lnTo>
                <a:lnTo>
                  <a:pt x="46100" y="41150"/>
                </a:lnTo>
                <a:lnTo>
                  <a:pt x="46120" y="41170"/>
                </a:lnTo>
                <a:lnTo>
                  <a:pt x="46190" y="41260"/>
                </a:lnTo>
                <a:lnTo>
                  <a:pt x="46200" y="41320"/>
                </a:lnTo>
                <a:lnTo>
                  <a:pt x="46200" y="41330"/>
                </a:lnTo>
                <a:lnTo>
                  <a:pt x="46210" y="41340"/>
                </a:lnTo>
                <a:lnTo>
                  <a:pt x="46210" y="41360"/>
                </a:lnTo>
                <a:lnTo>
                  <a:pt x="46220" y="41360"/>
                </a:lnTo>
                <a:lnTo>
                  <a:pt x="46250" y="41400"/>
                </a:lnTo>
                <a:lnTo>
                  <a:pt x="46260" y="41410"/>
                </a:lnTo>
                <a:lnTo>
                  <a:pt x="46280" y="41430"/>
                </a:lnTo>
                <a:lnTo>
                  <a:pt x="46340" y="41480"/>
                </a:lnTo>
                <a:lnTo>
                  <a:pt x="46460" y="41540"/>
                </a:lnTo>
                <a:lnTo>
                  <a:pt x="46480" y="41580"/>
                </a:lnTo>
                <a:lnTo>
                  <a:pt x="46490" y="41600"/>
                </a:lnTo>
                <a:lnTo>
                  <a:pt x="46500" y="41620"/>
                </a:lnTo>
                <a:lnTo>
                  <a:pt x="46510" y="41630"/>
                </a:lnTo>
                <a:lnTo>
                  <a:pt x="46510" y="41660"/>
                </a:lnTo>
                <a:lnTo>
                  <a:pt x="46510" y="41680"/>
                </a:lnTo>
                <a:lnTo>
                  <a:pt x="46520" y="41700"/>
                </a:lnTo>
                <a:lnTo>
                  <a:pt x="46510" y="41710"/>
                </a:lnTo>
                <a:lnTo>
                  <a:pt x="46510" y="41740"/>
                </a:lnTo>
                <a:lnTo>
                  <a:pt x="46500" y="41780"/>
                </a:lnTo>
                <a:lnTo>
                  <a:pt x="46500" y="41800"/>
                </a:lnTo>
                <a:lnTo>
                  <a:pt x="46500" y="41820"/>
                </a:lnTo>
                <a:lnTo>
                  <a:pt x="46500" y="41840"/>
                </a:lnTo>
                <a:lnTo>
                  <a:pt x="46500" y="41860"/>
                </a:lnTo>
                <a:lnTo>
                  <a:pt x="46500" y="41880"/>
                </a:lnTo>
                <a:lnTo>
                  <a:pt x="46500" y="41930"/>
                </a:lnTo>
                <a:lnTo>
                  <a:pt x="46490" y="41960"/>
                </a:lnTo>
                <a:lnTo>
                  <a:pt x="46490" y="41980"/>
                </a:lnTo>
                <a:lnTo>
                  <a:pt x="46490" y="42010"/>
                </a:lnTo>
                <a:lnTo>
                  <a:pt x="46490" y="42040"/>
                </a:lnTo>
                <a:lnTo>
                  <a:pt x="46480" y="42070"/>
                </a:lnTo>
                <a:lnTo>
                  <a:pt x="46400" y="42060"/>
                </a:lnTo>
                <a:lnTo>
                  <a:pt x="46220" y="42040"/>
                </a:lnTo>
                <a:lnTo>
                  <a:pt x="46200" y="42160"/>
                </a:lnTo>
                <a:lnTo>
                  <a:pt x="46200" y="42260"/>
                </a:lnTo>
                <a:lnTo>
                  <a:pt x="46170" y="42370"/>
                </a:lnTo>
                <a:lnTo>
                  <a:pt x="46110" y="42480"/>
                </a:lnTo>
                <a:lnTo>
                  <a:pt x="46040" y="42600"/>
                </a:lnTo>
                <a:lnTo>
                  <a:pt x="45950" y="42720"/>
                </a:lnTo>
                <a:lnTo>
                  <a:pt x="45900" y="42790"/>
                </a:lnTo>
                <a:lnTo>
                  <a:pt x="45810" y="42940"/>
                </a:lnTo>
                <a:lnTo>
                  <a:pt x="45780" y="43010"/>
                </a:lnTo>
                <a:lnTo>
                  <a:pt x="45760" y="43060"/>
                </a:lnTo>
                <a:lnTo>
                  <a:pt x="45760" y="43100"/>
                </a:lnTo>
                <a:lnTo>
                  <a:pt x="45760" y="43150"/>
                </a:lnTo>
                <a:lnTo>
                  <a:pt x="45770" y="43220"/>
                </a:lnTo>
                <a:lnTo>
                  <a:pt x="45760" y="43280"/>
                </a:lnTo>
                <a:lnTo>
                  <a:pt x="45720" y="43320"/>
                </a:lnTo>
                <a:lnTo>
                  <a:pt x="45640" y="43370"/>
                </a:lnTo>
                <a:lnTo>
                  <a:pt x="45590" y="43420"/>
                </a:lnTo>
                <a:lnTo>
                  <a:pt x="45530" y="43470"/>
                </a:lnTo>
                <a:lnTo>
                  <a:pt x="45480" y="43540"/>
                </a:lnTo>
                <a:lnTo>
                  <a:pt x="45450" y="43630"/>
                </a:lnTo>
                <a:lnTo>
                  <a:pt x="45440" y="43670"/>
                </a:lnTo>
                <a:lnTo>
                  <a:pt x="45390" y="43760"/>
                </a:lnTo>
                <a:lnTo>
                  <a:pt x="45340" y="43870"/>
                </a:lnTo>
                <a:lnTo>
                  <a:pt x="45290" y="43990"/>
                </a:lnTo>
                <a:lnTo>
                  <a:pt x="45230" y="44120"/>
                </a:lnTo>
                <a:lnTo>
                  <a:pt x="45190" y="44220"/>
                </a:lnTo>
                <a:lnTo>
                  <a:pt x="45150" y="44350"/>
                </a:lnTo>
                <a:lnTo>
                  <a:pt x="45100" y="44470"/>
                </a:lnTo>
                <a:lnTo>
                  <a:pt x="45060" y="44600"/>
                </a:lnTo>
                <a:lnTo>
                  <a:pt x="45020" y="44710"/>
                </a:lnTo>
                <a:lnTo>
                  <a:pt x="44980" y="44850"/>
                </a:lnTo>
                <a:lnTo>
                  <a:pt x="44950" y="44930"/>
                </a:lnTo>
                <a:lnTo>
                  <a:pt x="44930" y="44990"/>
                </a:lnTo>
                <a:lnTo>
                  <a:pt x="44920" y="45040"/>
                </a:lnTo>
                <a:lnTo>
                  <a:pt x="44900" y="45130"/>
                </a:lnTo>
                <a:lnTo>
                  <a:pt x="44860" y="45160"/>
                </a:lnTo>
                <a:lnTo>
                  <a:pt x="44850" y="45190"/>
                </a:lnTo>
                <a:lnTo>
                  <a:pt x="44840" y="45190"/>
                </a:lnTo>
                <a:lnTo>
                  <a:pt x="44820" y="45280"/>
                </a:lnTo>
                <a:lnTo>
                  <a:pt x="44810" y="45350"/>
                </a:lnTo>
                <a:lnTo>
                  <a:pt x="44810" y="45360"/>
                </a:lnTo>
                <a:lnTo>
                  <a:pt x="44780" y="45470"/>
                </a:lnTo>
                <a:lnTo>
                  <a:pt x="44770" y="45550"/>
                </a:lnTo>
                <a:lnTo>
                  <a:pt x="44770" y="45580"/>
                </a:lnTo>
                <a:lnTo>
                  <a:pt x="44780" y="45590"/>
                </a:lnTo>
                <a:lnTo>
                  <a:pt x="44780" y="45600"/>
                </a:lnTo>
                <a:lnTo>
                  <a:pt x="44690" y="45880"/>
                </a:lnTo>
                <a:lnTo>
                  <a:pt x="44630" y="45980"/>
                </a:lnTo>
                <a:lnTo>
                  <a:pt x="44620" y="46030"/>
                </a:lnTo>
                <a:lnTo>
                  <a:pt x="44620" y="46120"/>
                </a:lnTo>
                <a:lnTo>
                  <a:pt x="44630" y="46220"/>
                </a:lnTo>
                <a:lnTo>
                  <a:pt x="44630" y="46340"/>
                </a:lnTo>
                <a:lnTo>
                  <a:pt x="44640" y="46420"/>
                </a:lnTo>
                <a:lnTo>
                  <a:pt x="44620" y="46510"/>
                </a:lnTo>
                <a:lnTo>
                  <a:pt x="44630" y="46550"/>
                </a:lnTo>
                <a:lnTo>
                  <a:pt x="44630" y="46580"/>
                </a:lnTo>
                <a:lnTo>
                  <a:pt x="44630" y="46640"/>
                </a:lnTo>
                <a:lnTo>
                  <a:pt x="44640" y="46700"/>
                </a:lnTo>
                <a:lnTo>
                  <a:pt x="44650" y="46800"/>
                </a:lnTo>
                <a:lnTo>
                  <a:pt x="44650" y="46900"/>
                </a:lnTo>
                <a:lnTo>
                  <a:pt x="44650" y="47020"/>
                </a:lnTo>
                <a:lnTo>
                  <a:pt x="44650" y="47150"/>
                </a:lnTo>
                <a:lnTo>
                  <a:pt x="44660" y="47320"/>
                </a:lnTo>
                <a:lnTo>
                  <a:pt x="44670" y="47480"/>
                </a:lnTo>
                <a:lnTo>
                  <a:pt x="44670" y="47650"/>
                </a:lnTo>
                <a:lnTo>
                  <a:pt x="44690" y="47810"/>
                </a:lnTo>
                <a:lnTo>
                  <a:pt x="44690" y="47940"/>
                </a:lnTo>
                <a:lnTo>
                  <a:pt x="44700" y="48150"/>
                </a:lnTo>
                <a:lnTo>
                  <a:pt x="44710" y="48330"/>
                </a:lnTo>
                <a:lnTo>
                  <a:pt x="44710" y="48530"/>
                </a:lnTo>
                <a:lnTo>
                  <a:pt x="44720" y="48730"/>
                </a:lnTo>
                <a:lnTo>
                  <a:pt x="44710" y="48880"/>
                </a:lnTo>
                <a:lnTo>
                  <a:pt x="44710" y="48990"/>
                </a:lnTo>
                <a:lnTo>
                  <a:pt x="44710" y="49110"/>
                </a:lnTo>
                <a:lnTo>
                  <a:pt x="44750" y="49240"/>
                </a:lnTo>
                <a:lnTo>
                  <a:pt x="44770" y="49390"/>
                </a:lnTo>
                <a:lnTo>
                  <a:pt x="44790" y="49520"/>
                </a:lnTo>
                <a:lnTo>
                  <a:pt x="44790" y="49590"/>
                </a:lnTo>
                <a:lnTo>
                  <a:pt x="44790" y="49620"/>
                </a:lnTo>
                <a:lnTo>
                  <a:pt x="44800" y="49740"/>
                </a:lnTo>
                <a:lnTo>
                  <a:pt x="44790" y="49820"/>
                </a:lnTo>
                <a:lnTo>
                  <a:pt x="44790" y="49870"/>
                </a:lnTo>
                <a:lnTo>
                  <a:pt x="44770" y="49950"/>
                </a:lnTo>
                <a:lnTo>
                  <a:pt x="44740" y="49990"/>
                </a:lnTo>
                <a:lnTo>
                  <a:pt x="44730" y="50000"/>
                </a:lnTo>
                <a:lnTo>
                  <a:pt x="44680" y="50030"/>
                </a:lnTo>
                <a:lnTo>
                  <a:pt x="44670" y="50050"/>
                </a:lnTo>
                <a:lnTo>
                  <a:pt x="44670" y="50100"/>
                </a:lnTo>
                <a:lnTo>
                  <a:pt x="44670" y="50120"/>
                </a:lnTo>
                <a:lnTo>
                  <a:pt x="44630" y="50170"/>
                </a:lnTo>
                <a:lnTo>
                  <a:pt x="44630" y="50190"/>
                </a:lnTo>
                <a:lnTo>
                  <a:pt x="44650" y="50210"/>
                </a:lnTo>
                <a:lnTo>
                  <a:pt x="44650" y="50230"/>
                </a:lnTo>
                <a:lnTo>
                  <a:pt x="44570" y="50260"/>
                </a:lnTo>
                <a:lnTo>
                  <a:pt x="44550" y="50280"/>
                </a:lnTo>
                <a:lnTo>
                  <a:pt x="44530" y="50300"/>
                </a:lnTo>
                <a:lnTo>
                  <a:pt x="44490" y="50300"/>
                </a:lnTo>
                <a:lnTo>
                  <a:pt x="44470" y="50300"/>
                </a:lnTo>
                <a:lnTo>
                  <a:pt x="44460" y="50310"/>
                </a:lnTo>
                <a:lnTo>
                  <a:pt x="44450" y="50320"/>
                </a:lnTo>
                <a:lnTo>
                  <a:pt x="44360" y="50350"/>
                </a:lnTo>
                <a:lnTo>
                  <a:pt x="44300" y="50380"/>
                </a:lnTo>
                <a:lnTo>
                  <a:pt x="44190" y="50420"/>
                </a:lnTo>
                <a:lnTo>
                  <a:pt x="44090" y="50470"/>
                </a:lnTo>
                <a:lnTo>
                  <a:pt x="44050" y="50490"/>
                </a:lnTo>
                <a:lnTo>
                  <a:pt x="44000" y="50500"/>
                </a:lnTo>
                <a:lnTo>
                  <a:pt x="43950" y="50510"/>
                </a:lnTo>
                <a:lnTo>
                  <a:pt x="43950" y="50520"/>
                </a:lnTo>
                <a:lnTo>
                  <a:pt x="43940" y="50520"/>
                </a:lnTo>
                <a:lnTo>
                  <a:pt x="43930" y="50540"/>
                </a:lnTo>
                <a:lnTo>
                  <a:pt x="43920" y="50590"/>
                </a:lnTo>
                <a:lnTo>
                  <a:pt x="43920" y="50600"/>
                </a:lnTo>
                <a:lnTo>
                  <a:pt x="43910" y="50610"/>
                </a:lnTo>
                <a:lnTo>
                  <a:pt x="43910" y="50620"/>
                </a:lnTo>
                <a:lnTo>
                  <a:pt x="43900" y="50630"/>
                </a:lnTo>
                <a:lnTo>
                  <a:pt x="43880" y="50650"/>
                </a:lnTo>
                <a:lnTo>
                  <a:pt x="43830" y="50650"/>
                </a:lnTo>
                <a:lnTo>
                  <a:pt x="43770" y="50620"/>
                </a:lnTo>
                <a:lnTo>
                  <a:pt x="43680" y="50620"/>
                </a:lnTo>
                <a:lnTo>
                  <a:pt x="43630" y="50600"/>
                </a:lnTo>
                <a:lnTo>
                  <a:pt x="43620" y="50600"/>
                </a:lnTo>
                <a:lnTo>
                  <a:pt x="43600" y="50630"/>
                </a:lnTo>
                <a:lnTo>
                  <a:pt x="43590" y="50640"/>
                </a:lnTo>
                <a:lnTo>
                  <a:pt x="43560" y="50650"/>
                </a:lnTo>
                <a:lnTo>
                  <a:pt x="43540" y="50660"/>
                </a:lnTo>
                <a:lnTo>
                  <a:pt x="43490" y="50660"/>
                </a:lnTo>
                <a:lnTo>
                  <a:pt x="43470" y="50680"/>
                </a:lnTo>
                <a:lnTo>
                  <a:pt x="43440" y="50720"/>
                </a:lnTo>
                <a:lnTo>
                  <a:pt x="43440" y="50730"/>
                </a:lnTo>
                <a:lnTo>
                  <a:pt x="43410" y="50830"/>
                </a:lnTo>
                <a:lnTo>
                  <a:pt x="43400" y="50850"/>
                </a:lnTo>
                <a:lnTo>
                  <a:pt x="43380" y="50870"/>
                </a:lnTo>
                <a:lnTo>
                  <a:pt x="43370" y="50910"/>
                </a:lnTo>
                <a:lnTo>
                  <a:pt x="43390" y="50940"/>
                </a:lnTo>
                <a:lnTo>
                  <a:pt x="43420" y="51000"/>
                </a:lnTo>
                <a:lnTo>
                  <a:pt x="43410" y="51010"/>
                </a:lnTo>
                <a:lnTo>
                  <a:pt x="43410" y="51020"/>
                </a:lnTo>
                <a:lnTo>
                  <a:pt x="43400" y="51030"/>
                </a:lnTo>
                <a:lnTo>
                  <a:pt x="43360" y="51080"/>
                </a:lnTo>
                <a:lnTo>
                  <a:pt x="43370" y="51110"/>
                </a:lnTo>
                <a:lnTo>
                  <a:pt x="43370" y="51120"/>
                </a:lnTo>
                <a:lnTo>
                  <a:pt x="43360" y="51120"/>
                </a:lnTo>
                <a:lnTo>
                  <a:pt x="43320" y="51150"/>
                </a:lnTo>
                <a:lnTo>
                  <a:pt x="43290" y="51150"/>
                </a:lnTo>
                <a:lnTo>
                  <a:pt x="43280" y="51150"/>
                </a:lnTo>
                <a:lnTo>
                  <a:pt x="43260" y="51150"/>
                </a:lnTo>
                <a:lnTo>
                  <a:pt x="43230" y="51130"/>
                </a:lnTo>
                <a:lnTo>
                  <a:pt x="43200" y="51120"/>
                </a:lnTo>
                <a:lnTo>
                  <a:pt x="43140" y="51080"/>
                </a:lnTo>
                <a:lnTo>
                  <a:pt x="43110" y="51080"/>
                </a:lnTo>
                <a:lnTo>
                  <a:pt x="43100" y="51080"/>
                </a:lnTo>
                <a:lnTo>
                  <a:pt x="43080" y="51080"/>
                </a:lnTo>
                <a:lnTo>
                  <a:pt x="43070" y="51090"/>
                </a:lnTo>
                <a:lnTo>
                  <a:pt x="43050" y="51100"/>
                </a:lnTo>
                <a:lnTo>
                  <a:pt x="43010" y="51110"/>
                </a:lnTo>
                <a:lnTo>
                  <a:pt x="42990" y="51110"/>
                </a:lnTo>
                <a:lnTo>
                  <a:pt x="42960" y="51120"/>
                </a:lnTo>
                <a:lnTo>
                  <a:pt x="42950" y="51130"/>
                </a:lnTo>
                <a:lnTo>
                  <a:pt x="42930" y="51140"/>
                </a:lnTo>
                <a:lnTo>
                  <a:pt x="42920" y="51150"/>
                </a:lnTo>
                <a:lnTo>
                  <a:pt x="42910" y="51150"/>
                </a:lnTo>
                <a:lnTo>
                  <a:pt x="42900" y="51150"/>
                </a:lnTo>
                <a:lnTo>
                  <a:pt x="42880" y="51140"/>
                </a:lnTo>
                <a:lnTo>
                  <a:pt x="42850" y="51090"/>
                </a:lnTo>
                <a:lnTo>
                  <a:pt x="42840" y="51080"/>
                </a:lnTo>
                <a:lnTo>
                  <a:pt x="42760" y="51070"/>
                </a:lnTo>
                <a:lnTo>
                  <a:pt x="42740" y="51010"/>
                </a:lnTo>
                <a:lnTo>
                  <a:pt x="42760" y="50970"/>
                </a:lnTo>
                <a:lnTo>
                  <a:pt x="42750" y="50910"/>
                </a:lnTo>
                <a:lnTo>
                  <a:pt x="42690" y="50870"/>
                </a:lnTo>
                <a:lnTo>
                  <a:pt x="42670" y="50860"/>
                </a:lnTo>
                <a:lnTo>
                  <a:pt x="42600" y="50840"/>
                </a:lnTo>
                <a:lnTo>
                  <a:pt x="42570" y="50860"/>
                </a:lnTo>
                <a:lnTo>
                  <a:pt x="42520" y="50880"/>
                </a:lnTo>
                <a:lnTo>
                  <a:pt x="42500" y="50870"/>
                </a:lnTo>
                <a:lnTo>
                  <a:pt x="42490" y="50870"/>
                </a:lnTo>
                <a:lnTo>
                  <a:pt x="42490" y="50880"/>
                </a:lnTo>
                <a:lnTo>
                  <a:pt x="42470" y="50880"/>
                </a:lnTo>
                <a:lnTo>
                  <a:pt x="42450" y="50870"/>
                </a:lnTo>
                <a:lnTo>
                  <a:pt x="42440" y="50850"/>
                </a:lnTo>
                <a:lnTo>
                  <a:pt x="42430" y="50820"/>
                </a:lnTo>
                <a:lnTo>
                  <a:pt x="42430" y="50780"/>
                </a:lnTo>
                <a:lnTo>
                  <a:pt x="42420" y="50770"/>
                </a:lnTo>
                <a:lnTo>
                  <a:pt x="42410" y="50760"/>
                </a:lnTo>
                <a:lnTo>
                  <a:pt x="42390" y="50740"/>
                </a:lnTo>
                <a:lnTo>
                  <a:pt x="42380" y="50740"/>
                </a:lnTo>
                <a:lnTo>
                  <a:pt x="42340" y="50730"/>
                </a:lnTo>
                <a:lnTo>
                  <a:pt x="42320" y="50720"/>
                </a:lnTo>
                <a:lnTo>
                  <a:pt x="42310" y="50700"/>
                </a:lnTo>
                <a:lnTo>
                  <a:pt x="42300" y="50680"/>
                </a:lnTo>
                <a:lnTo>
                  <a:pt x="42280" y="50660"/>
                </a:lnTo>
                <a:lnTo>
                  <a:pt x="42270" y="50650"/>
                </a:lnTo>
                <a:lnTo>
                  <a:pt x="42240" y="50640"/>
                </a:lnTo>
                <a:lnTo>
                  <a:pt x="42160" y="50640"/>
                </a:lnTo>
                <a:lnTo>
                  <a:pt x="42140" y="50640"/>
                </a:lnTo>
                <a:lnTo>
                  <a:pt x="42130" y="50640"/>
                </a:lnTo>
                <a:lnTo>
                  <a:pt x="42110" y="50630"/>
                </a:lnTo>
                <a:lnTo>
                  <a:pt x="42080" y="50620"/>
                </a:lnTo>
                <a:lnTo>
                  <a:pt x="42030" y="50620"/>
                </a:lnTo>
                <a:lnTo>
                  <a:pt x="41990" y="50630"/>
                </a:lnTo>
                <a:lnTo>
                  <a:pt x="41910" y="50630"/>
                </a:lnTo>
                <a:lnTo>
                  <a:pt x="41830" y="50610"/>
                </a:lnTo>
                <a:lnTo>
                  <a:pt x="41800" y="50550"/>
                </a:lnTo>
                <a:lnTo>
                  <a:pt x="41790" y="50530"/>
                </a:lnTo>
                <a:lnTo>
                  <a:pt x="41780" y="50490"/>
                </a:lnTo>
                <a:lnTo>
                  <a:pt x="41730" y="50430"/>
                </a:lnTo>
                <a:lnTo>
                  <a:pt x="41730" y="50420"/>
                </a:lnTo>
                <a:lnTo>
                  <a:pt x="41730" y="50360"/>
                </a:lnTo>
                <a:lnTo>
                  <a:pt x="41720" y="50350"/>
                </a:lnTo>
                <a:lnTo>
                  <a:pt x="41710" y="50340"/>
                </a:lnTo>
                <a:lnTo>
                  <a:pt x="41690" y="50310"/>
                </a:lnTo>
                <a:lnTo>
                  <a:pt x="41670" y="50290"/>
                </a:lnTo>
                <a:lnTo>
                  <a:pt x="41660" y="50270"/>
                </a:lnTo>
                <a:lnTo>
                  <a:pt x="41650" y="50250"/>
                </a:lnTo>
                <a:lnTo>
                  <a:pt x="41640" y="50250"/>
                </a:lnTo>
                <a:lnTo>
                  <a:pt x="41630" y="50230"/>
                </a:lnTo>
                <a:lnTo>
                  <a:pt x="41590" y="50220"/>
                </a:lnTo>
                <a:lnTo>
                  <a:pt x="41580" y="50210"/>
                </a:lnTo>
                <a:lnTo>
                  <a:pt x="41570" y="50200"/>
                </a:lnTo>
                <a:lnTo>
                  <a:pt x="41570" y="50170"/>
                </a:lnTo>
                <a:lnTo>
                  <a:pt x="41560" y="50160"/>
                </a:lnTo>
                <a:lnTo>
                  <a:pt x="41550" y="50120"/>
                </a:lnTo>
                <a:lnTo>
                  <a:pt x="41540" y="50110"/>
                </a:lnTo>
                <a:lnTo>
                  <a:pt x="41520" y="50090"/>
                </a:lnTo>
                <a:lnTo>
                  <a:pt x="41490" y="50080"/>
                </a:lnTo>
                <a:lnTo>
                  <a:pt x="41480" y="50070"/>
                </a:lnTo>
                <a:lnTo>
                  <a:pt x="41450" y="50080"/>
                </a:lnTo>
                <a:lnTo>
                  <a:pt x="41420" y="50100"/>
                </a:lnTo>
                <a:lnTo>
                  <a:pt x="41410" y="50110"/>
                </a:lnTo>
                <a:lnTo>
                  <a:pt x="41390" y="50110"/>
                </a:lnTo>
                <a:lnTo>
                  <a:pt x="41380" y="50110"/>
                </a:lnTo>
                <a:lnTo>
                  <a:pt x="41370" y="50090"/>
                </a:lnTo>
                <a:lnTo>
                  <a:pt x="41360" y="50060"/>
                </a:lnTo>
                <a:lnTo>
                  <a:pt x="41350" y="50040"/>
                </a:lnTo>
                <a:lnTo>
                  <a:pt x="41330" y="50020"/>
                </a:lnTo>
                <a:lnTo>
                  <a:pt x="41280" y="49980"/>
                </a:lnTo>
                <a:lnTo>
                  <a:pt x="41240" y="49970"/>
                </a:lnTo>
                <a:lnTo>
                  <a:pt x="41180" y="49960"/>
                </a:lnTo>
                <a:lnTo>
                  <a:pt x="41150" y="49950"/>
                </a:lnTo>
                <a:lnTo>
                  <a:pt x="41130" y="49930"/>
                </a:lnTo>
                <a:lnTo>
                  <a:pt x="41100" y="49870"/>
                </a:lnTo>
                <a:lnTo>
                  <a:pt x="41070" y="49840"/>
                </a:lnTo>
                <a:lnTo>
                  <a:pt x="41040" y="49780"/>
                </a:lnTo>
                <a:lnTo>
                  <a:pt x="40960" y="49680"/>
                </a:lnTo>
                <a:lnTo>
                  <a:pt x="40930" y="49670"/>
                </a:lnTo>
                <a:lnTo>
                  <a:pt x="40910" y="49670"/>
                </a:lnTo>
                <a:lnTo>
                  <a:pt x="40890" y="49680"/>
                </a:lnTo>
                <a:lnTo>
                  <a:pt x="40880" y="49680"/>
                </a:lnTo>
                <a:lnTo>
                  <a:pt x="40850" y="49680"/>
                </a:lnTo>
                <a:lnTo>
                  <a:pt x="40830" y="49680"/>
                </a:lnTo>
                <a:lnTo>
                  <a:pt x="40810" y="49680"/>
                </a:lnTo>
                <a:lnTo>
                  <a:pt x="40790" y="49680"/>
                </a:lnTo>
                <a:lnTo>
                  <a:pt x="40750" y="49660"/>
                </a:lnTo>
                <a:lnTo>
                  <a:pt x="40710" y="49630"/>
                </a:lnTo>
                <a:lnTo>
                  <a:pt x="40700" y="49620"/>
                </a:lnTo>
                <a:lnTo>
                  <a:pt x="40680" y="49610"/>
                </a:lnTo>
                <a:lnTo>
                  <a:pt x="40620" y="49570"/>
                </a:lnTo>
                <a:lnTo>
                  <a:pt x="40600" y="49560"/>
                </a:lnTo>
                <a:lnTo>
                  <a:pt x="40570" y="49560"/>
                </a:lnTo>
                <a:lnTo>
                  <a:pt x="40550" y="49560"/>
                </a:lnTo>
                <a:lnTo>
                  <a:pt x="40520" y="49570"/>
                </a:lnTo>
                <a:lnTo>
                  <a:pt x="40500" y="49590"/>
                </a:lnTo>
                <a:lnTo>
                  <a:pt x="40490" y="49590"/>
                </a:lnTo>
                <a:lnTo>
                  <a:pt x="40480" y="49570"/>
                </a:lnTo>
                <a:lnTo>
                  <a:pt x="40380" y="49550"/>
                </a:lnTo>
                <a:lnTo>
                  <a:pt x="40370" y="49540"/>
                </a:lnTo>
                <a:lnTo>
                  <a:pt x="40360" y="49530"/>
                </a:lnTo>
                <a:lnTo>
                  <a:pt x="40280" y="49530"/>
                </a:lnTo>
                <a:lnTo>
                  <a:pt x="40250" y="49510"/>
                </a:lnTo>
                <a:lnTo>
                  <a:pt x="40210" y="49510"/>
                </a:lnTo>
                <a:lnTo>
                  <a:pt x="40160" y="49520"/>
                </a:lnTo>
                <a:lnTo>
                  <a:pt x="40140" y="49520"/>
                </a:lnTo>
                <a:lnTo>
                  <a:pt x="40080" y="49520"/>
                </a:lnTo>
                <a:lnTo>
                  <a:pt x="40050" y="49490"/>
                </a:lnTo>
                <a:lnTo>
                  <a:pt x="40030" y="49490"/>
                </a:lnTo>
                <a:lnTo>
                  <a:pt x="40010" y="49490"/>
                </a:lnTo>
                <a:lnTo>
                  <a:pt x="39900" y="49470"/>
                </a:lnTo>
                <a:lnTo>
                  <a:pt x="39880" y="49460"/>
                </a:lnTo>
                <a:lnTo>
                  <a:pt x="39850" y="49450"/>
                </a:lnTo>
                <a:lnTo>
                  <a:pt x="39820" y="49440"/>
                </a:lnTo>
                <a:lnTo>
                  <a:pt x="39800" y="49440"/>
                </a:lnTo>
                <a:lnTo>
                  <a:pt x="39760" y="49440"/>
                </a:lnTo>
                <a:lnTo>
                  <a:pt x="39720" y="49420"/>
                </a:lnTo>
                <a:lnTo>
                  <a:pt x="39700" y="49400"/>
                </a:lnTo>
                <a:lnTo>
                  <a:pt x="39680" y="49380"/>
                </a:lnTo>
                <a:lnTo>
                  <a:pt x="39660" y="49330"/>
                </a:lnTo>
                <a:lnTo>
                  <a:pt x="39620" y="49290"/>
                </a:lnTo>
                <a:lnTo>
                  <a:pt x="39600" y="49280"/>
                </a:lnTo>
                <a:lnTo>
                  <a:pt x="39590" y="49260"/>
                </a:lnTo>
                <a:lnTo>
                  <a:pt x="39570" y="49260"/>
                </a:lnTo>
                <a:lnTo>
                  <a:pt x="39550" y="49260"/>
                </a:lnTo>
                <a:lnTo>
                  <a:pt x="39530" y="49250"/>
                </a:lnTo>
                <a:lnTo>
                  <a:pt x="39520" y="49240"/>
                </a:lnTo>
                <a:lnTo>
                  <a:pt x="39500" y="49240"/>
                </a:lnTo>
                <a:lnTo>
                  <a:pt x="39490" y="49240"/>
                </a:lnTo>
                <a:lnTo>
                  <a:pt x="39480" y="49230"/>
                </a:lnTo>
                <a:lnTo>
                  <a:pt x="39450" y="49210"/>
                </a:lnTo>
                <a:lnTo>
                  <a:pt x="39440" y="49210"/>
                </a:lnTo>
                <a:lnTo>
                  <a:pt x="39430" y="49190"/>
                </a:lnTo>
                <a:lnTo>
                  <a:pt x="39390" y="49170"/>
                </a:lnTo>
                <a:lnTo>
                  <a:pt x="39330" y="49150"/>
                </a:lnTo>
                <a:lnTo>
                  <a:pt x="39270" y="49120"/>
                </a:lnTo>
                <a:lnTo>
                  <a:pt x="39250" y="49090"/>
                </a:lnTo>
                <a:lnTo>
                  <a:pt x="39180" y="49030"/>
                </a:lnTo>
                <a:lnTo>
                  <a:pt x="39160" y="49020"/>
                </a:lnTo>
                <a:lnTo>
                  <a:pt x="39150" y="49010"/>
                </a:lnTo>
                <a:lnTo>
                  <a:pt x="39080" y="48990"/>
                </a:lnTo>
                <a:lnTo>
                  <a:pt x="39070" y="48990"/>
                </a:lnTo>
                <a:lnTo>
                  <a:pt x="39050" y="49000"/>
                </a:lnTo>
                <a:lnTo>
                  <a:pt x="39050" y="48990"/>
                </a:lnTo>
                <a:lnTo>
                  <a:pt x="39030" y="48990"/>
                </a:lnTo>
                <a:lnTo>
                  <a:pt x="38990" y="48920"/>
                </a:lnTo>
                <a:lnTo>
                  <a:pt x="38910" y="48890"/>
                </a:lnTo>
                <a:lnTo>
                  <a:pt x="38890" y="48880"/>
                </a:lnTo>
                <a:lnTo>
                  <a:pt x="38820" y="48830"/>
                </a:lnTo>
                <a:lnTo>
                  <a:pt x="38770" y="48800"/>
                </a:lnTo>
                <a:lnTo>
                  <a:pt x="38740" y="48770"/>
                </a:lnTo>
                <a:lnTo>
                  <a:pt x="38710" y="48740"/>
                </a:lnTo>
                <a:lnTo>
                  <a:pt x="38700" y="48740"/>
                </a:lnTo>
                <a:lnTo>
                  <a:pt x="38690" y="48730"/>
                </a:lnTo>
                <a:lnTo>
                  <a:pt x="38680" y="48730"/>
                </a:lnTo>
                <a:lnTo>
                  <a:pt x="38660" y="48730"/>
                </a:lnTo>
                <a:lnTo>
                  <a:pt x="38640" y="48730"/>
                </a:lnTo>
                <a:lnTo>
                  <a:pt x="38580" y="48680"/>
                </a:lnTo>
                <a:lnTo>
                  <a:pt x="38560" y="48650"/>
                </a:lnTo>
                <a:lnTo>
                  <a:pt x="38410" y="48560"/>
                </a:lnTo>
                <a:lnTo>
                  <a:pt x="38380" y="48560"/>
                </a:lnTo>
                <a:lnTo>
                  <a:pt x="38320" y="48560"/>
                </a:lnTo>
                <a:lnTo>
                  <a:pt x="38290" y="48540"/>
                </a:lnTo>
                <a:lnTo>
                  <a:pt x="38280" y="48530"/>
                </a:lnTo>
                <a:lnTo>
                  <a:pt x="38230" y="48500"/>
                </a:lnTo>
                <a:lnTo>
                  <a:pt x="38210" y="48470"/>
                </a:lnTo>
                <a:lnTo>
                  <a:pt x="38200" y="48460"/>
                </a:lnTo>
                <a:lnTo>
                  <a:pt x="38140" y="48420"/>
                </a:lnTo>
                <a:lnTo>
                  <a:pt x="38120" y="48410"/>
                </a:lnTo>
                <a:lnTo>
                  <a:pt x="38100" y="48410"/>
                </a:lnTo>
                <a:lnTo>
                  <a:pt x="38050" y="48400"/>
                </a:lnTo>
                <a:lnTo>
                  <a:pt x="37990" y="48360"/>
                </a:lnTo>
                <a:lnTo>
                  <a:pt x="37980" y="48350"/>
                </a:lnTo>
                <a:lnTo>
                  <a:pt x="37930" y="48330"/>
                </a:lnTo>
                <a:lnTo>
                  <a:pt x="37920" y="48330"/>
                </a:lnTo>
                <a:lnTo>
                  <a:pt x="37850" y="48280"/>
                </a:lnTo>
                <a:lnTo>
                  <a:pt x="37730" y="48250"/>
                </a:lnTo>
                <a:lnTo>
                  <a:pt x="37670" y="48220"/>
                </a:lnTo>
                <a:lnTo>
                  <a:pt x="37640" y="48200"/>
                </a:lnTo>
                <a:lnTo>
                  <a:pt x="37630" y="48180"/>
                </a:lnTo>
                <a:lnTo>
                  <a:pt x="37620" y="48170"/>
                </a:lnTo>
                <a:lnTo>
                  <a:pt x="37590" y="48170"/>
                </a:lnTo>
                <a:lnTo>
                  <a:pt x="37580" y="48170"/>
                </a:lnTo>
                <a:lnTo>
                  <a:pt x="37560" y="48150"/>
                </a:lnTo>
                <a:lnTo>
                  <a:pt x="37510" y="48130"/>
                </a:lnTo>
                <a:lnTo>
                  <a:pt x="37460" y="48130"/>
                </a:lnTo>
                <a:lnTo>
                  <a:pt x="37380" y="48130"/>
                </a:lnTo>
                <a:lnTo>
                  <a:pt x="37350" y="48130"/>
                </a:lnTo>
                <a:lnTo>
                  <a:pt x="37340" y="48130"/>
                </a:lnTo>
                <a:lnTo>
                  <a:pt x="37330" y="48120"/>
                </a:lnTo>
                <a:lnTo>
                  <a:pt x="37280" y="48100"/>
                </a:lnTo>
                <a:lnTo>
                  <a:pt x="37240" y="48080"/>
                </a:lnTo>
                <a:lnTo>
                  <a:pt x="37200" y="48070"/>
                </a:lnTo>
                <a:lnTo>
                  <a:pt x="37190" y="48060"/>
                </a:lnTo>
                <a:lnTo>
                  <a:pt x="37160" y="48050"/>
                </a:lnTo>
                <a:lnTo>
                  <a:pt x="37140" y="48020"/>
                </a:lnTo>
                <a:lnTo>
                  <a:pt x="37110" y="47990"/>
                </a:lnTo>
                <a:lnTo>
                  <a:pt x="37090" y="47970"/>
                </a:lnTo>
                <a:lnTo>
                  <a:pt x="37080" y="47970"/>
                </a:lnTo>
                <a:lnTo>
                  <a:pt x="37000" y="47940"/>
                </a:lnTo>
                <a:lnTo>
                  <a:pt x="36980" y="47930"/>
                </a:lnTo>
                <a:lnTo>
                  <a:pt x="36970" y="47930"/>
                </a:lnTo>
                <a:lnTo>
                  <a:pt x="36950" y="47920"/>
                </a:lnTo>
                <a:lnTo>
                  <a:pt x="36880" y="47870"/>
                </a:lnTo>
                <a:lnTo>
                  <a:pt x="36860" y="47870"/>
                </a:lnTo>
                <a:lnTo>
                  <a:pt x="36830" y="47860"/>
                </a:lnTo>
                <a:lnTo>
                  <a:pt x="36770" y="47810"/>
                </a:lnTo>
                <a:lnTo>
                  <a:pt x="36740" y="47810"/>
                </a:lnTo>
                <a:lnTo>
                  <a:pt x="36710" y="47810"/>
                </a:lnTo>
                <a:lnTo>
                  <a:pt x="36700" y="47800"/>
                </a:lnTo>
                <a:lnTo>
                  <a:pt x="36670" y="47790"/>
                </a:lnTo>
                <a:lnTo>
                  <a:pt x="36650" y="47780"/>
                </a:lnTo>
                <a:lnTo>
                  <a:pt x="36630" y="47770"/>
                </a:lnTo>
                <a:lnTo>
                  <a:pt x="36580" y="47740"/>
                </a:lnTo>
                <a:lnTo>
                  <a:pt x="36570" y="47720"/>
                </a:lnTo>
                <a:lnTo>
                  <a:pt x="36560" y="47710"/>
                </a:lnTo>
                <a:lnTo>
                  <a:pt x="36490" y="47700"/>
                </a:lnTo>
                <a:lnTo>
                  <a:pt x="36440" y="47680"/>
                </a:lnTo>
                <a:lnTo>
                  <a:pt x="36430" y="47670"/>
                </a:lnTo>
                <a:lnTo>
                  <a:pt x="36330" y="47630"/>
                </a:lnTo>
                <a:lnTo>
                  <a:pt x="36260" y="47620"/>
                </a:lnTo>
                <a:lnTo>
                  <a:pt x="36230" y="47620"/>
                </a:lnTo>
                <a:lnTo>
                  <a:pt x="36220" y="47620"/>
                </a:lnTo>
                <a:lnTo>
                  <a:pt x="36200" y="47610"/>
                </a:lnTo>
                <a:lnTo>
                  <a:pt x="36160" y="47580"/>
                </a:lnTo>
                <a:lnTo>
                  <a:pt x="36110" y="47580"/>
                </a:lnTo>
                <a:lnTo>
                  <a:pt x="36090" y="47580"/>
                </a:lnTo>
                <a:lnTo>
                  <a:pt x="36070" y="47570"/>
                </a:lnTo>
                <a:lnTo>
                  <a:pt x="36010" y="47560"/>
                </a:lnTo>
                <a:lnTo>
                  <a:pt x="35980" y="47550"/>
                </a:lnTo>
                <a:lnTo>
                  <a:pt x="35960" y="47550"/>
                </a:lnTo>
                <a:lnTo>
                  <a:pt x="35930" y="47530"/>
                </a:lnTo>
                <a:lnTo>
                  <a:pt x="35900" y="47530"/>
                </a:lnTo>
                <a:lnTo>
                  <a:pt x="35870" y="47520"/>
                </a:lnTo>
                <a:lnTo>
                  <a:pt x="35860" y="47520"/>
                </a:lnTo>
                <a:lnTo>
                  <a:pt x="35850" y="47520"/>
                </a:lnTo>
                <a:lnTo>
                  <a:pt x="35840" y="47510"/>
                </a:lnTo>
                <a:lnTo>
                  <a:pt x="35840" y="47500"/>
                </a:lnTo>
                <a:lnTo>
                  <a:pt x="35790" y="47460"/>
                </a:lnTo>
                <a:lnTo>
                  <a:pt x="35770" y="47450"/>
                </a:lnTo>
                <a:lnTo>
                  <a:pt x="35760" y="47450"/>
                </a:lnTo>
                <a:lnTo>
                  <a:pt x="35690" y="47450"/>
                </a:lnTo>
                <a:lnTo>
                  <a:pt x="35680" y="47450"/>
                </a:lnTo>
                <a:lnTo>
                  <a:pt x="35670" y="47450"/>
                </a:lnTo>
                <a:lnTo>
                  <a:pt x="35660" y="47450"/>
                </a:lnTo>
                <a:lnTo>
                  <a:pt x="35630" y="47440"/>
                </a:lnTo>
                <a:lnTo>
                  <a:pt x="35620" y="47430"/>
                </a:lnTo>
                <a:lnTo>
                  <a:pt x="35580" y="47410"/>
                </a:lnTo>
                <a:lnTo>
                  <a:pt x="35560" y="47410"/>
                </a:lnTo>
                <a:lnTo>
                  <a:pt x="35530" y="47450"/>
                </a:lnTo>
                <a:lnTo>
                  <a:pt x="35520" y="47450"/>
                </a:lnTo>
                <a:lnTo>
                  <a:pt x="35510" y="47450"/>
                </a:lnTo>
                <a:lnTo>
                  <a:pt x="35450" y="47420"/>
                </a:lnTo>
                <a:lnTo>
                  <a:pt x="35380" y="47390"/>
                </a:lnTo>
                <a:lnTo>
                  <a:pt x="35340" y="47380"/>
                </a:lnTo>
                <a:lnTo>
                  <a:pt x="35330" y="47380"/>
                </a:lnTo>
                <a:lnTo>
                  <a:pt x="35300" y="47340"/>
                </a:lnTo>
                <a:lnTo>
                  <a:pt x="35300" y="47330"/>
                </a:lnTo>
                <a:lnTo>
                  <a:pt x="35280" y="47330"/>
                </a:lnTo>
                <a:lnTo>
                  <a:pt x="35260" y="47310"/>
                </a:lnTo>
                <a:lnTo>
                  <a:pt x="35250" y="47310"/>
                </a:lnTo>
                <a:lnTo>
                  <a:pt x="35200" y="47320"/>
                </a:lnTo>
                <a:lnTo>
                  <a:pt x="35180" y="47330"/>
                </a:lnTo>
                <a:lnTo>
                  <a:pt x="35150" y="47300"/>
                </a:lnTo>
                <a:lnTo>
                  <a:pt x="35140" y="47290"/>
                </a:lnTo>
                <a:lnTo>
                  <a:pt x="35120" y="47280"/>
                </a:lnTo>
                <a:lnTo>
                  <a:pt x="35090" y="47270"/>
                </a:lnTo>
                <a:lnTo>
                  <a:pt x="35070" y="47270"/>
                </a:lnTo>
                <a:lnTo>
                  <a:pt x="35050" y="47240"/>
                </a:lnTo>
                <a:lnTo>
                  <a:pt x="35000" y="47200"/>
                </a:lnTo>
                <a:lnTo>
                  <a:pt x="34970" y="47190"/>
                </a:lnTo>
                <a:lnTo>
                  <a:pt x="34920" y="47180"/>
                </a:lnTo>
                <a:lnTo>
                  <a:pt x="34890" y="47190"/>
                </a:lnTo>
                <a:lnTo>
                  <a:pt x="34820" y="47260"/>
                </a:lnTo>
                <a:lnTo>
                  <a:pt x="34790" y="47260"/>
                </a:lnTo>
                <a:lnTo>
                  <a:pt x="34750" y="47260"/>
                </a:lnTo>
                <a:lnTo>
                  <a:pt x="34750" y="47250"/>
                </a:lnTo>
                <a:lnTo>
                  <a:pt x="34740" y="47220"/>
                </a:lnTo>
                <a:lnTo>
                  <a:pt x="34730" y="47230"/>
                </a:lnTo>
                <a:lnTo>
                  <a:pt x="34700" y="47270"/>
                </a:lnTo>
                <a:lnTo>
                  <a:pt x="34670" y="47270"/>
                </a:lnTo>
                <a:lnTo>
                  <a:pt x="34660" y="47270"/>
                </a:lnTo>
                <a:lnTo>
                  <a:pt x="34630" y="47240"/>
                </a:lnTo>
                <a:lnTo>
                  <a:pt x="34620" y="47240"/>
                </a:lnTo>
                <a:lnTo>
                  <a:pt x="34560" y="47230"/>
                </a:lnTo>
                <a:lnTo>
                  <a:pt x="34540" y="47220"/>
                </a:lnTo>
                <a:lnTo>
                  <a:pt x="34510" y="47210"/>
                </a:lnTo>
                <a:lnTo>
                  <a:pt x="34480" y="47210"/>
                </a:lnTo>
                <a:lnTo>
                  <a:pt x="34440" y="47210"/>
                </a:lnTo>
                <a:lnTo>
                  <a:pt x="34420" y="47230"/>
                </a:lnTo>
                <a:lnTo>
                  <a:pt x="34360" y="47200"/>
                </a:lnTo>
                <a:lnTo>
                  <a:pt x="34330" y="47200"/>
                </a:lnTo>
                <a:lnTo>
                  <a:pt x="34290" y="47170"/>
                </a:lnTo>
                <a:lnTo>
                  <a:pt x="34260" y="47160"/>
                </a:lnTo>
                <a:lnTo>
                  <a:pt x="34230" y="47190"/>
                </a:lnTo>
                <a:lnTo>
                  <a:pt x="34210" y="47180"/>
                </a:lnTo>
                <a:lnTo>
                  <a:pt x="34210" y="47160"/>
                </a:lnTo>
                <a:lnTo>
                  <a:pt x="34210" y="47140"/>
                </a:lnTo>
                <a:lnTo>
                  <a:pt x="34150" y="47110"/>
                </a:lnTo>
                <a:lnTo>
                  <a:pt x="34120" y="47080"/>
                </a:lnTo>
                <a:lnTo>
                  <a:pt x="34090" y="47050"/>
                </a:lnTo>
                <a:lnTo>
                  <a:pt x="34080" y="47050"/>
                </a:lnTo>
                <a:lnTo>
                  <a:pt x="34060" y="47040"/>
                </a:lnTo>
                <a:lnTo>
                  <a:pt x="34040" y="47040"/>
                </a:lnTo>
                <a:lnTo>
                  <a:pt x="34050" y="47070"/>
                </a:lnTo>
                <a:lnTo>
                  <a:pt x="34040" y="47070"/>
                </a:lnTo>
                <a:lnTo>
                  <a:pt x="34010" y="47080"/>
                </a:lnTo>
                <a:lnTo>
                  <a:pt x="34000" y="47080"/>
                </a:lnTo>
                <a:lnTo>
                  <a:pt x="34000" y="47070"/>
                </a:lnTo>
                <a:lnTo>
                  <a:pt x="33990" y="47070"/>
                </a:lnTo>
                <a:lnTo>
                  <a:pt x="34000" y="47060"/>
                </a:lnTo>
                <a:lnTo>
                  <a:pt x="34010" y="47060"/>
                </a:lnTo>
                <a:lnTo>
                  <a:pt x="34020" y="47050"/>
                </a:lnTo>
                <a:lnTo>
                  <a:pt x="34020" y="47040"/>
                </a:lnTo>
                <a:lnTo>
                  <a:pt x="34020" y="47030"/>
                </a:lnTo>
                <a:lnTo>
                  <a:pt x="34010" y="47030"/>
                </a:lnTo>
                <a:lnTo>
                  <a:pt x="33990" y="47040"/>
                </a:lnTo>
                <a:lnTo>
                  <a:pt x="33990" y="47050"/>
                </a:lnTo>
                <a:lnTo>
                  <a:pt x="33850" y="47010"/>
                </a:lnTo>
                <a:lnTo>
                  <a:pt x="33840" y="46990"/>
                </a:lnTo>
                <a:lnTo>
                  <a:pt x="33820" y="46970"/>
                </a:lnTo>
                <a:lnTo>
                  <a:pt x="33820" y="46940"/>
                </a:lnTo>
                <a:lnTo>
                  <a:pt x="33780" y="46930"/>
                </a:lnTo>
                <a:lnTo>
                  <a:pt x="33750" y="46850"/>
                </a:lnTo>
                <a:lnTo>
                  <a:pt x="33710" y="46840"/>
                </a:lnTo>
                <a:lnTo>
                  <a:pt x="33660" y="46810"/>
                </a:lnTo>
                <a:lnTo>
                  <a:pt x="33630" y="46800"/>
                </a:lnTo>
                <a:lnTo>
                  <a:pt x="33610" y="46790"/>
                </a:lnTo>
                <a:lnTo>
                  <a:pt x="33600" y="46780"/>
                </a:lnTo>
                <a:lnTo>
                  <a:pt x="33600" y="46770"/>
                </a:lnTo>
                <a:lnTo>
                  <a:pt x="33580" y="46730"/>
                </a:lnTo>
                <a:lnTo>
                  <a:pt x="33560" y="46720"/>
                </a:lnTo>
                <a:lnTo>
                  <a:pt x="33530" y="46710"/>
                </a:lnTo>
                <a:lnTo>
                  <a:pt x="33520" y="46710"/>
                </a:lnTo>
                <a:lnTo>
                  <a:pt x="33480" y="46670"/>
                </a:lnTo>
                <a:lnTo>
                  <a:pt x="33470" y="46660"/>
                </a:lnTo>
                <a:lnTo>
                  <a:pt x="33420" y="46660"/>
                </a:lnTo>
                <a:lnTo>
                  <a:pt x="33430" y="46630"/>
                </a:lnTo>
                <a:lnTo>
                  <a:pt x="33440" y="46600"/>
                </a:lnTo>
                <a:lnTo>
                  <a:pt x="33420" y="46550"/>
                </a:lnTo>
                <a:lnTo>
                  <a:pt x="33400" y="46520"/>
                </a:lnTo>
                <a:lnTo>
                  <a:pt x="33380" y="46500"/>
                </a:lnTo>
                <a:lnTo>
                  <a:pt x="33370" y="46500"/>
                </a:lnTo>
                <a:lnTo>
                  <a:pt x="33330" y="46480"/>
                </a:lnTo>
                <a:lnTo>
                  <a:pt x="33320" y="46470"/>
                </a:lnTo>
                <a:lnTo>
                  <a:pt x="33310" y="46460"/>
                </a:lnTo>
                <a:lnTo>
                  <a:pt x="33300" y="46400"/>
                </a:lnTo>
                <a:lnTo>
                  <a:pt x="33290" y="46390"/>
                </a:lnTo>
                <a:lnTo>
                  <a:pt x="33280" y="46380"/>
                </a:lnTo>
                <a:lnTo>
                  <a:pt x="33270" y="46380"/>
                </a:lnTo>
                <a:lnTo>
                  <a:pt x="33260" y="46380"/>
                </a:lnTo>
                <a:lnTo>
                  <a:pt x="33210" y="46400"/>
                </a:lnTo>
                <a:lnTo>
                  <a:pt x="33170" y="46400"/>
                </a:lnTo>
                <a:lnTo>
                  <a:pt x="33150" y="46400"/>
                </a:lnTo>
                <a:lnTo>
                  <a:pt x="33140" y="46400"/>
                </a:lnTo>
                <a:lnTo>
                  <a:pt x="33120" y="46400"/>
                </a:lnTo>
                <a:lnTo>
                  <a:pt x="33100" y="46400"/>
                </a:lnTo>
                <a:lnTo>
                  <a:pt x="33090" y="46410"/>
                </a:lnTo>
                <a:lnTo>
                  <a:pt x="33050" y="46450"/>
                </a:lnTo>
                <a:lnTo>
                  <a:pt x="33030" y="46460"/>
                </a:lnTo>
                <a:lnTo>
                  <a:pt x="33010" y="46470"/>
                </a:lnTo>
                <a:lnTo>
                  <a:pt x="32980" y="46470"/>
                </a:lnTo>
                <a:lnTo>
                  <a:pt x="32950" y="46490"/>
                </a:lnTo>
                <a:lnTo>
                  <a:pt x="32940" y="46500"/>
                </a:lnTo>
                <a:lnTo>
                  <a:pt x="32940" y="46510"/>
                </a:lnTo>
                <a:lnTo>
                  <a:pt x="32930" y="46550"/>
                </a:lnTo>
                <a:lnTo>
                  <a:pt x="32920" y="46570"/>
                </a:lnTo>
                <a:lnTo>
                  <a:pt x="32920" y="46580"/>
                </a:lnTo>
                <a:lnTo>
                  <a:pt x="32870" y="46610"/>
                </a:lnTo>
                <a:lnTo>
                  <a:pt x="32840" y="46600"/>
                </a:lnTo>
                <a:lnTo>
                  <a:pt x="32800" y="46570"/>
                </a:lnTo>
                <a:lnTo>
                  <a:pt x="32780" y="46550"/>
                </a:lnTo>
                <a:lnTo>
                  <a:pt x="32710" y="46470"/>
                </a:lnTo>
                <a:lnTo>
                  <a:pt x="32660" y="46420"/>
                </a:lnTo>
                <a:lnTo>
                  <a:pt x="32640" y="46390"/>
                </a:lnTo>
                <a:lnTo>
                  <a:pt x="32610" y="46400"/>
                </a:lnTo>
                <a:lnTo>
                  <a:pt x="32570" y="46410"/>
                </a:lnTo>
                <a:lnTo>
                  <a:pt x="32530" y="46400"/>
                </a:lnTo>
                <a:lnTo>
                  <a:pt x="32450" y="46310"/>
                </a:lnTo>
                <a:lnTo>
                  <a:pt x="32330" y="46280"/>
                </a:lnTo>
                <a:lnTo>
                  <a:pt x="32300" y="46280"/>
                </a:lnTo>
                <a:lnTo>
                  <a:pt x="32290" y="46280"/>
                </a:lnTo>
                <a:lnTo>
                  <a:pt x="32190" y="46320"/>
                </a:lnTo>
                <a:lnTo>
                  <a:pt x="32150" y="46320"/>
                </a:lnTo>
                <a:lnTo>
                  <a:pt x="32130" y="46310"/>
                </a:lnTo>
                <a:lnTo>
                  <a:pt x="32090" y="46300"/>
                </a:lnTo>
                <a:lnTo>
                  <a:pt x="31990" y="46330"/>
                </a:lnTo>
                <a:lnTo>
                  <a:pt x="31980" y="46330"/>
                </a:lnTo>
                <a:lnTo>
                  <a:pt x="31970" y="46340"/>
                </a:lnTo>
                <a:lnTo>
                  <a:pt x="31930" y="46380"/>
                </a:lnTo>
                <a:lnTo>
                  <a:pt x="31920" y="46380"/>
                </a:lnTo>
                <a:lnTo>
                  <a:pt x="31900" y="46400"/>
                </a:lnTo>
                <a:lnTo>
                  <a:pt x="31840" y="46400"/>
                </a:lnTo>
                <a:lnTo>
                  <a:pt x="31830" y="46400"/>
                </a:lnTo>
                <a:lnTo>
                  <a:pt x="31780" y="46430"/>
                </a:lnTo>
                <a:lnTo>
                  <a:pt x="31750" y="46430"/>
                </a:lnTo>
                <a:lnTo>
                  <a:pt x="31720" y="46440"/>
                </a:lnTo>
                <a:lnTo>
                  <a:pt x="31680" y="46440"/>
                </a:lnTo>
                <a:lnTo>
                  <a:pt x="31660" y="46440"/>
                </a:lnTo>
                <a:lnTo>
                  <a:pt x="31560" y="46450"/>
                </a:lnTo>
                <a:lnTo>
                  <a:pt x="31550" y="46450"/>
                </a:lnTo>
                <a:lnTo>
                  <a:pt x="31510" y="46460"/>
                </a:lnTo>
                <a:lnTo>
                  <a:pt x="31460" y="46490"/>
                </a:lnTo>
                <a:lnTo>
                  <a:pt x="31410" y="46500"/>
                </a:lnTo>
                <a:lnTo>
                  <a:pt x="31400" y="46500"/>
                </a:lnTo>
                <a:lnTo>
                  <a:pt x="31390" y="46500"/>
                </a:lnTo>
                <a:lnTo>
                  <a:pt x="31330" y="46470"/>
                </a:lnTo>
                <a:lnTo>
                  <a:pt x="31300" y="46430"/>
                </a:lnTo>
                <a:lnTo>
                  <a:pt x="31300" y="46420"/>
                </a:lnTo>
                <a:lnTo>
                  <a:pt x="31280" y="46340"/>
                </a:lnTo>
                <a:lnTo>
                  <a:pt x="31260" y="46320"/>
                </a:lnTo>
                <a:lnTo>
                  <a:pt x="31170" y="46300"/>
                </a:lnTo>
                <a:lnTo>
                  <a:pt x="31090" y="46260"/>
                </a:lnTo>
                <a:lnTo>
                  <a:pt x="31070" y="46250"/>
                </a:lnTo>
                <a:lnTo>
                  <a:pt x="31060" y="46250"/>
                </a:lnTo>
                <a:lnTo>
                  <a:pt x="30980" y="46210"/>
                </a:lnTo>
                <a:lnTo>
                  <a:pt x="30960" y="46190"/>
                </a:lnTo>
                <a:lnTo>
                  <a:pt x="30940" y="46160"/>
                </a:lnTo>
                <a:lnTo>
                  <a:pt x="30890" y="46120"/>
                </a:lnTo>
                <a:lnTo>
                  <a:pt x="30880" y="46120"/>
                </a:lnTo>
                <a:lnTo>
                  <a:pt x="30840" y="46070"/>
                </a:lnTo>
                <a:lnTo>
                  <a:pt x="30820" y="46050"/>
                </a:lnTo>
                <a:lnTo>
                  <a:pt x="30810" y="46040"/>
                </a:lnTo>
                <a:lnTo>
                  <a:pt x="30790" y="46020"/>
                </a:lnTo>
                <a:lnTo>
                  <a:pt x="30750" y="46000"/>
                </a:lnTo>
                <a:lnTo>
                  <a:pt x="30740" y="46000"/>
                </a:lnTo>
                <a:lnTo>
                  <a:pt x="30720" y="46000"/>
                </a:lnTo>
                <a:lnTo>
                  <a:pt x="30690" y="46000"/>
                </a:lnTo>
                <a:lnTo>
                  <a:pt x="30660" y="46040"/>
                </a:lnTo>
                <a:lnTo>
                  <a:pt x="30650" y="46040"/>
                </a:lnTo>
                <a:lnTo>
                  <a:pt x="30630" y="46060"/>
                </a:lnTo>
                <a:lnTo>
                  <a:pt x="30610" y="46060"/>
                </a:lnTo>
                <a:lnTo>
                  <a:pt x="30600" y="46060"/>
                </a:lnTo>
                <a:lnTo>
                  <a:pt x="30590" y="46050"/>
                </a:lnTo>
                <a:lnTo>
                  <a:pt x="30590" y="46040"/>
                </a:lnTo>
                <a:lnTo>
                  <a:pt x="30510" y="45970"/>
                </a:lnTo>
                <a:lnTo>
                  <a:pt x="30490" y="45960"/>
                </a:lnTo>
                <a:lnTo>
                  <a:pt x="30440" y="45970"/>
                </a:lnTo>
                <a:lnTo>
                  <a:pt x="30380" y="45910"/>
                </a:lnTo>
                <a:lnTo>
                  <a:pt x="30350" y="45900"/>
                </a:lnTo>
                <a:lnTo>
                  <a:pt x="30290" y="45900"/>
                </a:lnTo>
                <a:lnTo>
                  <a:pt x="30250" y="45920"/>
                </a:lnTo>
                <a:lnTo>
                  <a:pt x="30230" y="45930"/>
                </a:lnTo>
                <a:lnTo>
                  <a:pt x="30210" y="45930"/>
                </a:lnTo>
                <a:lnTo>
                  <a:pt x="30200" y="45930"/>
                </a:lnTo>
                <a:lnTo>
                  <a:pt x="30190" y="45930"/>
                </a:lnTo>
                <a:lnTo>
                  <a:pt x="30150" y="45930"/>
                </a:lnTo>
                <a:lnTo>
                  <a:pt x="30090" y="45920"/>
                </a:lnTo>
                <a:lnTo>
                  <a:pt x="30060" y="45900"/>
                </a:lnTo>
                <a:lnTo>
                  <a:pt x="30030" y="45880"/>
                </a:lnTo>
                <a:lnTo>
                  <a:pt x="30020" y="45880"/>
                </a:lnTo>
                <a:lnTo>
                  <a:pt x="29890" y="45740"/>
                </a:lnTo>
                <a:lnTo>
                  <a:pt x="29870" y="45730"/>
                </a:lnTo>
                <a:lnTo>
                  <a:pt x="29760" y="45670"/>
                </a:lnTo>
                <a:lnTo>
                  <a:pt x="29740" y="45670"/>
                </a:lnTo>
                <a:lnTo>
                  <a:pt x="29730" y="45680"/>
                </a:lnTo>
                <a:lnTo>
                  <a:pt x="29710" y="45690"/>
                </a:lnTo>
                <a:lnTo>
                  <a:pt x="29690" y="45690"/>
                </a:lnTo>
                <a:lnTo>
                  <a:pt x="29670" y="45690"/>
                </a:lnTo>
                <a:lnTo>
                  <a:pt x="29620" y="45650"/>
                </a:lnTo>
                <a:lnTo>
                  <a:pt x="29580" y="45650"/>
                </a:lnTo>
                <a:lnTo>
                  <a:pt x="29570" y="45650"/>
                </a:lnTo>
                <a:lnTo>
                  <a:pt x="29560" y="45640"/>
                </a:lnTo>
                <a:lnTo>
                  <a:pt x="29470" y="45610"/>
                </a:lnTo>
                <a:lnTo>
                  <a:pt x="29430" y="45580"/>
                </a:lnTo>
                <a:lnTo>
                  <a:pt x="29420" y="45560"/>
                </a:lnTo>
                <a:lnTo>
                  <a:pt x="29420" y="45520"/>
                </a:lnTo>
                <a:lnTo>
                  <a:pt x="29410" y="45500"/>
                </a:lnTo>
                <a:lnTo>
                  <a:pt x="29390" y="45490"/>
                </a:lnTo>
                <a:lnTo>
                  <a:pt x="29360" y="45490"/>
                </a:lnTo>
                <a:lnTo>
                  <a:pt x="29350" y="45490"/>
                </a:lnTo>
                <a:lnTo>
                  <a:pt x="29320" y="45490"/>
                </a:lnTo>
                <a:lnTo>
                  <a:pt x="29300" y="45490"/>
                </a:lnTo>
                <a:lnTo>
                  <a:pt x="29290" y="45480"/>
                </a:lnTo>
                <a:lnTo>
                  <a:pt x="29280" y="45470"/>
                </a:lnTo>
                <a:lnTo>
                  <a:pt x="29270" y="45440"/>
                </a:lnTo>
                <a:lnTo>
                  <a:pt x="29260" y="45420"/>
                </a:lnTo>
                <a:lnTo>
                  <a:pt x="29240" y="45410"/>
                </a:lnTo>
                <a:lnTo>
                  <a:pt x="29170" y="45400"/>
                </a:lnTo>
                <a:lnTo>
                  <a:pt x="29150" y="45390"/>
                </a:lnTo>
                <a:lnTo>
                  <a:pt x="29140" y="45400"/>
                </a:lnTo>
                <a:lnTo>
                  <a:pt x="29110" y="45420"/>
                </a:lnTo>
                <a:lnTo>
                  <a:pt x="29100" y="45420"/>
                </a:lnTo>
                <a:lnTo>
                  <a:pt x="29080" y="45420"/>
                </a:lnTo>
                <a:lnTo>
                  <a:pt x="29050" y="45420"/>
                </a:lnTo>
                <a:lnTo>
                  <a:pt x="29060" y="45500"/>
                </a:lnTo>
                <a:lnTo>
                  <a:pt x="29070" y="45520"/>
                </a:lnTo>
                <a:lnTo>
                  <a:pt x="29120" y="45590"/>
                </a:lnTo>
                <a:lnTo>
                  <a:pt x="29160" y="45660"/>
                </a:lnTo>
                <a:lnTo>
                  <a:pt x="29180" y="45740"/>
                </a:lnTo>
                <a:lnTo>
                  <a:pt x="29110" y="45930"/>
                </a:lnTo>
                <a:lnTo>
                  <a:pt x="29100" y="45940"/>
                </a:lnTo>
                <a:lnTo>
                  <a:pt x="29080" y="45970"/>
                </a:lnTo>
                <a:lnTo>
                  <a:pt x="29060" y="45980"/>
                </a:lnTo>
                <a:lnTo>
                  <a:pt x="29020" y="46010"/>
                </a:lnTo>
                <a:lnTo>
                  <a:pt x="28980" y="46050"/>
                </a:lnTo>
                <a:lnTo>
                  <a:pt x="28980" y="46060"/>
                </a:lnTo>
                <a:lnTo>
                  <a:pt x="28980" y="46070"/>
                </a:lnTo>
                <a:lnTo>
                  <a:pt x="28990" y="46090"/>
                </a:lnTo>
                <a:lnTo>
                  <a:pt x="29040" y="46140"/>
                </a:lnTo>
                <a:lnTo>
                  <a:pt x="29050" y="46160"/>
                </a:lnTo>
                <a:lnTo>
                  <a:pt x="29070" y="46190"/>
                </a:lnTo>
                <a:lnTo>
                  <a:pt x="29070" y="46210"/>
                </a:lnTo>
                <a:lnTo>
                  <a:pt x="29060" y="46280"/>
                </a:lnTo>
                <a:lnTo>
                  <a:pt x="29060" y="46290"/>
                </a:lnTo>
                <a:lnTo>
                  <a:pt x="29050" y="46320"/>
                </a:lnTo>
                <a:lnTo>
                  <a:pt x="29020" y="46340"/>
                </a:lnTo>
                <a:lnTo>
                  <a:pt x="29010" y="46340"/>
                </a:lnTo>
                <a:lnTo>
                  <a:pt x="29000" y="46350"/>
                </a:lnTo>
                <a:lnTo>
                  <a:pt x="28990" y="46340"/>
                </a:lnTo>
                <a:lnTo>
                  <a:pt x="28960" y="46340"/>
                </a:lnTo>
                <a:lnTo>
                  <a:pt x="28950" y="46350"/>
                </a:lnTo>
                <a:lnTo>
                  <a:pt x="28940" y="46360"/>
                </a:lnTo>
                <a:lnTo>
                  <a:pt x="28940" y="46370"/>
                </a:lnTo>
                <a:lnTo>
                  <a:pt x="28920" y="46470"/>
                </a:lnTo>
                <a:lnTo>
                  <a:pt x="28890" y="46530"/>
                </a:lnTo>
                <a:lnTo>
                  <a:pt x="28890" y="46540"/>
                </a:lnTo>
                <a:lnTo>
                  <a:pt x="28830" y="46590"/>
                </a:lnTo>
                <a:lnTo>
                  <a:pt x="28800" y="46600"/>
                </a:lnTo>
                <a:lnTo>
                  <a:pt x="28800" y="46610"/>
                </a:lnTo>
                <a:lnTo>
                  <a:pt x="28790" y="46610"/>
                </a:lnTo>
                <a:lnTo>
                  <a:pt x="28730" y="46660"/>
                </a:lnTo>
                <a:lnTo>
                  <a:pt x="28720" y="46680"/>
                </a:lnTo>
                <a:lnTo>
                  <a:pt x="28700" y="46720"/>
                </a:lnTo>
                <a:lnTo>
                  <a:pt x="28670" y="46760"/>
                </a:lnTo>
                <a:lnTo>
                  <a:pt x="28670" y="46770"/>
                </a:lnTo>
                <a:lnTo>
                  <a:pt x="28670" y="46810"/>
                </a:lnTo>
                <a:lnTo>
                  <a:pt x="28680" y="46860"/>
                </a:lnTo>
                <a:lnTo>
                  <a:pt x="28690" y="46890"/>
                </a:lnTo>
                <a:lnTo>
                  <a:pt x="28690" y="46950"/>
                </a:lnTo>
                <a:lnTo>
                  <a:pt x="28700" y="47000"/>
                </a:lnTo>
                <a:lnTo>
                  <a:pt x="28710" y="47030"/>
                </a:lnTo>
                <a:lnTo>
                  <a:pt x="28720" y="47040"/>
                </a:lnTo>
                <a:lnTo>
                  <a:pt x="28730" y="47050"/>
                </a:lnTo>
                <a:lnTo>
                  <a:pt x="28750" y="47080"/>
                </a:lnTo>
                <a:lnTo>
                  <a:pt x="28750" y="47110"/>
                </a:lnTo>
                <a:lnTo>
                  <a:pt x="28730" y="47200"/>
                </a:lnTo>
                <a:lnTo>
                  <a:pt x="28730" y="47210"/>
                </a:lnTo>
                <a:lnTo>
                  <a:pt x="28770" y="47280"/>
                </a:lnTo>
                <a:lnTo>
                  <a:pt x="28820" y="47310"/>
                </a:lnTo>
                <a:lnTo>
                  <a:pt x="28850" y="47410"/>
                </a:lnTo>
                <a:lnTo>
                  <a:pt x="28860" y="47450"/>
                </a:lnTo>
                <a:lnTo>
                  <a:pt x="28860" y="47470"/>
                </a:lnTo>
                <a:lnTo>
                  <a:pt x="28880" y="47480"/>
                </a:lnTo>
                <a:lnTo>
                  <a:pt x="28880" y="47490"/>
                </a:lnTo>
                <a:lnTo>
                  <a:pt x="28930" y="47520"/>
                </a:lnTo>
                <a:lnTo>
                  <a:pt x="28940" y="47560"/>
                </a:lnTo>
                <a:lnTo>
                  <a:pt x="28950" y="47570"/>
                </a:lnTo>
                <a:lnTo>
                  <a:pt x="28950" y="47590"/>
                </a:lnTo>
                <a:lnTo>
                  <a:pt x="28930" y="47620"/>
                </a:lnTo>
                <a:lnTo>
                  <a:pt x="28900" y="47620"/>
                </a:lnTo>
                <a:lnTo>
                  <a:pt x="28860" y="47630"/>
                </a:lnTo>
                <a:lnTo>
                  <a:pt x="28850" y="47630"/>
                </a:lnTo>
                <a:lnTo>
                  <a:pt x="28830" y="47640"/>
                </a:lnTo>
                <a:lnTo>
                  <a:pt x="28810" y="47660"/>
                </a:lnTo>
                <a:lnTo>
                  <a:pt x="28810" y="47700"/>
                </a:lnTo>
                <a:lnTo>
                  <a:pt x="28830" y="47770"/>
                </a:lnTo>
                <a:lnTo>
                  <a:pt x="28820" y="47790"/>
                </a:lnTo>
                <a:lnTo>
                  <a:pt x="28800" y="47830"/>
                </a:lnTo>
                <a:lnTo>
                  <a:pt x="28780" y="47840"/>
                </a:lnTo>
                <a:lnTo>
                  <a:pt x="28770" y="47850"/>
                </a:lnTo>
                <a:lnTo>
                  <a:pt x="28730" y="47870"/>
                </a:lnTo>
                <a:lnTo>
                  <a:pt x="28720" y="47870"/>
                </a:lnTo>
                <a:lnTo>
                  <a:pt x="28690" y="47900"/>
                </a:lnTo>
                <a:lnTo>
                  <a:pt x="28650" y="47970"/>
                </a:lnTo>
                <a:lnTo>
                  <a:pt x="28640" y="48000"/>
                </a:lnTo>
                <a:lnTo>
                  <a:pt x="28610" y="48110"/>
                </a:lnTo>
                <a:lnTo>
                  <a:pt x="28600" y="48140"/>
                </a:lnTo>
                <a:lnTo>
                  <a:pt x="28510" y="48220"/>
                </a:lnTo>
                <a:lnTo>
                  <a:pt x="28490" y="48280"/>
                </a:lnTo>
                <a:lnTo>
                  <a:pt x="28480" y="48340"/>
                </a:lnTo>
                <a:lnTo>
                  <a:pt x="28480" y="48350"/>
                </a:lnTo>
                <a:lnTo>
                  <a:pt x="28480" y="48360"/>
                </a:lnTo>
                <a:lnTo>
                  <a:pt x="28490" y="48390"/>
                </a:lnTo>
                <a:lnTo>
                  <a:pt x="28480" y="48410"/>
                </a:lnTo>
                <a:lnTo>
                  <a:pt x="28440" y="48450"/>
                </a:lnTo>
                <a:lnTo>
                  <a:pt x="28410" y="48480"/>
                </a:lnTo>
                <a:lnTo>
                  <a:pt x="28410" y="48490"/>
                </a:lnTo>
                <a:lnTo>
                  <a:pt x="28400" y="48510"/>
                </a:lnTo>
                <a:lnTo>
                  <a:pt x="28410" y="48620"/>
                </a:lnTo>
                <a:lnTo>
                  <a:pt x="28400" y="48690"/>
                </a:lnTo>
                <a:lnTo>
                  <a:pt x="28400" y="48720"/>
                </a:lnTo>
                <a:lnTo>
                  <a:pt x="28350" y="48830"/>
                </a:lnTo>
                <a:lnTo>
                  <a:pt x="28310" y="48870"/>
                </a:lnTo>
                <a:lnTo>
                  <a:pt x="28300" y="48890"/>
                </a:lnTo>
                <a:lnTo>
                  <a:pt x="28280" y="48940"/>
                </a:lnTo>
                <a:lnTo>
                  <a:pt x="28260" y="48960"/>
                </a:lnTo>
                <a:lnTo>
                  <a:pt x="28230" y="48960"/>
                </a:lnTo>
                <a:lnTo>
                  <a:pt x="28200" y="48960"/>
                </a:lnTo>
                <a:lnTo>
                  <a:pt x="28180" y="48970"/>
                </a:lnTo>
                <a:lnTo>
                  <a:pt x="28170" y="48980"/>
                </a:lnTo>
                <a:lnTo>
                  <a:pt x="28100" y="49080"/>
                </a:lnTo>
                <a:lnTo>
                  <a:pt x="28020" y="49150"/>
                </a:lnTo>
                <a:lnTo>
                  <a:pt x="28000" y="49240"/>
                </a:lnTo>
                <a:lnTo>
                  <a:pt x="27970" y="49300"/>
                </a:lnTo>
                <a:lnTo>
                  <a:pt x="27940" y="49320"/>
                </a:lnTo>
                <a:lnTo>
                  <a:pt x="27880" y="49370"/>
                </a:lnTo>
                <a:lnTo>
                  <a:pt x="27850" y="49380"/>
                </a:lnTo>
                <a:lnTo>
                  <a:pt x="27840" y="49380"/>
                </a:lnTo>
                <a:lnTo>
                  <a:pt x="27750" y="49360"/>
                </a:lnTo>
                <a:lnTo>
                  <a:pt x="27740" y="49350"/>
                </a:lnTo>
                <a:lnTo>
                  <a:pt x="27650" y="49280"/>
                </a:lnTo>
                <a:lnTo>
                  <a:pt x="27570" y="49260"/>
                </a:lnTo>
                <a:lnTo>
                  <a:pt x="27560" y="49260"/>
                </a:lnTo>
                <a:lnTo>
                  <a:pt x="27520" y="49230"/>
                </a:lnTo>
                <a:lnTo>
                  <a:pt x="27480" y="49180"/>
                </a:lnTo>
                <a:lnTo>
                  <a:pt x="27470" y="49170"/>
                </a:lnTo>
                <a:lnTo>
                  <a:pt x="27440" y="49160"/>
                </a:lnTo>
                <a:lnTo>
                  <a:pt x="27430" y="49160"/>
                </a:lnTo>
                <a:lnTo>
                  <a:pt x="27420" y="49160"/>
                </a:lnTo>
                <a:lnTo>
                  <a:pt x="27320" y="49160"/>
                </a:lnTo>
                <a:lnTo>
                  <a:pt x="27290" y="49180"/>
                </a:lnTo>
                <a:lnTo>
                  <a:pt x="27240" y="49150"/>
                </a:lnTo>
                <a:lnTo>
                  <a:pt x="27170" y="49160"/>
                </a:lnTo>
                <a:lnTo>
                  <a:pt x="27150" y="49160"/>
                </a:lnTo>
                <a:lnTo>
                  <a:pt x="27110" y="49170"/>
                </a:lnTo>
                <a:lnTo>
                  <a:pt x="27060" y="49180"/>
                </a:lnTo>
                <a:lnTo>
                  <a:pt x="27040" y="49180"/>
                </a:lnTo>
                <a:lnTo>
                  <a:pt x="26960" y="49260"/>
                </a:lnTo>
                <a:lnTo>
                  <a:pt x="26940" y="49350"/>
                </a:lnTo>
                <a:lnTo>
                  <a:pt x="26790" y="49520"/>
                </a:lnTo>
                <a:lnTo>
                  <a:pt x="26760" y="49540"/>
                </a:lnTo>
                <a:lnTo>
                  <a:pt x="26720" y="49560"/>
                </a:lnTo>
                <a:lnTo>
                  <a:pt x="26700" y="49570"/>
                </a:lnTo>
                <a:lnTo>
                  <a:pt x="26670" y="49600"/>
                </a:lnTo>
                <a:lnTo>
                  <a:pt x="26540" y="49700"/>
                </a:lnTo>
                <a:lnTo>
                  <a:pt x="26530" y="49700"/>
                </a:lnTo>
                <a:lnTo>
                  <a:pt x="26520" y="49710"/>
                </a:lnTo>
                <a:lnTo>
                  <a:pt x="26500" y="49710"/>
                </a:lnTo>
                <a:lnTo>
                  <a:pt x="26390" y="49650"/>
                </a:lnTo>
                <a:lnTo>
                  <a:pt x="26340" y="49650"/>
                </a:lnTo>
                <a:lnTo>
                  <a:pt x="26320" y="49650"/>
                </a:lnTo>
                <a:lnTo>
                  <a:pt x="26280" y="49660"/>
                </a:lnTo>
                <a:lnTo>
                  <a:pt x="26250" y="49690"/>
                </a:lnTo>
                <a:lnTo>
                  <a:pt x="26230" y="49700"/>
                </a:lnTo>
                <a:lnTo>
                  <a:pt x="26160" y="49730"/>
                </a:lnTo>
                <a:lnTo>
                  <a:pt x="26130" y="49760"/>
                </a:lnTo>
                <a:lnTo>
                  <a:pt x="26080" y="49800"/>
                </a:lnTo>
                <a:lnTo>
                  <a:pt x="26060" y="49810"/>
                </a:lnTo>
                <a:lnTo>
                  <a:pt x="26010" y="49810"/>
                </a:lnTo>
                <a:lnTo>
                  <a:pt x="25990" y="49830"/>
                </a:lnTo>
                <a:lnTo>
                  <a:pt x="25950" y="49910"/>
                </a:lnTo>
                <a:lnTo>
                  <a:pt x="25930" y="49940"/>
                </a:lnTo>
                <a:lnTo>
                  <a:pt x="25930" y="49950"/>
                </a:lnTo>
                <a:lnTo>
                  <a:pt x="25920" y="49950"/>
                </a:lnTo>
                <a:lnTo>
                  <a:pt x="25910" y="49960"/>
                </a:lnTo>
                <a:lnTo>
                  <a:pt x="25900" y="49960"/>
                </a:lnTo>
                <a:lnTo>
                  <a:pt x="25880" y="49970"/>
                </a:lnTo>
                <a:lnTo>
                  <a:pt x="25850" y="49950"/>
                </a:lnTo>
                <a:lnTo>
                  <a:pt x="25840" y="49940"/>
                </a:lnTo>
                <a:lnTo>
                  <a:pt x="25820" y="49930"/>
                </a:lnTo>
                <a:lnTo>
                  <a:pt x="25760" y="49930"/>
                </a:lnTo>
                <a:lnTo>
                  <a:pt x="25670" y="49900"/>
                </a:lnTo>
                <a:lnTo>
                  <a:pt x="25620" y="49880"/>
                </a:lnTo>
                <a:lnTo>
                  <a:pt x="25550" y="49900"/>
                </a:lnTo>
                <a:lnTo>
                  <a:pt x="25520" y="49890"/>
                </a:lnTo>
                <a:lnTo>
                  <a:pt x="25510" y="49890"/>
                </a:lnTo>
                <a:lnTo>
                  <a:pt x="25500" y="49890"/>
                </a:lnTo>
                <a:lnTo>
                  <a:pt x="25460" y="49910"/>
                </a:lnTo>
                <a:lnTo>
                  <a:pt x="25440" y="49920"/>
                </a:lnTo>
                <a:lnTo>
                  <a:pt x="25420" y="49920"/>
                </a:lnTo>
                <a:lnTo>
                  <a:pt x="25390" y="49930"/>
                </a:lnTo>
                <a:lnTo>
                  <a:pt x="25370" y="49940"/>
                </a:lnTo>
                <a:lnTo>
                  <a:pt x="25360" y="49950"/>
                </a:lnTo>
                <a:lnTo>
                  <a:pt x="25300" y="49970"/>
                </a:lnTo>
                <a:lnTo>
                  <a:pt x="25280" y="49990"/>
                </a:lnTo>
                <a:lnTo>
                  <a:pt x="25240" y="50010"/>
                </a:lnTo>
                <a:lnTo>
                  <a:pt x="25210" y="50040"/>
                </a:lnTo>
                <a:lnTo>
                  <a:pt x="25070" y="50090"/>
                </a:lnTo>
                <a:lnTo>
                  <a:pt x="25050" y="50090"/>
                </a:lnTo>
                <a:lnTo>
                  <a:pt x="25040" y="50100"/>
                </a:lnTo>
                <a:lnTo>
                  <a:pt x="25020" y="50110"/>
                </a:lnTo>
                <a:lnTo>
                  <a:pt x="25010" y="50120"/>
                </a:lnTo>
                <a:lnTo>
                  <a:pt x="24990" y="50120"/>
                </a:lnTo>
                <a:lnTo>
                  <a:pt x="24980" y="50120"/>
                </a:lnTo>
                <a:lnTo>
                  <a:pt x="24970" y="50120"/>
                </a:lnTo>
                <a:lnTo>
                  <a:pt x="24970" y="50130"/>
                </a:lnTo>
                <a:lnTo>
                  <a:pt x="24960" y="50140"/>
                </a:lnTo>
                <a:lnTo>
                  <a:pt x="24960" y="50150"/>
                </a:lnTo>
                <a:lnTo>
                  <a:pt x="24960" y="50160"/>
                </a:lnTo>
                <a:lnTo>
                  <a:pt x="24960" y="50170"/>
                </a:lnTo>
                <a:lnTo>
                  <a:pt x="24970" y="50180"/>
                </a:lnTo>
                <a:lnTo>
                  <a:pt x="24970" y="50190"/>
                </a:lnTo>
                <a:lnTo>
                  <a:pt x="24970" y="50200"/>
                </a:lnTo>
                <a:lnTo>
                  <a:pt x="24970" y="50210"/>
                </a:lnTo>
                <a:lnTo>
                  <a:pt x="24970" y="50220"/>
                </a:lnTo>
                <a:lnTo>
                  <a:pt x="24970" y="50230"/>
                </a:lnTo>
                <a:lnTo>
                  <a:pt x="24960" y="50220"/>
                </a:lnTo>
                <a:lnTo>
                  <a:pt x="24950" y="50230"/>
                </a:lnTo>
                <a:lnTo>
                  <a:pt x="24940" y="50240"/>
                </a:lnTo>
                <a:lnTo>
                  <a:pt x="24940" y="50260"/>
                </a:lnTo>
                <a:lnTo>
                  <a:pt x="24930" y="50270"/>
                </a:lnTo>
                <a:lnTo>
                  <a:pt x="24920" y="50270"/>
                </a:lnTo>
                <a:lnTo>
                  <a:pt x="24920" y="50280"/>
                </a:lnTo>
                <a:lnTo>
                  <a:pt x="24920" y="50290"/>
                </a:lnTo>
                <a:lnTo>
                  <a:pt x="24910" y="50300"/>
                </a:lnTo>
                <a:lnTo>
                  <a:pt x="24910" y="50310"/>
                </a:lnTo>
                <a:lnTo>
                  <a:pt x="24890" y="50300"/>
                </a:lnTo>
                <a:lnTo>
                  <a:pt x="24880" y="50300"/>
                </a:lnTo>
                <a:lnTo>
                  <a:pt x="24850" y="50290"/>
                </a:lnTo>
                <a:lnTo>
                  <a:pt x="24840" y="50280"/>
                </a:lnTo>
                <a:lnTo>
                  <a:pt x="24830" y="50250"/>
                </a:lnTo>
                <a:lnTo>
                  <a:pt x="24820" y="50230"/>
                </a:lnTo>
                <a:lnTo>
                  <a:pt x="24810" y="50220"/>
                </a:lnTo>
                <a:lnTo>
                  <a:pt x="24780" y="50180"/>
                </a:lnTo>
                <a:lnTo>
                  <a:pt x="24770" y="50160"/>
                </a:lnTo>
                <a:lnTo>
                  <a:pt x="24780" y="50130"/>
                </a:lnTo>
                <a:lnTo>
                  <a:pt x="24800" y="50120"/>
                </a:lnTo>
                <a:lnTo>
                  <a:pt x="24830" y="50120"/>
                </a:lnTo>
                <a:lnTo>
                  <a:pt x="24850" y="50100"/>
                </a:lnTo>
                <a:lnTo>
                  <a:pt x="24850" y="50090"/>
                </a:lnTo>
                <a:lnTo>
                  <a:pt x="24840" y="50070"/>
                </a:lnTo>
                <a:lnTo>
                  <a:pt x="24770" y="50060"/>
                </a:lnTo>
                <a:lnTo>
                  <a:pt x="24750" y="50030"/>
                </a:lnTo>
                <a:lnTo>
                  <a:pt x="24750" y="50020"/>
                </a:lnTo>
                <a:lnTo>
                  <a:pt x="24710" y="49990"/>
                </a:lnTo>
                <a:lnTo>
                  <a:pt x="24680" y="49990"/>
                </a:lnTo>
                <a:lnTo>
                  <a:pt x="24650" y="49970"/>
                </a:lnTo>
                <a:lnTo>
                  <a:pt x="24640" y="49940"/>
                </a:lnTo>
                <a:lnTo>
                  <a:pt x="24630" y="49930"/>
                </a:lnTo>
                <a:lnTo>
                  <a:pt x="24620" y="49930"/>
                </a:lnTo>
                <a:lnTo>
                  <a:pt x="24580" y="49880"/>
                </a:lnTo>
                <a:lnTo>
                  <a:pt x="24420" y="49780"/>
                </a:lnTo>
                <a:lnTo>
                  <a:pt x="24260" y="49680"/>
                </a:lnTo>
                <a:lnTo>
                  <a:pt x="24100" y="49580"/>
                </a:lnTo>
                <a:lnTo>
                  <a:pt x="23890" y="49470"/>
                </a:lnTo>
                <a:lnTo>
                  <a:pt x="23700" y="49360"/>
                </a:lnTo>
                <a:lnTo>
                  <a:pt x="23490" y="49250"/>
                </a:lnTo>
                <a:lnTo>
                  <a:pt x="23190" y="49100"/>
                </a:lnTo>
                <a:lnTo>
                  <a:pt x="23080" y="49050"/>
                </a:lnTo>
                <a:lnTo>
                  <a:pt x="23030" y="49030"/>
                </a:lnTo>
                <a:lnTo>
                  <a:pt x="22970" y="49000"/>
                </a:lnTo>
                <a:lnTo>
                  <a:pt x="22910" y="48980"/>
                </a:lnTo>
                <a:lnTo>
                  <a:pt x="22870" y="48970"/>
                </a:lnTo>
                <a:lnTo>
                  <a:pt x="22830" y="48970"/>
                </a:lnTo>
                <a:lnTo>
                  <a:pt x="22810" y="49000"/>
                </a:lnTo>
                <a:lnTo>
                  <a:pt x="22790" y="49040"/>
                </a:lnTo>
                <a:lnTo>
                  <a:pt x="22770" y="49070"/>
                </a:lnTo>
                <a:lnTo>
                  <a:pt x="22760" y="49080"/>
                </a:lnTo>
                <a:lnTo>
                  <a:pt x="22740" y="49090"/>
                </a:lnTo>
                <a:lnTo>
                  <a:pt x="22730" y="49090"/>
                </a:lnTo>
                <a:lnTo>
                  <a:pt x="22700" y="49100"/>
                </a:lnTo>
                <a:lnTo>
                  <a:pt x="22660" y="49110"/>
                </a:lnTo>
                <a:lnTo>
                  <a:pt x="22650" y="49100"/>
                </a:lnTo>
                <a:lnTo>
                  <a:pt x="22620" y="49090"/>
                </a:lnTo>
                <a:lnTo>
                  <a:pt x="22620" y="49080"/>
                </a:lnTo>
                <a:lnTo>
                  <a:pt x="22610" y="49080"/>
                </a:lnTo>
                <a:lnTo>
                  <a:pt x="22610" y="49070"/>
                </a:lnTo>
                <a:lnTo>
                  <a:pt x="22600" y="49070"/>
                </a:lnTo>
                <a:lnTo>
                  <a:pt x="22600" y="49060"/>
                </a:lnTo>
                <a:lnTo>
                  <a:pt x="22600" y="49050"/>
                </a:lnTo>
                <a:lnTo>
                  <a:pt x="22600" y="49040"/>
                </a:lnTo>
                <a:lnTo>
                  <a:pt x="22590" y="49040"/>
                </a:lnTo>
                <a:lnTo>
                  <a:pt x="22580" y="49040"/>
                </a:lnTo>
                <a:lnTo>
                  <a:pt x="22570" y="49030"/>
                </a:lnTo>
                <a:lnTo>
                  <a:pt x="22560" y="49030"/>
                </a:lnTo>
                <a:lnTo>
                  <a:pt x="22550" y="49020"/>
                </a:lnTo>
                <a:lnTo>
                  <a:pt x="22540" y="49020"/>
                </a:lnTo>
                <a:lnTo>
                  <a:pt x="22540" y="49010"/>
                </a:lnTo>
                <a:lnTo>
                  <a:pt x="22530" y="49010"/>
                </a:lnTo>
                <a:lnTo>
                  <a:pt x="22520" y="49020"/>
                </a:lnTo>
                <a:lnTo>
                  <a:pt x="22520" y="49010"/>
                </a:lnTo>
                <a:lnTo>
                  <a:pt x="22510" y="49000"/>
                </a:lnTo>
                <a:lnTo>
                  <a:pt x="22500" y="49000"/>
                </a:lnTo>
                <a:lnTo>
                  <a:pt x="22490" y="49000"/>
                </a:lnTo>
                <a:lnTo>
                  <a:pt x="22480" y="48990"/>
                </a:lnTo>
                <a:lnTo>
                  <a:pt x="22470" y="48990"/>
                </a:lnTo>
                <a:lnTo>
                  <a:pt x="22470" y="48980"/>
                </a:lnTo>
                <a:lnTo>
                  <a:pt x="22460" y="48980"/>
                </a:lnTo>
                <a:lnTo>
                  <a:pt x="22460" y="48970"/>
                </a:lnTo>
                <a:lnTo>
                  <a:pt x="22450" y="48970"/>
                </a:lnTo>
                <a:lnTo>
                  <a:pt x="22450" y="48960"/>
                </a:lnTo>
                <a:lnTo>
                  <a:pt x="22440" y="48960"/>
                </a:lnTo>
                <a:lnTo>
                  <a:pt x="22440" y="48950"/>
                </a:lnTo>
                <a:lnTo>
                  <a:pt x="22430" y="48950"/>
                </a:lnTo>
                <a:lnTo>
                  <a:pt x="22420" y="48950"/>
                </a:lnTo>
                <a:lnTo>
                  <a:pt x="22420" y="48940"/>
                </a:lnTo>
                <a:lnTo>
                  <a:pt x="22410" y="48940"/>
                </a:lnTo>
                <a:lnTo>
                  <a:pt x="22400" y="48930"/>
                </a:lnTo>
                <a:lnTo>
                  <a:pt x="22390" y="48930"/>
                </a:lnTo>
                <a:lnTo>
                  <a:pt x="22380" y="48920"/>
                </a:lnTo>
                <a:lnTo>
                  <a:pt x="22370" y="48920"/>
                </a:lnTo>
                <a:lnTo>
                  <a:pt x="22370" y="48910"/>
                </a:lnTo>
                <a:lnTo>
                  <a:pt x="22360" y="48910"/>
                </a:lnTo>
                <a:lnTo>
                  <a:pt x="22350" y="48900"/>
                </a:lnTo>
                <a:lnTo>
                  <a:pt x="22340" y="48900"/>
                </a:lnTo>
                <a:lnTo>
                  <a:pt x="22340" y="48910"/>
                </a:lnTo>
                <a:lnTo>
                  <a:pt x="22330" y="48910"/>
                </a:lnTo>
                <a:lnTo>
                  <a:pt x="22320" y="48920"/>
                </a:lnTo>
                <a:lnTo>
                  <a:pt x="22310" y="48920"/>
                </a:lnTo>
                <a:lnTo>
                  <a:pt x="22310" y="48930"/>
                </a:lnTo>
                <a:lnTo>
                  <a:pt x="22320" y="48930"/>
                </a:lnTo>
                <a:lnTo>
                  <a:pt x="22310" y="48940"/>
                </a:lnTo>
                <a:lnTo>
                  <a:pt x="22300" y="48940"/>
                </a:lnTo>
                <a:lnTo>
                  <a:pt x="22300" y="48950"/>
                </a:lnTo>
                <a:lnTo>
                  <a:pt x="22290" y="48960"/>
                </a:lnTo>
                <a:lnTo>
                  <a:pt x="22290" y="48970"/>
                </a:lnTo>
                <a:lnTo>
                  <a:pt x="22280" y="48970"/>
                </a:lnTo>
                <a:lnTo>
                  <a:pt x="22270" y="48970"/>
                </a:lnTo>
                <a:lnTo>
                  <a:pt x="22260" y="48970"/>
                </a:lnTo>
                <a:lnTo>
                  <a:pt x="22260" y="48980"/>
                </a:lnTo>
                <a:lnTo>
                  <a:pt x="22250" y="48980"/>
                </a:lnTo>
                <a:lnTo>
                  <a:pt x="22250" y="48990"/>
                </a:lnTo>
                <a:lnTo>
                  <a:pt x="22240" y="48990"/>
                </a:lnTo>
                <a:lnTo>
                  <a:pt x="22240" y="49000"/>
                </a:lnTo>
                <a:lnTo>
                  <a:pt x="22230" y="49000"/>
                </a:lnTo>
                <a:lnTo>
                  <a:pt x="22220" y="49010"/>
                </a:lnTo>
                <a:lnTo>
                  <a:pt x="22220" y="49020"/>
                </a:lnTo>
                <a:lnTo>
                  <a:pt x="22210" y="49020"/>
                </a:lnTo>
                <a:lnTo>
                  <a:pt x="22200" y="49030"/>
                </a:lnTo>
                <a:lnTo>
                  <a:pt x="22200" y="49020"/>
                </a:lnTo>
                <a:lnTo>
                  <a:pt x="22190" y="49020"/>
                </a:lnTo>
                <a:lnTo>
                  <a:pt x="22190" y="49010"/>
                </a:lnTo>
                <a:lnTo>
                  <a:pt x="22180" y="49000"/>
                </a:lnTo>
                <a:lnTo>
                  <a:pt x="22170" y="49000"/>
                </a:lnTo>
                <a:lnTo>
                  <a:pt x="22160" y="49000"/>
                </a:lnTo>
                <a:lnTo>
                  <a:pt x="22150" y="49000"/>
                </a:lnTo>
                <a:lnTo>
                  <a:pt x="22140" y="49000"/>
                </a:lnTo>
                <a:lnTo>
                  <a:pt x="22140" y="48990"/>
                </a:lnTo>
                <a:lnTo>
                  <a:pt x="22150" y="48960"/>
                </a:lnTo>
                <a:lnTo>
                  <a:pt x="22160" y="48950"/>
                </a:lnTo>
                <a:lnTo>
                  <a:pt x="22170" y="48940"/>
                </a:lnTo>
                <a:lnTo>
                  <a:pt x="22180" y="48940"/>
                </a:lnTo>
                <a:lnTo>
                  <a:pt x="22180" y="48930"/>
                </a:lnTo>
                <a:lnTo>
                  <a:pt x="22180" y="48920"/>
                </a:lnTo>
                <a:lnTo>
                  <a:pt x="22180" y="48910"/>
                </a:lnTo>
                <a:lnTo>
                  <a:pt x="22180" y="48900"/>
                </a:lnTo>
                <a:lnTo>
                  <a:pt x="22200" y="48890"/>
                </a:lnTo>
                <a:lnTo>
                  <a:pt x="22210" y="48860"/>
                </a:lnTo>
                <a:lnTo>
                  <a:pt x="22220" y="48860"/>
                </a:lnTo>
                <a:lnTo>
                  <a:pt x="22210" y="48850"/>
                </a:lnTo>
                <a:lnTo>
                  <a:pt x="22220" y="48850"/>
                </a:lnTo>
                <a:lnTo>
                  <a:pt x="22220" y="48840"/>
                </a:lnTo>
                <a:lnTo>
                  <a:pt x="22220" y="48830"/>
                </a:lnTo>
                <a:lnTo>
                  <a:pt x="22230" y="48820"/>
                </a:lnTo>
                <a:lnTo>
                  <a:pt x="22230" y="48810"/>
                </a:lnTo>
                <a:lnTo>
                  <a:pt x="22230" y="48800"/>
                </a:lnTo>
                <a:lnTo>
                  <a:pt x="22230" y="48780"/>
                </a:lnTo>
                <a:lnTo>
                  <a:pt x="22240" y="48770"/>
                </a:lnTo>
                <a:lnTo>
                  <a:pt x="22240" y="48740"/>
                </a:lnTo>
                <a:lnTo>
                  <a:pt x="22250" y="48730"/>
                </a:lnTo>
                <a:lnTo>
                  <a:pt x="22250" y="48720"/>
                </a:lnTo>
                <a:lnTo>
                  <a:pt x="22250" y="48710"/>
                </a:lnTo>
                <a:lnTo>
                  <a:pt x="22250" y="48690"/>
                </a:lnTo>
                <a:lnTo>
                  <a:pt x="22270" y="48660"/>
                </a:lnTo>
                <a:lnTo>
                  <a:pt x="22270" y="48640"/>
                </a:lnTo>
                <a:lnTo>
                  <a:pt x="22340" y="48490"/>
                </a:lnTo>
                <a:lnTo>
                  <a:pt x="22380" y="48410"/>
                </a:lnTo>
                <a:lnTo>
                  <a:pt x="22400" y="48370"/>
                </a:lnTo>
                <a:lnTo>
                  <a:pt x="22430" y="48320"/>
                </a:lnTo>
                <a:lnTo>
                  <a:pt x="22440" y="48310"/>
                </a:lnTo>
                <a:lnTo>
                  <a:pt x="22500" y="48170"/>
                </a:lnTo>
                <a:lnTo>
                  <a:pt x="22560" y="48000"/>
                </a:lnTo>
                <a:lnTo>
                  <a:pt x="22630" y="47930"/>
                </a:lnTo>
                <a:lnTo>
                  <a:pt x="22670" y="47820"/>
                </a:lnTo>
                <a:lnTo>
                  <a:pt x="22820" y="47500"/>
                </a:lnTo>
                <a:lnTo>
                  <a:pt x="22830" y="47490"/>
                </a:lnTo>
                <a:lnTo>
                  <a:pt x="22860" y="47430"/>
                </a:lnTo>
                <a:lnTo>
                  <a:pt x="22880" y="47380"/>
                </a:lnTo>
                <a:lnTo>
                  <a:pt x="22920" y="47340"/>
                </a:lnTo>
                <a:lnTo>
                  <a:pt x="23020" y="47220"/>
                </a:lnTo>
                <a:lnTo>
                  <a:pt x="23130" y="47040"/>
                </a:lnTo>
                <a:lnTo>
                  <a:pt x="23140" y="47030"/>
                </a:lnTo>
                <a:lnTo>
                  <a:pt x="23200" y="46880"/>
                </a:lnTo>
                <a:lnTo>
                  <a:pt x="23220" y="46830"/>
                </a:lnTo>
                <a:lnTo>
                  <a:pt x="23240" y="46750"/>
                </a:lnTo>
                <a:lnTo>
                  <a:pt x="23300" y="46640"/>
                </a:lnTo>
                <a:lnTo>
                  <a:pt x="23390" y="46530"/>
                </a:lnTo>
                <a:lnTo>
                  <a:pt x="23500" y="46360"/>
                </a:lnTo>
                <a:lnTo>
                  <a:pt x="23520" y="46310"/>
                </a:lnTo>
                <a:lnTo>
                  <a:pt x="23580" y="46180"/>
                </a:lnTo>
                <a:lnTo>
                  <a:pt x="23610" y="46090"/>
                </a:lnTo>
                <a:lnTo>
                  <a:pt x="23660" y="45890"/>
                </a:lnTo>
                <a:lnTo>
                  <a:pt x="23650" y="45860"/>
                </a:lnTo>
                <a:lnTo>
                  <a:pt x="23550" y="45790"/>
                </a:lnTo>
                <a:lnTo>
                  <a:pt x="23510" y="45750"/>
                </a:lnTo>
                <a:lnTo>
                  <a:pt x="23480" y="45670"/>
                </a:lnTo>
                <a:lnTo>
                  <a:pt x="23490" y="45540"/>
                </a:lnTo>
                <a:lnTo>
                  <a:pt x="23520" y="45420"/>
                </a:lnTo>
                <a:lnTo>
                  <a:pt x="23510" y="45330"/>
                </a:lnTo>
                <a:lnTo>
                  <a:pt x="23490" y="45220"/>
                </a:lnTo>
                <a:lnTo>
                  <a:pt x="23460" y="45130"/>
                </a:lnTo>
                <a:lnTo>
                  <a:pt x="23450" y="44960"/>
                </a:lnTo>
                <a:lnTo>
                  <a:pt x="23430" y="44830"/>
                </a:lnTo>
                <a:lnTo>
                  <a:pt x="23430" y="44820"/>
                </a:lnTo>
                <a:lnTo>
                  <a:pt x="23450" y="44640"/>
                </a:lnTo>
                <a:lnTo>
                  <a:pt x="23480" y="44600"/>
                </a:lnTo>
                <a:lnTo>
                  <a:pt x="23490" y="44600"/>
                </a:lnTo>
                <a:lnTo>
                  <a:pt x="23530" y="44550"/>
                </a:lnTo>
                <a:lnTo>
                  <a:pt x="23530" y="44480"/>
                </a:lnTo>
                <a:lnTo>
                  <a:pt x="23510" y="44370"/>
                </a:lnTo>
                <a:lnTo>
                  <a:pt x="23500" y="44330"/>
                </a:lnTo>
                <a:lnTo>
                  <a:pt x="23470" y="44270"/>
                </a:lnTo>
                <a:lnTo>
                  <a:pt x="23470" y="44200"/>
                </a:lnTo>
                <a:lnTo>
                  <a:pt x="23470" y="44190"/>
                </a:lnTo>
                <a:lnTo>
                  <a:pt x="23460" y="44130"/>
                </a:lnTo>
                <a:lnTo>
                  <a:pt x="23460" y="44030"/>
                </a:lnTo>
                <a:lnTo>
                  <a:pt x="23460" y="43880"/>
                </a:lnTo>
                <a:lnTo>
                  <a:pt x="23490" y="43780"/>
                </a:lnTo>
                <a:lnTo>
                  <a:pt x="23530" y="43630"/>
                </a:lnTo>
                <a:lnTo>
                  <a:pt x="23560" y="43570"/>
                </a:lnTo>
                <a:lnTo>
                  <a:pt x="23580" y="43490"/>
                </a:lnTo>
                <a:lnTo>
                  <a:pt x="23580" y="43450"/>
                </a:lnTo>
                <a:lnTo>
                  <a:pt x="23580" y="43440"/>
                </a:lnTo>
                <a:lnTo>
                  <a:pt x="23530" y="43290"/>
                </a:lnTo>
                <a:lnTo>
                  <a:pt x="23530" y="43130"/>
                </a:lnTo>
                <a:lnTo>
                  <a:pt x="23630" y="42950"/>
                </a:lnTo>
                <a:lnTo>
                  <a:pt x="23660" y="42830"/>
                </a:lnTo>
                <a:lnTo>
                  <a:pt x="23670" y="42830"/>
                </a:lnTo>
                <a:lnTo>
                  <a:pt x="23730" y="42690"/>
                </a:lnTo>
                <a:lnTo>
                  <a:pt x="23720" y="42580"/>
                </a:lnTo>
                <a:lnTo>
                  <a:pt x="23640" y="42310"/>
                </a:lnTo>
                <a:lnTo>
                  <a:pt x="23630" y="42290"/>
                </a:lnTo>
                <a:lnTo>
                  <a:pt x="23620" y="42260"/>
                </a:lnTo>
                <a:lnTo>
                  <a:pt x="23600" y="42180"/>
                </a:lnTo>
                <a:lnTo>
                  <a:pt x="23600" y="42170"/>
                </a:lnTo>
                <a:lnTo>
                  <a:pt x="23530" y="41840"/>
                </a:lnTo>
                <a:lnTo>
                  <a:pt x="23510" y="41730"/>
                </a:lnTo>
                <a:lnTo>
                  <a:pt x="23500" y="41700"/>
                </a:lnTo>
                <a:lnTo>
                  <a:pt x="23490" y="41620"/>
                </a:lnTo>
                <a:lnTo>
                  <a:pt x="23490" y="41610"/>
                </a:lnTo>
                <a:lnTo>
                  <a:pt x="23480" y="41540"/>
                </a:lnTo>
                <a:lnTo>
                  <a:pt x="23490" y="41280"/>
                </a:lnTo>
                <a:lnTo>
                  <a:pt x="23490" y="41240"/>
                </a:lnTo>
                <a:lnTo>
                  <a:pt x="23490" y="41170"/>
                </a:lnTo>
                <a:lnTo>
                  <a:pt x="23500" y="41120"/>
                </a:lnTo>
                <a:lnTo>
                  <a:pt x="23500" y="41100"/>
                </a:lnTo>
                <a:lnTo>
                  <a:pt x="23510" y="41020"/>
                </a:lnTo>
                <a:lnTo>
                  <a:pt x="23510" y="41010"/>
                </a:lnTo>
                <a:lnTo>
                  <a:pt x="23510" y="40920"/>
                </a:lnTo>
                <a:lnTo>
                  <a:pt x="23510" y="40780"/>
                </a:lnTo>
                <a:lnTo>
                  <a:pt x="23550" y="40680"/>
                </a:lnTo>
                <a:lnTo>
                  <a:pt x="23560" y="40650"/>
                </a:lnTo>
                <a:lnTo>
                  <a:pt x="23630" y="40530"/>
                </a:lnTo>
                <a:lnTo>
                  <a:pt x="23760" y="40300"/>
                </a:lnTo>
                <a:lnTo>
                  <a:pt x="23880" y="40220"/>
                </a:lnTo>
                <a:lnTo>
                  <a:pt x="23990" y="40150"/>
                </a:lnTo>
                <a:lnTo>
                  <a:pt x="24040" y="40110"/>
                </a:lnTo>
                <a:lnTo>
                  <a:pt x="24150" y="40040"/>
                </a:lnTo>
                <a:lnTo>
                  <a:pt x="24350" y="39860"/>
                </a:lnTo>
                <a:lnTo>
                  <a:pt x="24360" y="39850"/>
                </a:lnTo>
                <a:lnTo>
                  <a:pt x="24370" y="39840"/>
                </a:lnTo>
                <a:lnTo>
                  <a:pt x="24490" y="39720"/>
                </a:lnTo>
                <a:lnTo>
                  <a:pt x="24540" y="39670"/>
                </a:lnTo>
                <a:lnTo>
                  <a:pt x="24650" y="39550"/>
                </a:lnTo>
                <a:lnTo>
                  <a:pt x="24670" y="39520"/>
                </a:lnTo>
                <a:lnTo>
                  <a:pt x="24690" y="39500"/>
                </a:lnTo>
                <a:lnTo>
                  <a:pt x="24690" y="39490"/>
                </a:lnTo>
                <a:lnTo>
                  <a:pt x="24700" y="39480"/>
                </a:lnTo>
                <a:lnTo>
                  <a:pt x="24780" y="39380"/>
                </a:lnTo>
                <a:lnTo>
                  <a:pt x="24810" y="39350"/>
                </a:lnTo>
                <a:lnTo>
                  <a:pt x="24830" y="39330"/>
                </a:lnTo>
                <a:lnTo>
                  <a:pt x="24870" y="39290"/>
                </a:lnTo>
                <a:lnTo>
                  <a:pt x="24870" y="39280"/>
                </a:lnTo>
                <a:lnTo>
                  <a:pt x="24890" y="39260"/>
                </a:lnTo>
                <a:lnTo>
                  <a:pt x="24930" y="39220"/>
                </a:lnTo>
                <a:lnTo>
                  <a:pt x="25000" y="39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