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Maniema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Maniem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1490" y="54020"/>
                </a:moveTo>
                <a:lnTo>
                  <a:pt x="71270" y="54020"/>
                </a:lnTo>
                <a:lnTo>
                  <a:pt x="71050" y="54020"/>
                </a:lnTo>
                <a:lnTo>
                  <a:pt x="70680" y="54020"/>
                </a:lnTo>
                <a:lnTo>
                  <a:pt x="70430" y="54020"/>
                </a:lnTo>
                <a:lnTo>
                  <a:pt x="69900" y="54010"/>
                </a:lnTo>
                <a:lnTo>
                  <a:pt x="69410" y="54010"/>
                </a:lnTo>
                <a:lnTo>
                  <a:pt x="69260" y="54010"/>
                </a:lnTo>
                <a:lnTo>
                  <a:pt x="68580" y="54010"/>
                </a:lnTo>
                <a:lnTo>
                  <a:pt x="67250" y="53990"/>
                </a:lnTo>
                <a:lnTo>
                  <a:pt x="66990" y="53980"/>
                </a:lnTo>
                <a:lnTo>
                  <a:pt x="66480" y="53970"/>
                </a:lnTo>
                <a:lnTo>
                  <a:pt x="66390" y="53970"/>
                </a:lnTo>
                <a:lnTo>
                  <a:pt x="65740" y="53960"/>
                </a:lnTo>
                <a:lnTo>
                  <a:pt x="65740" y="53950"/>
                </a:lnTo>
                <a:lnTo>
                  <a:pt x="65730" y="53940"/>
                </a:lnTo>
                <a:lnTo>
                  <a:pt x="65710" y="53920"/>
                </a:lnTo>
                <a:lnTo>
                  <a:pt x="65700" y="53920"/>
                </a:lnTo>
                <a:lnTo>
                  <a:pt x="65690" y="53920"/>
                </a:lnTo>
                <a:lnTo>
                  <a:pt x="65680" y="53900"/>
                </a:lnTo>
                <a:lnTo>
                  <a:pt x="65670" y="53890"/>
                </a:lnTo>
                <a:lnTo>
                  <a:pt x="65640" y="53860"/>
                </a:lnTo>
                <a:lnTo>
                  <a:pt x="65640" y="53840"/>
                </a:lnTo>
                <a:lnTo>
                  <a:pt x="65640" y="53830"/>
                </a:lnTo>
                <a:lnTo>
                  <a:pt x="65630" y="53800"/>
                </a:lnTo>
                <a:lnTo>
                  <a:pt x="65630" y="53790"/>
                </a:lnTo>
                <a:lnTo>
                  <a:pt x="65590" y="53740"/>
                </a:lnTo>
                <a:lnTo>
                  <a:pt x="65580" y="53670"/>
                </a:lnTo>
                <a:lnTo>
                  <a:pt x="65560" y="53660"/>
                </a:lnTo>
                <a:lnTo>
                  <a:pt x="65540" y="53650"/>
                </a:lnTo>
                <a:lnTo>
                  <a:pt x="65510" y="53620"/>
                </a:lnTo>
                <a:lnTo>
                  <a:pt x="65510" y="53600"/>
                </a:lnTo>
                <a:lnTo>
                  <a:pt x="65500" y="53580"/>
                </a:lnTo>
                <a:lnTo>
                  <a:pt x="65510" y="53570"/>
                </a:lnTo>
                <a:lnTo>
                  <a:pt x="65520" y="53500"/>
                </a:lnTo>
                <a:lnTo>
                  <a:pt x="65500" y="53430"/>
                </a:lnTo>
                <a:lnTo>
                  <a:pt x="65500" y="53420"/>
                </a:lnTo>
                <a:lnTo>
                  <a:pt x="65480" y="53390"/>
                </a:lnTo>
                <a:lnTo>
                  <a:pt x="65470" y="53380"/>
                </a:lnTo>
                <a:lnTo>
                  <a:pt x="65460" y="53380"/>
                </a:lnTo>
                <a:lnTo>
                  <a:pt x="65440" y="53360"/>
                </a:lnTo>
                <a:lnTo>
                  <a:pt x="65380" y="53300"/>
                </a:lnTo>
                <a:lnTo>
                  <a:pt x="65370" y="53280"/>
                </a:lnTo>
                <a:lnTo>
                  <a:pt x="65370" y="53260"/>
                </a:lnTo>
                <a:lnTo>
                  <a:pt x="65370" y="53230"/>
                </a:lnTo>
                <a:lnTo>
                  <a:pt x="65360" y="53220"/>
                </a:lnTo>
                <a:lnTo>
                  <a:pt x="65360" y="53210"/>
                </a:lnTo>
                <a:lnTo>
                  <a:pt x="65350" y="53200"/>
                </a:lnTo>
                <a:lnTo>
                  <a:pt x="65340" y="53190"/>
                </a:lnTo>
                <a:lnTo>
                  <a:pt x="65330" y="53150"/>
                </a:lnTo>
                <a:lnTo>
                  <a:pt x="65300" y="53120"/>
                </a:lnTo>
                <a:lnTo>
                  <a:pt x="65270" y="53090"/>
                </a:lnTo>
                <a:lnTo>
                  <a:pt x="65250" y="53060"/>
                </a:lnTo>
                <a:lnTo>
                  <a:pt x="65240" y="53060"/>
                </a:lnTo>
                <a:lnTo>
                  <a:pt x="65230" y="53060"/>
                </a:lnTo>
                <a:lnTo>
                  <a:pt x="65200" y="53060"/>
                </a:lnTo>
                <a:lnTo>
                  <a:pt x="65190" y="53050"/>
                </a:lnTo>
                <a:lnTo>
                  <a:pt x="65160" y="53030"/>
                </a:lnTo>
                <a:lnTo>
                  <a:pt x="65120" y="53020"/>
                </a:lnTo>
                <a:lnTo>
                  <a:pt x="65110" y="53000"/>
                </a:lnTo>
                <a:lnTo>
                  <a:pt x="65100" y="52950"/>
                </a:lnTo>
                <a:lnTo>
                  <a:pt x="65100" y="52940"/>
                </a:lnTo>
                <a:lnTo>
                  <a:pt x="65090" y="52930"/>
                </a:lnTo>
                <a:lnTo>
                  <a:pt x="65090" y="52920"/>
                </a:lnTo>
                <a:lnTo>
                  <a:pt x="65080" y="52910"/>
                </a:lnTo>
                <a:lnTo>
                  <a:pt x="65030" y="52900"/>
                </a:lnTo>
                <a:lnTo>
                  <a:pt x="65010" y="52900"/>
                </a:lnTo>
                <a:lnTo>
                  <a:pt x="65010" y="52890"/>
                </a:lnTo>
                <a:lnTo>
                  <a:pt x="65000" y="52880"/>
                </a:lnTo>
                <a:lnTo>
                  <a:pt x="64980" y="52860"/>
                </a:lnTo>
                <a:lnTo>
                  <a:pt x="64950" y="52810"/>
                </a:lnTo>
                <a:lnTo>
                  <a:pt x="64950" y="52800"/>
                </a:lnTo>
                <a:lnTo>
                  <a:pt x="64950" y="52780"/>
                </a:lnTo>
                <a:lnTo>
                  <a:pt x="64950" y="52770"/>
                </a:lnTo>
                <a:lnTo>
                  <a:pt x="64950" y="52760"/>
                </a:lnTo>
                <a:lnTo>
                  <a:pt x="64920" y="52720"/>
                </a:lnTo>
                <a:lnTo>
                  <a:pt x="64920" y="52710"/>
                </a:lnTo>
                <a:lnTo>
                  <a:pt x="64910" y="52700"/>
                </a:lnTo>
                <a:lnTo>
                  <a:pt x="64920" y="52680"/>
                </a:lnTo>
                <a:lnTo>
                  <a:pt x="64920" y="52670"/>
                </a:lnTo>
                <a:lnTo>
                  <a:pt x="64910" y="52670"/>
                </a:lnTo>
                <a:lnTo>
                  <a:pt x="64910" y="52660"/>
                </a:lnTo>
                <a:lnTo>
                  <a:pt x="64870" y="52660"/>
                </a:lnTo>
                <a:lnTo>
                  <a:pt x="64850" y="52630"/>
                </a:lnTo>
                <a:lnTo>
                  <a:pt x="64840" y="52600"/>
                </a:lnTo>
                <a:lnTo>
                  <a:pt x="64820" y="52590"/>
                </a:lnTo>
                <a:lnTo>
                  <a:pt x="64820" y="52580"/>
                </a:lnTo>
                <a:lnTo>
                  <a:pt x="64800" y="52570"/>
                </a:lnTo>
                <a:lnTo>
                  <a:pt x="64800" y="52560"/>
                </a:lnTo>
                <a:lnTo>
                  <a:pt x="64800" y="52540"/>
                </a:lnTo>
                <a:lnTo>
                  <a:pt x="64840" y="52520"/>
                </a:lnTo>
                <a:lnTo>
                  <a:pt x="64820" y="52500"/>
                </a:lnTo>
                <a:lnTo>
                  <a:pt x="64810" y="52460"/>
                </a:lnTo>
                <a:lnTo>
                  <a:pt x="64800" y="52450"/>
                </a:lnTo>
                <a:lnTo>
                  <a:pt x="64770" y="52420"/>
                </a:lnTo>
                <a:lnTo>
                  <a:pt x="64770" y="52400"/>
                </a:lnTo>
                <a:lnTo>
                  <a:pt x="64780" y="52370"/>
                </a:lnTo>
                <a:lnTo>
                  <a:pt x="64780" y="52350"/>
                </a:lnTo>
                <a:lnTo>
                  <a:pt x="64770" y="52330"/>
                </a:lnTo>
                <a:lnTo>
                  <a:pt x="64800" y="52310"/>
                </a:lnTo>
                <a:lnTo>
                  <a:pt x="64780" y="52280"/>
                </a:lnTo>
                <a:lnTo>
                  <a:pt x="64770" y="52280"/>
                </a:lnTo>
                <a:lnTo>
                  <a:pt x="64770" y="52270"/>
                </a:lnTo>
                <a:lnTo>
                  <a:pt x="64790" y="52240"/>
                </a:lnTo>
                <a:lnTo>
                  <a:pt x="64800" y="52240"/>
                </a:lnTo>
                <a:lnTo>
                  <a:pt x="64800" y="52230"/>
                </a:lnTo>
                <a:lnTo>
                  <a:pt x="64810" y="52190"/>
                </a:lnTo>
                <a:lnTo>
                  <a:pt x="64830" y="52170"/>
                </a:lnTo>
                <a:lnTo>
                  <a:pt x="64840" y="52170"/>
                </a:lnTo>
                <a:lnTo>
                  <a:pt x="64840" y="52160"/>
                </a:lnTo>
                <a:lnTo>
                  <a:pt x="64830" y="52140"/>
                </a:lnTo>
                <a:lnTo>
                  <a:pt x="64830" y="52130"/>
                </a:lnTo>
                <a:lnTo>
                  <a:pt x="64830" y="52120"/>
                </a:lnTo>
                <a:lnTo>
                  <a:pt x="64850" y="52120"/>
                </a:lnTo>
                <a:lnTo>
                  <a:pt x="64860" y="52110"/>
                </a:lnTo>
                <a:lnTo>
                  <a:pt x="64870" y="52110"/>
                </a:lnTo>
                <a:lnTo>
                  <a:pt x="64870" y="52090"/>
                </a:lnTo>
                <a:lnTo>
                  <a:pt x="64870" y="52060"/>
                </a:lnTo>
                <a:lnTo>
                  <a:pt x="64880" y="52050"/>
                </a:lnTo>
                <a:lnTo>
                  <a:pt x="64890" y="52050"/>
                </a:lnTo>
                <a:lnTo>
                  <a:pt x="64900" y="52050"/>
                </a:lnTo>
                <a:lnTo>
                  <a:pt x="64910" y="52050"/>
                </a:lnTo>
                <a:lnTo>
                  <a:pt x="64920" y="52040"/>
                </a:lnTo>
                <a:lnTo>
                  <a:pt x="64940" y="52040"/>
                </a:lnTo>
                <a:lnTo>
                  <a:pt x="64950" y="52030"/>
                </a:lnTo>
                <a:lnTo>
                  <a:pt x="64960" y="52020"/>
                </a:lnTo>
                <a:lnTo>
                  <a:pt x="64970" y="52010"/>
                </a:lnTo>
                <a:lnTo>
                  <a:pt x="64970" y="52000"/>
                </a:lnTo>
                <a:lnTo>
                  <a:pt x="64980" y="52000"/>
                </a:lnTo>
                <a:lnTo>
                  <a:pt x="64990" y="51940"/>
                </a:lnTo>
                <a:lnTo>
                  <a:pt x="65010" y="51940"/>
                </a:lnTo>
                <a:lnTo>
                  <a:pt x="65030" y="51950"/>
                </a:lnTo>
                <a:lnTo>
                  <a:pt x="65050" y="51950"/>
                </a:lnTo>
                <a:lnTo>
                  <a:pt x="65050" y="51960"/>
                </a:lnTo>
                <a:lnTo>
                  <a:pt x="65060" y="51920"/>
                </a:lnTo>
                <a:lnTo>
                  <a:pt x="65050" y="51870"/>
                </a:lnTo>
                <a:lnTo>
                  <a:pt x="65050" y="51860"/>
                </a:lnTo>
                <a:lnTo>
                  <a:pt x="65050" y="51850"/>
                </a:lnTo>
                <a:lnTo>
                  <a:pt x="65070" y="51850"/>
                </a:lnTo>
                <a:lnTo>
                  <a:pt x="65100" y="51850"/>
                </a:lnTo>
                <a:lnTo>
                  <a:pt x="65100" y="51840"/>
                </a:lnTo>
                <a:lnTo>
                  <a:pt x="65100" y="51830"/>
                </a:lnTo>
                <a:lnTo>
                  <a:pt x="65070" y="51790"/>
                </a:lnTo>
                <a:lnTo>
                  <a:pt x="65100" y="51760"/>
                </a:lnTo>
                <a:lnTo>
                  <a:pt x="65110" y="51720"/>
                </a:lnTo>
                <a:lnTo>
                  <a:pt x="65220" y="51640"/>
                </a:lnTo>
                <a:lnTo>
                  <a:pt x="65230" y="51630"/>
                </a:lnTo>
                <a:lnTo>
                  <a:pt x="65240" y="51620"/>
                </a:lnTo>
                <a:lnTo>
                  <a:pt x="65260" y="51610"/>
                </a:lnTo>
                <a:lnTo>
                  <a:pt x="65280" y="51550"/>
                </a:lnTo>
                <a:lnTo>
                  <a:pt x="65290" y="51540"/>
                </a:lnTo>
                <a:lnTo>
                  <a:pt x="65310" y="51550"/>
                </a:lnTo>
                <a:lnTo>
                  <a:pt x="65340" y="51500"/>
                </a:lnTo>
                <a:lnTo>
                  <a:pt x="65370" y="51500"/>
                </a:lnTo>
                <a:lnTo>
                  <a:pt x="65390" y="51500"/>
                </a:lnTo>
                <a:lnTo>
                  <a:pt x="65410" y="51490"/>
                </a:lnTo>
                <a:lnTo>
                  <a:pt x="65420" y="51490"/>
                </a:lnTo>
                <a:lnTo>
                  <a:pt x="65430" y="51480"/>
                </a:lnTo>
                <a:lnTo>
                  <a:pt x="65440" y="51470"/>
                </a:lnTo>
                <a:lnTo>
                  <a:pt x="65440" y="51460"/>
                </a:lnTo>
                <a:lnTo>
                  <a:pt x="65450" y="51460"/>
                </a:lnTo>
                <a:lnTo>
                  <a:pt x="65450" y="51450"/>
                </a:lnTo>
                <a:lnTo>
                  <a:pt x="65450" y="51440"/>
                </a:lnTo>
                <a:lnTo>
                  <a:pt x="65450" y="51430"/>
                </a:lnTo>
                <a:lnTo>
                  <a:pt x="65440" y="51420"/>
                </a:lnTo>
                <a:lnTo>
                  <a:pt x="65440" y="51410"/>
                </a:lnTo>
                <a:lnTo>
                  <a:pt x="65440" y="51400"/>
                </a:lnTo>
                <a:lnTo>
                  <a:pt x="65440" y="51390"/>
                </a:lnTo>
                <a:lnTo>
                  <a:pt x="65460" y="51390"/>
                </a:lnTo>
                <a:lnTo>
                  <a:pt x="65470" y="51380"/>
                </a:lnTo>
                <a:lnTo>
                  <a:pt x="65480" y="51360"/>
                </a:lnTo>
                <a:lnTo>
                  <a:pt x="65440" y="51320"/>
                </a:lnTo>
                <a:lnTo>
                  <a:pt x="65430" y="51310"/>
                </a:lnTo>
                <a:lnTo>
                  <a:pt x="65410" y="51290"/>
                </a:lnTo>
                <a:lnTo>
                  <a:pt x="65400" y="51280"/>
                </a:lnTo>
                <a:lnTo>
                  <a:pt x="65420" y="51240"/>
                </a:lnTo>
                <a:lnTo>
                  <a:pt x="65420" y="51230"/>
                </a:lnTo>
                <a:lnTo>
                  <a:pt x="65390" y="51210"/>
                </a:lnTo>
                <a:lnTo>
                  <a:pt x="65340" y="51170"/>
                </a:lnTo>
                <a:lnTo>
                  <a:pt x="65340" y="51150"/>
                </a:lnTo>
                <a:lnTo>
                  <a:pt x="65320" y="51120"/>
                </a:lnTo>
                <a:lnTo>
                  <a:pt x="65320" y="51110"/>
                </a:lnTo>
                <a:lnTo>
                  <a:pt x="65320" y="51100"/>
                </a:lnTo>
                <a:lnTo>
                  <a:pt x="65310" y="51080"/>
                </a:lnTo>
                <a:lnTo>
                  <a:pt x="65400" y="51000"/>
                </a:lnTo>
                <a:lnTo>
                  <a:pt x="65410" y="50960"/>
                </a:lnTo>
                <a:lnTo>
                  <a:pt x="65410" y="50900"/>
                </a:lnTo>
                <a:lnTo>
                  <a:pt x="65400" y="50840"/>
                </a:lnTo>
                <a:lnTo>
                  <a:pt x="65400" y="50830"/>
                </a:lnTo>
                <a:lnTo>
                  <a:pt x="65410" y="50810"/>
                </a:lnTo>
                <a:lnTo>
                  <a:pt x="65410" y="50790"/>
                </a:lnTo>
                <a:lnTo>
                  <a:pt x="65410" y="50750"/>
                </a:lnTo>
                <a:lnTo>
                  <a:pt x="65420" y="50730"/>
                </a:lnTo>
                <a:lnTo>
                  <a:pt x="65440" y="50700"/>
                </a:lnTo>
                <a:lnTo>
                  <a:pt x="65520" y="50600"/>
                </a:lnTo>
                <a:lnTo>
                  <a:pt x="65530" y="50590"/>
                </a:lnTo>
                <a:lnTo>
                  <a:pt x="65530" y="50580"/>
                </a:lnTo>
                <a:lnTo>
                  <a:pt x="65540" y="50550"/>
                </a:lnTo>
                <a:lnTo>
                  <a:pt x="65530" y="50530"/>
                </a:lnTo>
                <a:lnTo>
                  <a:pt x="65510" y="50510"/>
                </a:lnTo>
                <a:lnTo>
                  <a:pt x="65480" y="50470"/>
                </a:lnTo>
                <a:lnTo>
                  <a:pt x="65480" y="50460"/>
                </a:lnTo>
                <a:lnTo>
                  <a:pt x="65480" y="50450"/>
                </a:lnTo>
                <a:lnTo>
                  <a:pt x="65480" y="50430"/>
                </a:lnTo>
                <a:lnTo>
                  <a:pt x="65480" y="50420"/>
                </a:lnTo>
                <a:lnTo>
                  <a:pt x="65490" y="50410"/>
                </a:lnTo>
                <a:lnTo>
                  <a:pt x="65480" y="50400"/>
                </a:lnTo>
                <a:lnTo>
                  <a:pt x="65470" y="50390"/>
                </a:lnTo>
                <a:lnTo>
                  <a:pt x="65470" y="50380"/>
                </a:lnTo>
                <a:lnTo>
                  <a:pt x="65460" y="50360"/>
                </a:lnTo>
                <a:lnTo>
                  <a:pt x="65450" y="50350"/>
                </a:lnTo>
                <a:lnTo>
                  <a:pt x="65460" y="50320"/>
                </a:lnTo>
                <a:lnTo>
                  <a:pt x="65470" y="50310"/>
                </a:lnTo>
                <a:lnTo>
                  <a:pt x="65460" y="50290"/>
                </a:lnTo>
                <a:lnTo>
                  <a:pt x="65450" y="50280"/>
                </a:lnTo>
                <a:lnTo>
                  <a:pt x="65440" y="50270"/>
                </a:lnTo>
                <a:lnTo>
                  <a:pt x="65440" y="50260"/>
                </a:lnTo>
                <a:lnTo>
                  <a:pt x="65440" y="50250"/>
                </a:lnTo>
                <a:lnTo>
                  <a:pt x="65450" y="50240"/>
                </a:lnTo>
                <a:lnTo>
                  <a:pt x="65480" y="50220"/>
                </a:lnTo>
                <a:lnTo>
                  <a:pt x="65480" y="50210"/>
                </a:lnTo>
                <a:lnTo>
                  <a:pt x="65490" y="50190"/>
                </a:lnTo>
                <a:lnTo>
                  <a:pt x="65490" y="50180"/>
                </a:lnTo>
                <a:lnTo>
                  <a:pt x="65480" y="50160"/>
                </a:lnTo>
                <a:lnTo>
                  <a:pt x="65460" y="50130"/>
                </a:lnTo>
                <a:lnTo>
                  <a:pt x="65450" y="50130"/>
                </a:lnTo>
                <a:lnTo>
                  <a:pt x="65450" y="50120"/>
                </a:lnTo>
                <a:lnTo>
                  <a:pt x="65490" y="50100"/>
                </a:lnTo>
                <a:lnTo>
                  <a:pt x="65500" y="50090"/>
                </a:lnTo>
                <a:lnTo>
                  <a:pt x="65510" y="50090"/>
                </a:lnTo>
                <a:lnTo>
                  <a:pt x="65510" y="50080"/>
                </a:lnTo>
                <a:lnTo>
                  <a:pt x="65520" y="50070"/>
                </a:lnTo>
                <a:lnTo>
                  <a:pt x="65510" y="50050"/>
                </a:lnTo>
                <a:lnTo>
                  <a:pt x="65440" y="50030"/>
                </a:lnTo>
                <a:lnTo>
                  <a:pt x="65430" y="50020"/>
                </a:lnTo>
                <a:lnTo>
                  <a:pt x="65390" y="50010"/>
                </a:lnTo>
                <a:lnTo>
                  <a:pt x="65390" y="50000"/>
                </a:lnTo>
                <a:lnTo>
                  <a:pt x="65380" y="50000"/>
                </a:lnTo>
                <a:lnTo>
                  <a:pt x="65380" y="49990"/>
                </a:lnTo>
                <a:lnTo>
                  <a:pt x="65370" y="49980"/>
                </a:lnTo>
                <a:lnTo>
                  <a:pt x="65370" y="49970"/>
                </a:lnTo>
                <a:lnTo>
                  <a:pt x="65370" y="49960"/>
                </a:lnTo>
                <a:lnTo>
                  <a:pt x="65370" y="49950"/>
                </a:lnTo>
                <a:lnTo>
                  <a:pt x="65370" y="49940"/>
                </a:lnTo>
                <a:lnTo>
                  <a:pt x="65420" y="49900"/>
                </a:lnTo>
                <a:lnTo>
                  <a:pt x="65440" y="49880"/>
                </a:lnTo>
                <a:lnTo>
                  <a:pt x="65440" y="49870"/>
                </a:lnTo>
                <a:lnTo>
                  <a:pt x="65450" y="49860"/>
                </a:lnTo>
                <a:lnTo>
                  <a:pt x="65450" y="49840"/>
                </a:lnTo>
                <a:lnTo>
                  <a:pt x="65450" y="49820"/>
                </a:lnTo>
                <a:lnTo>
                  <a:pt x="65450" y="49810"/>
                </a:lnTo>
                <a:lnTo>
                  <a:pt x="65440" y="49810"/>
                </a:lnTo>
                <a:lnTo>
                  <a:pt x="65430" y="49790"/>
                </a:lnTo>
                <a:lnTo>
                  <a:pt x="65420" y="49790"/>
                </a:lnTo>
                <a:lnTo>
                  <a:pt x="65410" y="49770"/>
                </a:lnTo>
                <a:lnTo>
                  <a:pt x="65330" y="49760"/>
                </a:lnTo>
                <a:lnTo>
                  <a:pt x="65330" y="49750"/>
                </a:lnTo>
                <a:lnTo>
                  <a:pt x="65320" y="49750"/>
                </a:lnTo>
                <a:lnTo>
                  <a:pt x="65310" y="49730"/>
                </a:lnTo>
                <a:lnTo>
                  <a:pt x="65320" y="49720"/>
                </a:lnTo>
                <a:lnTo>
                  <a:pt x="65370" y="49580"/>
                </a:lnTo>
                <a:lnTo>
                  <a:pt x="65370" y="49560"/>
                </a:lnTo>
                <a:lnTo>
                  <a:pt x="65370" y="49550"/>
                </a:lnTo>
                <a:lnTo>
                  <a:pt x="65350" y="49530"/>
                </a:lnTo>
                <a:lnTo>
                  <a:pt x="65350" y="49520"/>
                </a:lnTo>
                <a:lnTo>
                  <a:pt x="65350" y="49510"/>
                </a:lnTo>
                <a:lnTo>
                  <a:pt x="65360" y="49490"/>
                </a:lnTo>
                <a:lnTo>
                  <a:pt x="65350" y="49480"/>
                </a:lnTo>
                <a:lnTo>
                  <a:pt x="65350" y="49470"/>
                </a:lnTo>
                <a:lnTo>
                  <a:pt x="65310" y="49460"/>
                </a:lnTo>
                <a:lnTo>
                  <a:pt x="65300" y="49450"/>
                </a:lnTo>
                <a:lnTo>
                  <a:pt x="65280" y="49410"/>
                </a:lnTo>
                <a:lnTo>
                  <a:pt x="65270" y="49410"/>
                </a:lnTo>
                <a:lnTo>
                  <a:pt x="65270" y="49400"/>
                </a:lnTo>
                <a:lnTo>
                  <a:pt x="65260" y="49400"/>
                </a:lnTo>
                <a:lnTo>
                  <a:pt x="65220" y="49400"/>
                </a:lnTo>
                <a:lnTo>
                  <a:pt x="65210" y="49390"/>
                </a:lnTo>
                <a:lnTo>
                  <a:pt x="65200" y="49390"/>
                </a:lnTo>
                <a:lnTo>
                  <a:pt x="65190" y="49390"/>
                </a:lnTo>
                <a:lnTo>
                  <a:pt x="65180" y="49400"/>
                </a:lnTo>
                <a:lnTo>
                  <a:pt x="65180" y="49410"/>
                </a:lnTo>
                <a:lnTo>
                  <a:pt x="65170" y="49420"/>
                </a:lnTo>
                <a:lnTo>
                  <a:pt x="65160" y="49460"/>
                </a:lnTo>
                <a:lnTo>
                  <a:pt x="65120" y="49460"/>
                </a:lnTo>
                <a:lnTo>
                  <a:pt x="65100" y="49470"/>
                </a:lnTo>
                <a:lnTo>
                  <a:pt x="65090" y="49470"/>
                </a:lnTo>
                <a:lnTo>
                  <a:pt x="65080" y="49470"/>
                </a:lnTo>
                <a:lnTo>
                  <a:pt x="65080" y="49460"/>
                </a:lnTo>
                <a:lnTo>
                  <a:pt x="65070" y="49460"/>
                </a:lnTo>
                <a:lnTo>
                  <a:pt x="65070" y="49450"/>
                </a:lnTo>
                <a:lnTo>
                  <a:pt x="65060" y="49430"/>
                </a:lnTo>
                <a:lnTo>
                  <a:pt x="65060" y="49410"/>
                </a:lnTo>
                <a:lnTo>
                  <a:pt x="65060" y="49390"/>
                </a:lnTo>
                <a:lnTo>
                  <a:pt x="65040" y="49350"/>
                </a:lnTo>
                <a:lnTo>
                  <a:pt x="65030" y="49350"/>
                </a:lnTo>
                <a:lnTo>
                  <a:pt x="65010" y="49340"/>
                </a:lnTo>
                <a:lnTo>
                  <a:pt x="64990" y="49310"/>
                </a:lnTo>
                <a:lnTo>
                  <a:pt x="64960" y="49300"/>
                </a:lnTo>
                <a:lnTo>
                  <a:pt x="64950" y="49290"/>
                </a:lnTo>
                <a:lnTo>
                  <a:pt x="64950" y="49260"/>
                </a:lnTo>
                <a:lnTo>
                  <a:pt x="64970" y="49180"/>
                </a:lnTo>
                <a:lnTo>
                  <a:pt x="64980" y="49170"/>
                </a:lnTo>
                <a:lnTo>
                  <a:pt x="64980" y="49160"/>
                </a:lnTo>
                <a:lnTo>
                  <a:pt x="65000" y="49150"/>
                </a:lnTo>
                <a:lnTo>
                  <a:pt x="65000" y="49140"/>
                </a:lnTo>
                <a:lnTo>
                  <a:pt x="65000" y="49130"/>
                </a:lnTo>
                <a:lnTo>
                  <a:pt x="64990" y="49120"/>
                </a:lnTo>
                <a:lnTo>
                  <a:pt x="64970" y="49100"/>
                </a:lnTo>
                <a:lnTo>
                  <a:pt x="64910" y="49090"/>
                </a:lnTo>
                <a:lnTo>
                  <a:pt x="64910" y="49070"/>
                </a:lnTo>
                <a:lnTo>
                  <a:pt x="64910" y="49050"/>
                </a:lnTo>
                <a:lnTo>
                  <a:pt x="64890" y="49040"/>
                </a:lnTo>
                <a:lnTo>
                  <a:pt x="64830" y="48980"/>
                </a:lnTo>
                <a:lnTo>
                  <a:pt x="64770" y="48980"/>
                </a:lnTo>
                <a:lnTo>
                  <a:pt x="64750" y="48960"/>
                </a:lnTo>
                <a:lnTo>
                  <a:pt x="64750" y="48950"/>
                </a:lnTo>
                <a:lnTo>
                  <a:pt x="64750" y="48940"/>
                </a:lnTo>
                <a:lnTo>
                  <a:pt x="64740" y="48930"/>
                </a:lnTo>
                <a:lnTo>
                  <a:pt x="64750" y="48910"/>
                </a:lnTo>
                <a:lnTo>
                  <a:pt x="64760" y="48870"/>
                </a:lnTo>
                <a:lnTo>
                  <a:pt x="64770" y="48850"/>
                </a:lnTo>
                <a:lnTo>
                  <a:pt x="64760" y="48840"/>
                </a:lnTo>
                <a:lnTo>
                  <a:pt x="64750" y="48800"/>
                </a:lnTo>
                <a:lnTo>
                  <a:pt x="64740" y="48790"/>
                </a:lnTo>
                <a:lnTo>
                  <a:pt x="64730" y="48790"/>
                </a:lnTo>
                <a:lnTo>
                  <a:pt x="64730" y="48800"/>
                </a:lnTo>
                <a:lnTo>
                  <a:pt x="64720" y="48800"/>
                </a:lnTo>
                <a:lnTo>
                  <a:pt x="64710" y="48830"/>
                </a:lnTo>
                <a:lnTo>
                  <a:pt x="64700" y="48840"/>
                </a:lnTo>
                <a:lnTo>
                  <a:pt x="64700" y="48860"/>
                </a:lnTo>
                <a:lnTo>
                  <a:pt x="64670" y="48860"/>
                </a:lnTo>
                <a:lnTo>
                  <a:pt x="64640" y="48850"/>
                </a:lnTo>
                <a:lnTo>
                  <a:pt x="64600" y="48810"/>
                </a:lnTo>
                <a:lnTo>
                  <a:pt x="64600" y="48800"/>
                </a:lnTo>
                <a:lnTo>
                  <a:pt x="64600" y="48790"/>
                </a:lnTo>
                <a:lnTo>
                  <a:pt x="64590" y="48770"/>
                </a:lnTo>
                <a:lnTo>
                  <a:pt x="64580" y="48740"/>
                </a:lnTo>
                <a:lnTo>
                  <a:pt x="64580" y="48730"/>
                </a:lnTo>
                <a:lnTo>
                  <a:pt x="64580" y="48720"/>
                </a:lnTo>
                <a:lnTo>
                  <a:pt x="64550" y="48690"/>
                </a:lnTo>
                <a:lnTo>
                  <a:pt x="64540" y="48680"/>
                </a:lnTo>
                <a:lnTo>
                  <a:pt x="64510" y="48650"/>
                </a:lnTo>
                <a:lnTo>
                  <a:pt x="64500" y="48650"/>
                </a:lnTo>
                <a:lnTo>
                  <a:pt x="64500" y="48620"/>
                </a:lnTo>
                <a:lnTo>
                  <a:pt x="64510" y="48580"/>
                </a:lnTo>
                <a:lnTo>
                  <a:pt x="64520" y="48570"/>
                </a:lnTo>
                <a:lnTo>
                  <a:pt x="64530" y="48570"/>
                </a:lnTo>
                <a:lnTo>
                  <a:pt x="64530" y="48560"/>
                </a:lnTo>
                <a:lnTo>
                  <a:pt x="64550" y="48570"/>
                </a:lnTo>
                <a:lnTo>
                  <a:pt x="64590" y="48590"/>
                </a:lnTo>
                <a:lnTo>
                  <a:pt x="64590" y="48580"/>
                </a:lnTo>
                <a:lnTo>
                  <a:pt x="64600" y="48570"/>
                </a:lnTo>
                <a:lnTo>
                  <a:pt x="64590" y="48560"/>
                </a:lnTo>
                <a:lnTo>
                  <a:pt x="64590" y="48550"/>
                </a:lnTo>
                <a:lnTo>
                  <a:pt x="64470" y="48500"/>
                </a:lnTo>
                <a:lnTo>
                  <a:pt x="64410" y="48500"/>
                </a:lnTo>
                <a:lnTo>
                  <a:pt x="64350" y="48480"/>
                </a:lnTo>
                <a:lnTo>
                  <a:pt x="64330" y="48470"/>
                </a:lnTo>
                <a:lnTo>
                  <a:pt x="64330" y="48460"/>
                </a:lnTo>
                <a:lnTo>
                  <a:pt x="64390" y="48450"/>
                </a:lnTo>
                <a:lnTo>
                  <a:pt x="64400" y="48440"/>
                </a:lnTo>
                <a:lnTo>
                  <a:pt x="64400" y="48430"/>
                </a:lnTo>
                <a:lnTo>
                  <a:pt x="64390" y="48420"/>
                </a:lnTo>
                <a:lnTo>
                  <a:pt x="64360" y="48410"/>
                </a:lnTo>
                <a:lnTo>
                  <a:pt x="64330" y="48420"/>
                </a:lnTo>
                <a:lnTo>
                  <a:pt x="64320" y="48420"/>
                </a:lnTo>
                <a:lnTo>
                  <a:pt x="64310" y="48420"/>
                </a:lnTo>
                <a:lnTo>
                  <a:pt x="64310" y="48410"/>
                </a:lnTo>
                <a:lnTo>
                  <a:pt x="64320" y="48380"/>
                </a:lnTo>
                <a:lnTo>
                  <a:pt x="64320" y="48370"/>
                </a:lnTo>
                <a:lnTo>
                  <a:pt x="64320" y="48360"/>
                </a:lnTo>
                <a:lnTo>
                  <a:pt x="64310" y="48360"/>
                </a:lnTo>
                <a:lnTo>
                  <a:pt x="64300" y="48370"/>
                </a:lnTo>
                <a:lnTo>
                  <a:pt x="64290" y="48380"/>
                </a:lnTo>
                <a:lnTo>
                  <a:pt x="64280" y="48380"/>
                </a:lnTo>
                <a:lnTo>
                  <a:pt x="64280" y="48370"/>
                </a:lnTo>
                <a:lnTo>
                  <a:pt x="64270" y="48370"/>
                </a:lnTo>
                <a:lnTo>
                  <a:pt x="64250" y="48340"/>
                </a:lnTo>
                <a:lnTo>
                  <a:pt x="64230" y="48340"/>
                </a:lnTo>
                <a:lnTo>
                  <a:pt x="64220" y="48340"/>
                </a:lnTo>
                <a:lnTo>
                  <a:pt x="64210" y="48320"/>
                </a:lnTo>
                <a:lnTo>
                  <a:pt x="64210" y="48310"/>
                </a:lnTo>
                <a:lnTo>
                  <a:pt x="64210" y="48300"/>
                </a:lnTo>
                <a:lnTo>
                  <a:pt x="64220" y="48290"/>
                </a:lnTo>
                <a:lnTo>
                  <a:pt x="64180" y="48250"/>
                </a:lnTo>
                <a:lnTo>
                  <a:pt x="64170" y="48230"/>
                </a:lnTo>
                <a:lnTo>
                  <a:pt x="64160" y="48200"/>
                </a:lnTo>
                <a:lnTo>
                  <a:pt x="64160" y="48180"/>
                </a:lnTo>
                <a:lnTo>
                  <a:pt x="64170" y="48170"/>
                </a:lnTo>
                <a:lnTo>
                  <a:pt x="64180" y="48170"/>
                </a:lnTo>
                <a:lnTo>
                  <a:pt x="64200" y="48170"/>
                </a:lnTo>
                <a:lnTo>
                  <a:pt x="64200" y="48190"/>
                </a:lnTo>
                <a:lnTo>
                  <a:pt x="64210" y="48200"/>
                </a:lnTo>
                <a:lnTo>
                  <a:pt x="64220" y="48210"/>
                </a:lnTo>
                <a:lnTo>
                  <a:pt x="64240" y="48180"/>
                </a:lnTo>
                <a:lnTo>
                  <a:pt x="64270" y="48100"/>
                </a:lnTo>
                <a:lnTo>
                  <a:pt x="64310" y="48080"/>
                </a:lnTo>
                <a:lnTo>
                  <a:pt x="64310" y="48070"/>
                </a:lnTo>
                <a:lnTo>
                  <a:pt x="64320" y="48070"/>
                </a:lnTo>
                <a:lnTo>
                  <a:pt x="64320" y="48060"/>
                </a:lnTo>
                <a:lnTo>
                  <a:pt x="64320" y="48050"/>
                </a:lnTo>
                <a:lnTo>
                  <a:pt x="64320" y="48040"/>
                </a:lnTo>
                <a:lnTo>
                  <a:pt x="64330" y="48040"/>
                </a:lnTo>
                <a:lnTo>
                  <a:pt x="64320" y="48030"/>
                </a:lnTo>
                <a:lnTo>
                  <a:pt x="64280" y="48020"/>
                </a:lnTo>
                <a:lnTo>
                  <a:pt x="64270" y="48020"/>
                </a:lnTo>
                <a:lnTo>
                  <a:pt x="64260" y="48010"/>
                </a:lnTo>
                <a:lnTo>
                  <a:pt x="64280" y="47990"/>
                </a:lnTo>
                <a:lnTo>
                  <a:pt x="64290" y="47980"/>
                </a:lnTo>
                <a:lnTo>
                  <a:pt x="64310" y="47980"/>
                </a:lnTo>
                <a:lnTo>
                  <a:pt x="64320" y="47990"/>
                </a:lnTo>
                <a:lnTo>
                  <a:pt x="64330" y="47990"/>
                </a:lnTo>
                <a:lnTo>
                  <a:pt x="64330" y="47950"/>
                </a:lnTo>
                <a:lnTo>
                  <a:pt x="64340" y="47930"/>
                </a:lnTo>
                <a:lnTo>
                  <a:pt x="64340" y="47920"/>
                </a:lnTo>
                <a:lnTo>
                  <a:pt x="64350" y="47910"/>
                </a:lnTo>
                <a:lnTo>
                  <a:pt x="64380" y="47890"/>
                </a:lnTo>
                <a:lnTo>
                  <a:pt x="64380" y="47860"/>
                </a:lnTo>
                <a:lnTo>
                  <a:pt x="64390" y="47860"/>
                </a:lnTo>
                <a:lnTo>
                  <a:pt x="64390" y="47850"/>
                </a:lnTo>
                <a:lnTo>
                  <a:pt x="64400" y="47850"/>
                </a:lnTo>
                <a:lnTo>
                  <a:pt x="64480" y="47870"/>
                </a:lnTo>
                <a:lnTo>
                  <a:pt x="64480" y="47860"/>
                </a:lnTo>
                <a:lnTo>
                  <a:pt x="64480" y="47850"/>
                </a:lnTo>
                <a:lnTo>
                  <a:pt x="64480" y="47840"/>
                </a:lnTo>
                <a:lnTo>
                  <a:pt x="64480" y="47830"/>
                </a:lnTo>
                <a:lnTo>
                  <a:pt x="64480" y="47810"/>
                </a:lnTo>
                <a:lnTo>
                  <a:pt x="64490" y="47790"/>
                </a:lnTo>
                <a:lnTo>
                  <a:pt x="64490" y="47770"/>
                </a:lnTo>
                <a:lnTo>
                  <a:pt x="64500" y="47770"/>
                </a:lnTo>
                <a:lnTo>
                  <a:pt x="64490" y="47760"/>
                </a:lnTo>
                <a:lnTo>
                  <a:pt x="64470" y="47710"/>
                </a:lnTo>
                <a:lnTo>
                  <a:pt x="64480" y="47700"/>
                </a:lnTo>
                <a:lnTo>
                  <a:pt x="64520" y="47680"/>
                </a:lnTo>
                <a:lnTo>
                  <a:pt x="64530" y="47660"/>
                </a:lnTo>
                <a:lnTo>
                  <a:pt x="64530" y="47650"/>
                </a:lnTo>
                <a:lnTo>
                  <a:pt x="64520" y="47640"/>
                </a:lnTo>
                <a:lnTo>
                  <a:pt x="64520" y="47630"/>
                </a:lnTo>
                <a:lnTo>
                  <a:pt x="64510" y="47620"/>
                </a:lnTo>
                <a:lnTo>
                  <a:pt x="64490" y="47610"/>
                </a:lnTo>
                <a:lnTo>
                  <a:pt x="64440" y="47620"/>
                </a:lnTo>
                <a:lnTo>
                  <a:pt x="64420" y="47600"/>
                </a:lnTo>
                <a:lnTo>
                  <a:pt x="64430" y="47580"/>
                </a:lnTo>
                <a:lnTo>
                  <a:pt x="64470" y="47570"/>
                </a:lnTo>
                <a:lnTo>
                  <a:pt x="64480" y="47550"/>
                </a:lnTo>
                <a:lnTo>
                  <a:pt x="64480" y="47530"/>
                </a:lnTo>
                <a:lnTo>
                  <a:pt x="64440" y="47510"/>
                </a:lnTo>
                <a:lnTo>
                  <a:pt x="64430" y="47490"/>
                </a:lnTo>
                <a:lnTo>
                  <a:pt x="64450" y="47470"/>
                </a:lnTo>
                <a:lnTo>
                  <a:pt x="64410" y="47470"/>
                </a:lnTo>
                <a:lnTo>
                  <a:pt x="64400" y="47470"/>
                </a:lnTo>
                <a:lnTo>
                  <a:pt x="64400" y="47460"/>
                </a:lnTo>
                <a:lnTo>
                  <a:pt x="64390" y="47450"/>
                </a:lnTo>
                <a:lnTo>
                  <a:pt x="64400" y="47430"/>
                </a:lnTo>
                <a:lnTo>
                  <a:pt x="64420" y="47420"/>
                </a:lnTo>
                <a:lnTo>
                  <a:pt x="64430" y="47420"/>
                </a:lnTo>
                <a:lnTo>
                  <a:pt x="64440" y="47400"/>
                </a:lnTo>
                <a:lnTo>
                  <a:pt x="64440" y="47390"/>
                </a:lnTo>
                <a:lnTo>
                  <a:pt x="64410" y="47350"/>
                </a:lnTo>
                <a:lnTo>
                  <a:pt x="64410" y="47340"/>
                </a:lnTo>
                <a:lnTo>
                  <a:pt x="64410" y="47330"/>
                </a:lnTo>
                <a:lnTo>
                  <a:pt x="64410" y="47310"/>
                </a:lnTo>
                <a:lnTo>
                  <a:pt x="64360" y="47310"/>
                </a:lnTo>
                <a:lnTo>
                  <a:pt x="64340" y="47310"/>
                </a:lnTo>
                <a:lnTo>
                  <a:pt x="64330" y="47290"/>
                </a:lnTo>
                <a:lnTo>
                  <a:pt x="64340" y="47290"/>
                </a:lnTo>
                <a:lnTo>
                  <a:pt x="64350" y="47280"/>
                </a:lnTo>
                <a:lnTo>
                  <a:pt x="64370" y="47270"/>
                </a:lnTo>
                <a:lnTo>
                  <a:pt x="64380" y="47270"/>
                </a:lnTo>
                <a:lnTo>
                  <a:pt x="64380" y="47260"/>
                </a:lnTo>
                <a:lnTo>
                  <a:pt x="64380" y="47250"/>
                </a:lnTo>
                <a:lnTo>
                  <a:pt x="64380" y="47240"/>
                </a:lnTo>
                <a:lnTo>
                  <a:pt x="64380" y="47220"/>
                </a:lnTo>
                <a:lnTo>
                  <a:pt x="64370" y="47210"/>
                </a:lnTo>
                <a:lnTo>
                  <a:pt x="64360" y="47200"/>
                </a:lnTo>
                <a:lnTo>
                  <a:pt x="64350" y="47180"/>
                </a:lnTo>
                <a:lnTo>
                  <a:pt x="64360" y="47170"/>
                </a:lnTo>
                <a:lnTo>
                  <a:pt x="64380" y="47170"/>
                </a:lnTo>
                <a:lnTo>
                  <a:pt x="64390" y="47150"/>
                </a:lnTo>
                <a:lnTo>
                  <a:pt x="64360" y="47090"/>
                </a:lnTo>
                <a:lnTo>
                  <a:pt x="64370" y="47080"/>
                </a:lnTo>
                <a:lnTo>
                  <a:pt x="64380" y="47080"/>
                </a:lnTo>
                <a:lnTo>
                  <a:pt x="64410" y="47100"/>
                </a:lnTo>
                <a:lnTo>
                  <a:pt x="64420" y="47100"/>
                </a:lnTo>
                <a:lnTo>
                  <a:pt x="64430" y="47090"/>
                </a:lnTo>
                <a:lnTo>
                  <a:pt x="64450" y="47110"/>
                </a:lnTo>
                <a:lnTo>
                  <a:pt x="64460" y="47090"/>
                </a:lnTo>
                <a:lnTo>
                  <a:pt x="64460" y="47080"/>
                </a:lnTo>
                <a:lnTo>
                  <a:pt x="64450" y="47060"/>
                </a:lnTo>
                <a:lnTo>
                  <a:pt x="64460" y="47050"/>
                </a:lnTo>
                <a:lnTo>
                  <a:pt x="64470" y="47050"/>
                </a:lnTo>
                <a:lnTo>
                  <a:pt x="64510" y="47040"/>
                </a:lnTo>
                <a:lnTo>
                  <a:pt x="64520" y="47040"/>
                </a:lnTo>
                <a:lnTo>
                  <a:pt x="64520" y="47030"/>
                </a:lnTo>
                <a:lnTo>
                  <a:pt x="64520" y="47020"/>
                </a:lnTo>
                <a:lnTo>
                  <a:pt x="64530" y="47020"/>
                </a:lnTo>
                <a:lnTo>
                  <a:pt x="64510" y="46990"/>
                </a:lnTo>
                <a:lnTo>
                  <a:pt x="64500" y="46960"/>
                </a:lnTo>
                <a:lnTo>
                  <a:pt x="64490" y="46950"/>
                </a:lnTo>
                <a:lnTo>
                  <a:pt x="64480" y="46880"/>
                </a:lnTo>
                <a:lnTo>
                  <a:pt x="64450" y="46850"/>
                </a:lnTo>
                <a:lnTo>
                  <a:pt x="64440" y="46830"/>
                </a:lnTo>
                <a:lnTo>
                  <a:pt x="64430" y="46830"/>
                </a:lnTo>
                <a:lnTo>
                  <a:pt x="64410" y="46820"/>
                </a:lnTo>
                <a:lnTo>
                  <a:pt x="64400" y="46820"/>
                </a:lnTo>
                <a:lnTo>
                  <a:pt x="64400" y="46810"/>
                </a:lnTo>
                <a:lnTo>
                  <a:pt x="64380" y="46800"/>
                </a:lnTo>
                <a:lnTo>
                  <a:pt x="64370" y="46790"/>
                </a:lnTo>
                <a:lnTo>
                  <a:pt x="64360" y="46770"/>
                </a:lnTo>
                <a:lnTo>
                  <a:pt x="64370" y="46750"/>
                </a:lnTo>
                <a:lnTo>
                  <a:pt x="64370" y="46740"/>
                </a:lnTo>
                <a:lnTo>
                  <a:pt x="64390" y="46730"/>
                </a:lnTo>
                <a:lnTo>
                  <a:pt x="64400" y="46710"/>
                </a:lnTo>
                <a:lnTo>
                  <a:pt x="64460" y="46660"/>
                </a:lnTo>
                <a:lnTo>
                  <a:pt x="64480" y="46650"/>
                </a:lnTo>
                <a:lnTo>
                  <a:pt x="64500" y="46640"/>
                </a:lnTo>
                <a:lnTo>
                  <a:pt x="64520" y="46650"/>
                </a:lnTo>
                <a:lnTo>
                  <a:pt x="64570" y="46660"/>
                </a:lnTo>
                <a:lnTo>
                  <a:pt x="64610" y="46660"/>
                </a:lnTo>
                <a:lnTo>
                  <a:pt x="64640" y="46640"/>
                </a:lnTo>
                <a:lnTo>
                  <a:pt x="64650" y="46590"/>
                </a:lnTo>
                <a:lnTo>
                  <a:pt x="64650" y="46520"/>
                </a:lnTo>
                <a:lnTo>
                  <a:pt x="64670" y="46500"/>
                </a:lnTo>
                <a:lnTo>
                  <a:pt x="64720" y="46500"/>
                </a:lnTo>
                <a:lnTo>
                  <a:pt x="64730" y="46500"/>
                </a:lnTo>
                <a:lnTo>
                  <a:pt x="64740" y="46490"/>
                </a:lnTo>
                <a:lnTo>
                  <a:pt x="64750" y="46480"/>
                </a:lnTo>
                <a:lnTo>
                  <a:pt x="64770" y="46450"/>
                </a:lnTo>
                <a:lnTo>
                  <a:pt x="64770" y="46440"/>
                </a:lnTo>
                <a:lnTo>
                  <a:pt x="64780" y="46420"/>
                </a:lnTo>
                <a:lnTo>
                  <a:pt x="64780" y="46410"/>
                </a:lnTo>
                <a:lnTo>
                  <a:pt x="64780" y="46380"/>
                </a:lnTo>
                <a:lnTo>
                  <a:pt x="64790" y="46360"/>
                </a:lnTo>
                <a:lnTo>
                  <a:pt x="64800" y="46310"/>
                </a:lnTo>
                <a:lnTo>
                  <a:pt x="64810" y="46290"/>
                </a:lnTo>
                <a:lnTo>
                  <a:pt x="64810" y="46280"/>
                </a:lnTo>
                <a:lnTo>
                  <a:pt x="64820" y="46270"/>
                </a:lnTo>
                <a:lnTo>
                  <a:pt x="64830" y="46260"/>
                </a:lnTo>
                <a:lnTo>
                  <a:pt x="64860" y="46260"/>
                </a:lnTo>
                <a:lnTo>
                  <a:pt x="64880" y="46260"/>
                </a:lnTo>
                <a:lnTo>
                  <a:pt x="64940" y="46260"/>
                </a:lnTo>
                <a:lnTo>
                  <a:pt x="64960" y="46260"/>
                </a:lnTo>
                <a:lnTo>
                  <a:pt x="64970" y="46260"/>
                </a:lnTo>
                <a:lnTo>
                  <a:pt x="64980" y="46250"/>
                </a:lnTo>
                <a:lnTo>
                  <a:pt x="65000" y="46210"/>
                </a:lnTo>
                <a:lnTo>
                  <a:pt x="65000" y="46150"/>
                </a:lnTo>
                <a:lnTo>
                  <a:pt x="65000" y="46140"/>
                </a:lnTo>
                <a:lnTo>
                  <a:pt x="65000" y="46130"/>
                </a:lnTo>
                <a:lnTo>
                  <a:pt x="65000" y="46120"/>
                </a:lnTo>
                <a:lnTo>
                  <a:pt x="65020" y="46060"/>
                </a:lnTo>
                <a:lnTo>
                  <a:pt x="65000" y="45990"/>
                </a:lnTo>
                <a:lnTo>
                  <a:pt x="65010" y="45960"/>
                </a:lnTo>
                <a:lnTo>
                  <a:pt x="65050" y="45920"/>
                </a:lnTo>
                <a:lnTo>
                  <a:pt x="65050" y="45910"/>
                </a:lnTo>
                <a:lnTo>
                  <a:pt x="65050" y="45900"/>
                </a:lnTo>
                <a:lnTo>
                  <a:pt x="65040" y="45890"/>
                </a:lnTo>
                <a:lnTo>
                  <a:pt x="65030" y="45890"/>
                </a:lnTo>
                <a:lnTo>
                  <a:pt x="65000" y="45890"/>
                </a:lnTo>
                <a:lnTo>
                  <a:pt x="64980" y="45880"/>
                </a:lnTo>
                <a:lnTo>
                  <a:pt x="64960" y="45870"/>
                </a:lnTo>
                <a:lnTo>
                  <a:pt x="64950" y="45860"/>
                </a:lnTo>
                <a:lnTo>
                  <a:pt x="64960" y="45820"/>
                </a:lnTo>
                <a:lnTo>
                  <a:pt x="64980" y="45790"/>
                </a:lnTo>
                <a:lnTo>
                  <a:pt x="64980" y="45780"/>
                </a:lnTo>
                <a:lnTo>
                  <a:pt x="64990" y="45770"/>
                </a:lnTo>
                <a:lnTo>
                  <a:pt x="65010" y="45750"/>
                </a:lnTo>
                <a:lnTo>
                  <a:pt x="65030" y="45740"/>
                </a:lnTo>
                <a:lnTo>
                  <a:pt x="65090" y="45730"/>
                </a:lnTo>
                <a:lnTo>
                  <a:pt x="65160" y="45740"/>
                </a:lnTo>
                <a:lnTo>
                  <a:pt x="65180" y="45750"/>
                </a:lnTo>
                <a:lnTo>
                  <a:pt x="65200" y="45760"/>
                </a:lnTo>
                <a:lnTo>
                  <a:pt x="65210" y="45760"/>
                </a:lnTo>
                <a:lnTo>
                  <a:pt x="65230" y="45760"/>
                </a:lnTo>
                <a:lnTo>
                  <a:pt x="65250" y="45750"/>
                </a:lnTo>
                <a:lnTo>
                  <a:pt x="65260" y="45740"/>
                </a:lnTo>
                <a:lnTo>
                  <a:pt x="65270" y="45720"/>
                </a:lnTo>
                <a:lnTo>
                  <a:pt x="65270" y="45700"/>
                </a:lnTo>
                <a:lnTo>
                  <a:pt x="65240" y="45620"/>
                </a:lnTo>
                <a:lnTo>
                  <a:pt x="65240" y="45600"/>
                </a:lnTo>
                <a:lnTo>
                  <a:pt x="65250" y="45590"/>
                </a:lnTo>
                <a:lnTo>
                  <a:pt x="65280" y="45550"/>
                </a:lnTo>
                <a:lnTo>
                  <a:pt x="65290" y="45540"/>
                </a:lnTo>
                <a:lnTo>
                  <a:pt x="65290" y="45530"/>
                </a:lnTo>
                <a:lnTo>
                  <a:pt x="65300" y="45520"/>
                </a:lnTo>
                <a:lnTo>
                  <a:pt x="65300" y="45510"/>
                </a:lnTo>
                <a:lnTo>
                  <a:pt x="65290" y="45490"/>
                </a:lnTo>
                <a:lnTo>
                  <a:pt x="65280" y="45460"/>
                </a:lnTo>
                <a:lnTo>
                  <a:pt x="65280" y="45450"/>
                </a:lnTo>
                <a:lnTo>
                  <a:pt x="65280" y="45440"/>
                </a:lnTo>
                <a:lnTo>
                  <a:pt x="65270" y="45440"/>
                </a:lnTo>
                <a:lnTo>
                  <a:pt x="65280" y="45420"/>
                </a:lnTo>
                <a:lnTo>
                  <a:pt x="65280" y="45410"/>
                </a:lnTo>
                <a:lnTo>
                  <a:pt x="65300" y="45400"/>
                </a:lnTo>
                <a:lnTo>
                  <a:pt x="65350" y="45400"/>
                </a:lnTo>
                <a:lnTo>
                  <a:pt x="65400" y="45390"/>
                </a:lnTo>
                <a:lnTo>
                  <a:pt x="65420" y="45380"/>
                </a:lnTo>
                <a:lnTo>
                  <a:pt x="65420" y="45370"/>
                </a:lnTo>
                <a:lnTo>
                  <a:pt x="65430" y="45360"/>
                </a:lnTo>
                <a:lnTo>
                  <a:pt x="65440" y="45300"/>
                </a:lnTo>
                <a:lnTo>
                  <a:pt x="65440" y="45290"/>
                </a:lnTo>
                <a:lnTo>
                  <a:pt x="65430" y="45250"/>
                </a:lnTo>
                <a:lnTo>
                  <a:pt x="65440" y="45230"/>
                </a:lnTo>
                <a:lnTo>
                  <a:pt x="65440" y="45200"/>
                </a:lnTo>
                <a:lnTo>
                  <a:pt x="65460" y="45190"/>
                </a:lnTo>
                <a:lnTo>
                  <a:pt x="65480" y="45170"/>
                </a:lnTo>
                <a:lnTo>
                  <a:pt x="65520" y="45160"/>
                </a:lnTo>
                <a:lnTo>
                  <a:pt x="65540" y="45160"/>
                </a:lnTo>
                <a:lnTo>
                  <a:pt x="65550" y="45150"/>
                </a:lnTo>
                <a:lnTo>
                  <a:pt x="65550" y="45140"/>
                </a:lnTo>
                <a:lnTo>
                  <a:pt x="65560" y="45120"/>
                </a:lnTo>
                <a:lnTo>
                  <a:pt x="65560" y="45110"/>
                </a:lnTo>
                <a:lnTo>
                  <a:pt x="65490" y="45070"/>
                </a:lnTo>
                <a:lnTo>
                  <a:pt x="65480" y="45050"/>
                </a:lnTo>
                <a:lnTo>
                  <a:pt x="65480" y="45040"/>
                </a:lnTo>
                <a:lnTo>
                  <a:pt x="65480" y="45030"/>
                </a:lnTo>
                <a:lnTo>
                  <a:pt x="65530" y="44980"/>
                </a:lnTo>
                <a:lnTo>
                  <a:pt x="65540" y="44950"/>
                </a:lnTo>
                <a:lnTo>
                  <a:pt x="65540" y="44940"/>
                </a:lnTo>
                <a:lnTo>
                  <a:pt x="65540" y="44920"/>
                </a:lnTo>
                <a:lnTo>
                  <a:pt x="65530" y="44900"/>
                </a:lnTo>
                <a:lnTo>
                  <a:pt x="65510" y="44880"/>
                </a:lnTo>
                <a:lnTo>
                  <a:pt x="65490" y="44870"/>
                </a:lnTo>
                <a:lnTo>
                  <a:pt x="65470" y="44860"/>
                </a:lnTo>
                <a:lnTo>
                  <a:pt x="65460" y="44860"/>
                </a:lnTo>
                <a:lnTo>
                  <a:pt x="65450" y="44850"/>
                </a:lnTo>
                <a:lnTo>
                  <a:pt x="65450" y="44830"/>
                </a:lnTo>
                <a:lnTo>
                  <a:pt x="65460" y="44810"/>
                </a:lnTo>
                <a:lnTo>
                  <a:pt x="65490" y="44780"/>
                </a:lnTo>
                <a:lnTo>
                  <a:pt x="65510" y="44780"/>
                </a:lnTo>
                <a:lnTo>
                  <a:pt x="65530" y="44790"/>
                </a:lnTo>
                <a:lnTo>
                  <a:pt x="65590" y="44850"/>
                </a:lnTo>
                <a:lnTo>
                  <a:pt x="65600" y="44850"/>
                </a:lnTo>
                <a:lnTo>
                  <a:pt x="65610" y="44850"/>
                </a:lnTo>
                <a:lnTo>
                  <a:pt x="65610" y="44840"/>
                </a:lnTo>
                <a:lnTo>
                  <a:pt x="65620" y="44830"/>
                </a:lnTo>
                <a:lnTo>
                  <a:pt x="65620" y="44790"/>
                </a:lnTo>
                <a:lnTo>
                  <a:pt x="65590" y="44750"/>
                </a:lnTo>
                <a:lnTo>
                  <a:pt x="65570" y="44710"/>
                </a:lnTo>
                <a:lnTo>
                  <a:pt x="65570" y="44700"/>
                </a:lnTo>
                <a:lnTo>
                  <a:pt x="65580" y="44700"/>
                </a:lnTo>
                <a:lnTo>
                  <a:pt x="65580" y="44690"/>
                </a:lnTo>
                <a:lnTo>
                  <a:pt x="65590" y="44670"/>
                </a:lnTo>
                <a:lnTo>
                  <a:pt x="65560" y="44660"/>
                </a:lnTo>
                <a:lnTo>
                  <a:pt x="65530" y="44660"/>
                </a:lnTo>
                <a:lnTo>
                  <a:pt x="65520" y="44650"/>
                </a:lnTo>
                <a:lnTo>
                  <a:pt x="65510" y="44640"/>
                </a:lnTo>
                <a:lnTo>
                  <a:pt x="65500" y="44640"/>
                </a:lnTo>
                <a:lnTo>
                  <a:pt x="65480" y="44620"/>
                </a:lnTo>
                <a:lnTo>
                  <a:pt x="65480" y="44590"/>
                </a:lnTo>
                <a:lnTo>
                  <a:pt x="65480" y="44580"/>
                </a:lnTo>
                <a:lnTo>
                  <a:pt x="65490" y="44580"/>
                </a:lnTo>
                <a:lnTo>
                  <a:pt x="65520" y="44550"/>
                </a:lnTo>
                <a:lnTo>
                  <a:pt x="65550" y="44470"/>
                </a:lnTo>
                <a:lnTo>
                  <a:pt x="65550" y="44460"/>
                </a:lnTo>
                <a:lnTo>
                  <a:pt x="65560" y="44400"/>
                </a:lnTo>
                <a:lnTo>
                  <a:pt x="65580" y="44380"/>
                </a:lnTo>
                <a:lnTo>
                  <a:pt x="65580" y="44370"/>
                </a:lnTo>
                <a:lnTo>
                  <a:pt x="65600" y="44350"/>
                </a:lnTo>
                <a:lnTo>
                  <a:pt x="65620" y="44310"/>
                </a:lnTo>
                <a:lnTo>
                  <a:pt x="65650" y="44250"/>
                </a:lnTo>
                <a:lnTo>
                  <a:pt x="65680" y="44140"/>
                </a:lnTo>
                <a:lnTo>
                  <a:pt x="65750" y="44020"/>
                </a:lnTo>
                <a:lnTo>
                  <a:pt x="65750" y="44000"/>
                </a:lnTo>
                <a:lnTo>
                  <a:pt x="65760" y="43940"/>
                </a:lnTo>
                <a:lnTo>
                  <a:pt x="65770" y="43890"/>
                </a:lnTo>
                <a:lnTo>
                  <a:pt x="65780" y="43870"/>
                </a:lnTo>
                <a:lnTo>
                  <a:pt x="65790" y="43840"/>
                </a:lnTo>
                <a:lnTo>
                  <a:pt x="65860" y="43720"/>
                </a:lnTo>
                <a:lnTo>
                  <a:pt x="65860" y="43670"/>
                </a:lnTo>
                <a:lnTo>
                  <a:pt x="65890" y="43630"/>
                </a:lnTo>
                <a:lnTo>
                  <a:pt x="65930" y="43600"/>
                </a:lnTo>
                <a:lnTo>
                  <a:pt x="65940" y="43570"/>
                </a:lnTo>
                <a:lnTo>
                  <a:pt x="65940" y="43560"/>
                </a:lnTo>
                <a:lnTo>
                  <a:pt x="65960" y="43460"/>
                </a:lnTo>
                <a:lnTo>
                  <a:pt x="65960" y="43450"/>
                </a:lnTo>
                <a:lnTo>
                  <a:pt x="65960" y="43440"/>
                </a:lnTo>
                <a:lnTo>
                  <a:pt x="65980" y="43400"/>
                </a:lnTo>
                <a:lnTo>
                  <a:pt x="65970" y="43340"/>
                </a:lnTo>
                <a:lnTo>
                  <a:pt x="65910" y="43250"/>
                </a:lnTo>
                <a:lnTo>
                  <a:pt x="65900" y="43190"/>
                </a:lnTo>
                <a:lnTo>
                  <a:pt x="65860" y="43060"/>
                </a:lnTo>
                <a:lnTo>
                  <a:pt x="65860" y="43040"/>
                </a:lnTo>
                <a:lnTo>
                  <a:pt x="65860" y="43030"/>
                </a:lnTo>
                <a:lnTo>
                  <a:pt x="65840" y="42950"/>
                </a:lnTo>
                <a:lnTo>
                  <a:pt x="65840" y="42940"/>
                </a:lnTo>
                <a:lnTo>
                  <a:pt x="65840" y="42930"/>
                </a:lnTo>
                <a:lnTo>
                  <a:pt x="65840" y="42900"/>
                </a:lnTo>
                <a:lnTo>
                  <a:pt x="65840" y="42880"/>
                </a:lnTo>
                <a:lnTo>
                  <a:pt x="65840" y="42870"/>
                </a:lnTo>
                <a:lnTo>
                  <a:pt x="65830" y="42840"/>
                </a:lnTo>
                <a:lnTo>
                  <a:pt x="65840" y="42790"/>
                </a:lnTo>
                <a:lnTo>
                  <a:pt x="65830" y="42770"/>
                </a:lnTo>
                <a:lnTo>
                  <a:pt x="65810" y="42720"/>
                </a:lnTo>
                <a:lnTo>
                  <a:pt x="65800" y="42570"/>
                </a:lnTo>
                <a:lnTo>
                  <a:pt x="65720" y="42580"/>
                </a:lnTo>
                <a:lnTo>
                  <a:pt x="65670" y="42550"/>
                </a:lnTo>
                <a:lnTo>
                  <a:pt x="65610" y="42490"/>
                </a:lnTo>
                <a:lnTo>
                  <a:pt x="65480" y="42390"/>
                </a:lnTo>
                <a:lnTo>
                  <a:pt x="65450" y="42310"/>
                </a:lnTo>
                <a:lnTo>
                  <a:pt x="65460" y="42240"/>
                </a:lnTo>
                <a:lnTo>
                  <a:pt x="65550" y="42180"/>
                </a:lnTo>
                <a:lnTo>
                  <a:pt x="65610" y="42140"/>
                </a:lnTo>
                <a:lnTo>
                  <a:pt x="65670" y="42080"/>
                </a:lnTo>
                <a:lnTo>
                  <a:pt x="65650" y="42070"/>
                </a:lnTo>
                <a:lnTo>
                  <a:pt x="65620" y="42050"/>
                </a:lnTo>
                <a:lnTo>
                  <a:pt x="65600" y="42050"/>
                </a:lnTo>
                <a:lnTo>
                  <a:pt x="65530" y="42060"/>
                </a:lnTo>
                <a:lnTo>
                  <a:pt x="65460" y="42030"/>
                </a:lnTo>
                <a:lnTo>
                  <a:pt x="65440" y="41960"/>
                </a:lnTo>
                <a:lnTo>
                  <a:pt x="65470" y="41920"/>
                </a:lnTo>
                <a:lnTo>
                  <a:pt x="65510" y="41890"/>
                </a:lnTo>
                <a:lnTo>
                  <a:pt x="65600" y="41830"/>
                </a:lnTo>
                <a:lnTo>
                  <a:pt x="65680" y="41730"/>
                </a:lnTo>
                <a:lnTo>
                  <a:pt x="65670" y="41670"/>
                </a:lnTo>
                <a:lnTo>
                  <a:pt x="65570" y="41680"/>
                </a:lnTo>
                <a:lnTo>
                  <a:pt x="65430" y="41710"/>
                </a:lnTo>
                <a:lnTo>
                  <a:pt x="65390" y="41720"/>
                </a:lnTo>
                <a:lnTo>
                  <a:pt x="65340" y="41690"/>
                </a:lnTo>
                <a:lnTo>
                  <a:pt x="65260" y="41610"/>
                </a:lnTo>
                <a:lnTo>
                  <a:pt x="65220" y="41610"/>
                </a:lnTo>
                <a:lnTo>
                  <a:pt x="65120" y="41610"/>
                </a:lnTo>
                <a:lnTo>
                  <a:pt x="65120" y="41560"/>
                </a:lnTo>
                <a:lnTo>
                  <a:pt x="65120" y="41490"/>
                </a:lnTo>
                <a:lnTo>
                  <a:pt x="65090" y="41490"/>
                </a:lnTo>
                <a:lnTo>
                  <a:pt x="65030" y="41490"/>
                </a:lnTo>
                <a:lnTo>
                  <a:pt x="64820" y="41470"/>
                </a:lnTo>
                <a:lnTo>
                  <a:pt x="64610" y="41470"/>
                </a:lnTo>
                <a:lnTo>
                  <a:pt x="64420" y="41470"/>
                </a:lnTo>
                <a:lnTo>
                  <a:pt x="64110" y="41450"/>
                </a:lnTo>
                <a:lnTo>
                  <a:pt x="64040" y="41470"/>
                </a:lnTo>
                <a:lnTo>
                  <a:pt x="63990" y="41440"/>
                </a:lnTo>
                <a:lnTo>
                  <a:pt x="63980" y="41390"/>
                </a:lnTo>
                <a:lnTo>
                  <a:pt x="63970" y="41250"/>
                </a:lnTo>
                <a:lnTo>
                  <a:pt x="63940" y="40840"/>
                </a:lnTo>
                <a:lnTo>
                  <a:pt x="63930" y="40610"/>
                </a:lnTo>
                <a:lnTo>
                  <a:pt x="63840" y="40380"/>
                </a:lnTo>
                <a:lnTo>
                  <a:pt x="63770" y="40280"/>
                </a:lnTo>
                <a:lnTo>
                  <a:pt x="63640" y="40150"/>
                </a:lnTo>
                <a:lnTo>
                  <a:pt x="63580" y="40020"/>
                </a:lnTo>
                <a:lnTo>
                  <a:pt x="63560" y="39810"/>
                </a:lnTo>
                <a:lnTo>
                  <a:pt x="63530" y="39620"/>
                </a:lnTo>
                <a:lnTo>
                  <a:pt x="65340" y="39620"/>
                </a:lnTo>
                <a:lnTo>
                  <a:pt x="65350" y="39610"/>
                </a:lnTo>
                <a:lnTo>
                  <a:pt x="65370" y="39600"/>
                </a:lnTo>
                <a:lnTo>
                  <a:pt x="65400" y="39590"/>
                </a:lnTo>
                <a:lnTo>
                  <a:pt x="65440" y="39580"/>
                </a:lnTo>
                <a:lnTo>
                  <a:pt x="65450" y="39580"/>
                </a:lnTo>
                <a:lnTo>
                  <a:pt x="65560" y="39560"/>
                </a:lnTo>
                <a:lnTo>
                  <a:pt x="65580" y="39560"/>
                </a:lnTo>
                <a:lnTo>
                  <a:pt x="65680" y="39570"/>
                </a:lnTo>
                <a:lnTo>
                  <a:pt x="65710" y="39620"/>
                </a:lnTo>
                <a:lnTo>
                  <a:pt x="65770" y="39600"/>
                </a:lnTo>
                <a:lnTo>
                  <a:pt x="65860" y="39590"/>
                </a:lnTo>
                <a:lnTo>
                  <a:pt x="66010" y="39600"/>
                </a:lnTo>
                <a:lnTo>
                  <a:pt x="66090" y="39640"/>
                </a:lnTo>
                <a:lnTo>
                  <a:pt x="66210" y="39640"/>
                </a:lnTo>
                <a:lnTo>
                  <a:pt x="66340" y="39620"/>
                </a:lnTo>
                <a:lnTo>
                  <a:pt x="66380" y="39630"/>
                </a:lnTo>
                <a:lnTo>
                  <a:pt x="66400" y="39680"/>
                </a:lnTo>
                <a:lnTo>
                  <a:pt x="66400" y="39700"/>
                </a:lnTo>
                <a:lnTo>
                  <a:pt x="66380" y="39760"/>
                </a:lnTo>
                <a:lnTo>
                  <a:pt x="66390" y="39780"/>
                </a:lnTo>
                <a:lnTo>
                  <a:pt x="66430" y="39810"/>
                </a:lnTo>
                <a:lnTo>
                  <a:pt x="66440" y="39840"/>
                </a:lnTo>
                <a:lnTo>
                  <a:pt x="66410" y="39870"/>
                </a:lnTo>
                <a:lnTo>
                  <a:pt x="66380" y="39890"/>
                </a:lnTo>
                <a:lnTo>
                  <a:pt x="66350" y="39910"/>
                </a:lnTo>
                <a:lnTo>
                  <a:pt x="66320" y="39930"/>
                </a:lnTo>
                <a:lnTo>
                  <a:pt x="66290" y="39960"/>
                </a:lnTo>
                <a:lnTo>
                  <a:pt x="66260" y="40010"/>
                </a:lnTo>
                <a:lnTo>
                  <a:pt x="66280" y="40040"/>
                </a:lnTo>
                <a:lnTo>
                  <a:pt x="66280" y="40080"/>
                </a:lnTo>
                <a:lnTo>
                  <a:pt x="66320" y="40110"/>
                </a:lnTo>
                <a:lnTo>
                  <a:pt x="66400" y="40130"/>
                </a:lnTo>
                <a:lnTo>
                  <a:pt x="66450" y="40120"/>
                </a:lnTo>
                <a:lnTo>
                  <a:pt x="66550" y="40070"/>
                </a:lnTo>
                <a:lnTo>
                  <a:pt x="66590" y="40250"/>
                </a:lnTo>
                <a:lnTo>
                  <a:pt x="66860" y="40150"/>
                </a:lnTo>
                <a:lnTo>
                  <a:pt x="67010" y="40100"/>
                </a:lnTo>
                <a:lnTo>
                  <a:pt x="67450" y="39970"/>
                </a:lnTo>
                <a:lnTo>
                  <a:pt x="67470" y="39940"/>
                </a:lnTo>
                <a:lnTo>
                  <a:pt x="67490" y="39890"/>
                </a:lnTo>
                <a:lnTo>
                  <a:pt x="67490" y="39870"/>
                </a:lnTo>
                <a:lnTo>
                  <a:pt x="67530" y="39810"/>
                </a:lnTo>
                <a:lnTo>
                  <a:pt x="67540" y="39810"/>
                </a:lnTo>
                <a:lnTo>
                  <a:pt x="67580" y="39760"/>
                </a:lnTo>
                <a:lnTo>
                  <a:pt x="67620" y="39740"/>
                </a:lnTo>
                <a:lnTo>
                  <a:pt x="67680" y="39680"/>
                </a:lnTo>
                <a:lnTo>
                  <a:pt x="67690" y="39660"/>
                </a:lnTo>
                <a:lnTo>
                  <a:pt x="67700" y="39650"/>
                </a:lnTo>
                <a:lnTo>
                  <a:pt x="67720" y="39620"/>
                </a:lnTo>
                <a:lnTo>
                  <a:pt x="67770" y="39570"/>
                </a:lnTo>
                <a:lnTo>
                  <a:pt x="67790" y="39550"/>
                </a:lnTo>
                <a:lnTo>
                  <a:pt x="67800" y="39540"/>
                </a:lnTo>
                <a:lnTo>
                  <a:pt x="67820" y="39530"/>
                </a:lnTo>
                <a:lnTo>
                  <a:pt x="67830" y="39530"/>
                </a:lnTo>
                <a:lnTo>
                  <a:pt x="67870" y="39520"/>
                </a:lnTo>
                <a:lnTo>
                  <a:pt x="67900" y="39510"/>
                </a:lnTo>
                <a:lnTo>
                  <a:pt x="67910" y="39500"/>
                </a:lnTo>
                <a:lnTo>
                  <a:pt x="67990" y="39480"/>
                </a:lnTo>
                <a:lnTo>
                  <a:pt x="68000" y="39480"/>
                </a:lnTo>
                <a:lnTo>
                  <a:pt x="68000" y="39470"/>
                </a:lnTo>
                <a:lnTo>
                  <a:pt x="68050" y="39420"/>
                </a:lnTo>
                <a:lnTo>
                  <a:pt x="68070" y="39400"/>
                </a:lnTo>
                <a:lnTo>
                  <a:pt x="68090" y="39380"/>
                </a:lnTo>
                <a:lnTo>
                  <a:pt x="68110" y="39370"/>
                </a:lnTo>
                <a:lnTo>
                  <a:pt x="68120" y="39370"/>
                </a:lnTo>
                <a:lnTo>
                  <a:pt x="68130" y="39370"/>
                </a:lnTo>
                <a:lnTo>
                  <a:pt x="68160" y="39350"/>
                </a:lnTo>
                <a:lnTo>
                  <a:pt x="68300" y="39340"/>
                </a:lnTo>
                <a:lnTo>
                  <a:pt x="68310" y="39340"/>
                </a:lnTo>
                <a:lnTo>
                  <a:pt x="68320" y="39330"/>
                </a:lnTo>
                <a:lnTo>
                  <a:pt x="68340" y="39310"/>
                </a:lnTo>
                <a:lnTo>
                  <a:pt x="68360" y="39290"/>
                </a:lnTo>
                <a:lnTo>
                  <a:pt x="68410" y="39260"/>
                </a:lnTo>
                <a:lnTo>
                  <a:pt x="68430" y="39250"/>
                </a:lnTo>
                <a:lnTo>
                  <a:pt x="68460" y="39250"/>
                </a:lnTo>
                <a:lnTo>
                  <a:pt x="68480" y="39240"/>
                </a:lnTo>
                <a:lnTo>
                  <a:pt x="68490" y="39230"/>
                </a:lnTo>
                <a:lnTo>
                  <a:pt x="68520" y="39220"/>
                </a:lnTo>
                <a:lnTo>
                  <a:pt x="68570" y="39200"/>
                </a:lnTo>
                <a:lnTo>
                  <a:pt x="68590" y="39170"/>
                </a:lnTo>
                <a:lnTo>
                  <a:pt x="68620" y="39150"/>
                </a:lnTo>
                <a:lnTo>
                  <a:pt x="68640" y="39120"/>
                </a:lnTo>
                <a:lnTo>
                  <a:pt x="68650" y="39020"/>
                </a:lnTo>
                <a:lnTo>
                  <a:pt x="68660" y="39010"/>
                </a:lnTo>
                <a:lnTo>
                  <a:pt x="68670" y="39000"/>
                </a:lnTo>
                <a:lnTo>
                  <a:pt x="68750" y="38960"/>
                </a:lnTo>
                <a:lnTo>
                  <a:pt x="68770" y="38950"/>
                </a:lnTo>
                <a:lnTo>
                  <a:pt x="68840" y="38880"/>
                </a:lnTo>
                <a:lnTo>
                  <a:pt x="68870" y="38860"/>
                </a:lnTo>
                <a:lnTo>
                  <a:pt x="68900" y="38860"/>
                </a:lnTo>
                <a:lnTo>
                  <a:pt x="68920" y="38860"/>
                </a:lnTo>
                <a:lnTo>
                  <a:pt x="68980" y="38850"/>
                </a:lnTo>
                <a:lnTo>
                  <a:pt x="69060" y="38840"/>
                </a:lnTo>
                <a:lnTo>
                  <a:pt x="69070" y="38850"/>
                </a:lnTo>
                <a:lnTo>
                  <a:pt x="69080" y="38850"/>
                </a:lnTo>
                <a:lnTo>
                  <a:pt x="69090" y="38850"/>
                </a:lnTo>
                <a:lnTo>
                  <a:pt x="69120" y="38870"/>
                </a:lnTo>
                <a:lnTo>
                  <a:pt x="69150" y="38900"/>
                </a:lnTo>
                <a:lnTo>
                  <a:pt x="69190" y="38950"/>
                </a:lnTo>
                <a:lnTo>
                  <a:pt x="69200" y="38960"/>
                </a:lnTo>
                <a:lnTo>
                  <a:pt x="69230" y="38960"/>
                </a:lnTo>
                <a:lnTo>
                  <a:pt x="69260" y="38960"/>
                </a:lnTo>
                <a:lnTo>
                  <a:pt x="69300" y="38950"/>
                </a:lnTo>
                <a:lnTo>
                  <a:pt x="69320" y="38940"/>
                </a:lnTo>
                <a:lnTo>
                  <a:pt x="69360" y="38920"/>
                </a:lnTo>
                <a:lnTo>
                  <a:pt x="69380" y="38920"/>
                </a:lnTo>
                <a:lnTo>
                  <a:pt x="69460" y="38920"/>
                </a:lnTo>
                <a:lnTo>
                  <a:pt x="69470" y="38790"/>
                </a:lnTo>
                <a:lnTo>
                  <a:pt x="69490" y="38660"/>
                </a:lnTo>
                <a:lnTo>
                  <a:pt x="69500" y="38600"/>
                </a:lnTo>
                <a:lnTo>
                  <a:pt x="69480" y="38330"/>
                </a:lnTo>
                <a:lnTo>
                  <a:pt x="69480" y="38310"/>
                </a:lnTo>
                <a:lnTo>
                  <a:pt x="69490" y="38280"/>
                </a:lnTo>
                <a:lnTo>
                  <a:pt x="69550" y="38140"/>
                </a:lnTo>
                <a:lnTo>
                  <a:pt x="69550" y="38130"/>
                </a:lnTo>
                <a:lnTo>
                  <a:pt x="69550" y="38070"/>
                </a:lnTo>
                <a:lnTo>
                  <a:pt x="69570" y="38030"/>
                </a:lnTo>
                <a:lnTo>
                  <a:pt x="69570" y="38010"/>
                </a:lnTo>
                <a:lnTo>
                  <a:pt x="69580" y="37990"/>
                </a:lnTo>
                <a:lnTo>
                  <a:pt x="69570" y="37710"/>
                </a:lnTo>
                <a:lnTo>
                  <a:pt x="69550" y="37620"/>
                </a:lnTo>
                <a:lnTo>
                  <a:pt x="69530" y="37470"/>
                </a:lnTo>
                <a:lnTo>
                  <a:pt x="69520" y="37430"/>
                </a:lnTo>
                <a:lnTo>
                  <a:pt x="69510" y="37360"/>
                </a:lnTo>
                <a:lnTo>
                  <a:pt x="69520" y="37300"/>
                </a:lnTo>
                <a:lnTo>
                  <a:pt x="69520" y="37290"/>
                </a:lnTo>
                <a:lnTo>
                  <a:pt x="69550" y="37230"/>
                </a:lnTo>
                <a:lnTo>
                  <a:pt x="69560" y="37190"/>
                </a:lnTo>
                <a:lnTo>
                  <a:pt x="69570" y="37160"/>
                </a:lnTo>
                <a:lnTo>
                  <a:pt x="69550" y="37100"/>
                </a:lnTo>
                <a:lnTo>
                  <a:pt x="69540" y="37030"/>
                </a:lnTo>
                <a:lnTo>
                  <a:pt x="69540" y="36910"/>
                </a:lnTo>
                <a:lnTo>
                  <a:pt x="69560" y="36920"/>
                </a:lnTo>
                <a:lnTo>
                  <a:pt x="69580" y="36930"/>
                </a:lnTo>
                <a:lnTo>
                  <a:pt x="69630" y="36980"/>
                </a:lnTo>
                <a:lnTo>
                  <a:pt x="69680" y="37010"/>
                </a:lnTo>
                <a:lnTo>
                  <a:pt x="69680" y="37070"/>
                </a:lnTo>
                <a:lnTo>
                  <a:pt x="69690" y="37100"/>
                </a:lnTo>
                <a:lnTo>
                  <a:pt x="69690" y="37110"/>
                </a:lnTo>
                <a:lnTo>
                  <a:pt x="69710" y="37130"/>
                </a:lnTo>
                <a:lnTo>
                  <a:pt x="69730" y="37150"/>
                </a:lnTo>
                <a:lnTo>
                  <a:pt x="69820" y="37190"/>
                </a:lnTo>
                <a:lnTo>
                  <a:pt x="69860" y="37230"/>
                </a:lnTo>
                <a:lnTo>
                  <a:pt x="69860" y="37260"/>
                </a:lnTo>
                <a:lnTo>
                  <a:pt x="69860" y="37290"/>
                </a:lnTo>
                <a:lnTo>
                  <a:pt x="69870" y="37300"/>
                </a:lnTo>
                <a:lnTo>
                  <a:pt x="69890" y="37310"/>
                </a:lnTo>
                <a:lnTo>
                  <a:pt x="69930" y="37310"/>
                </a:lnTo>
                <a:lnTo>
                  <a:pt x="70000" y="37300"/>
                </a:lnTo>
                <a:lnTo>
                  <a:pt x="70120" y="37340"/>
                </a:lnTo>
                <a:lnTo>
                  <a:pt x="70130" y="37340"/>
                </a:lnTo>
                <a:lnTo>
                  <a:pt x="70160" y="37340"/>
                </a:lnTo>
                <a:lnTo>
                  <a:pt x="70200" y="37330"/>
                </a:lnTo>
                <a:lnTo>
                  <a:pt x="70280" y="37270"/>
                </a:lnTo>
                <a:lnTo>
                  <a:pt x="70280" y="37250"/>
                </a:lnTo>
                <a:lnTo>
                  <a:pt x="70280" y="37230"/>
                </a:lnTo>
                <a:lnTo>
                  <a:pt x="70270" y="37220"/>
                </a:lnTo>
                <a:lnTo>
                  <a:pt x="70270" y="37200"/>
                </a:lnTo>
                <a:lnTo>
                  <a:pt x="70270" y="37180"/>
                </a:lnTo>
                <a:lnTo>
                  <a:pt x="70280" y="37170"/>
                </a:lnTo>
                <a:lnTo>
                  <a:pt x="70290" y="37170"/>
                </a:lnTo>
                <a:lnTo>
                  <a:pt x="70310" y="37160"/>
                </a:lnTo>
                <a:lnTo>
                  <a:pt x="70340" y="37150"/>
                </a:lnTo>
                <a:lnTo>
                  <a:pt x="70360" y="37130"/>
                </a:lnTo>
                <a:lnTo>
                  <a:pt x="70370" y="37130"/>
                </a:lnTo>
                <a:lnTo>
                  <a:pt x="70370" y="37110"/>
                </a:lnTo>
                <a:lnTo>
                  <a:pt x="70390" y="37060"/>
                </a:lnTo>
                <a:lnTo>
                  <a:pt x="70390" y="37050"/>
                </a:lnTo>
                <a:lnTo>
                  <a:pt x="70370" y="37000"/>
                </a:lnTo>
                <a:lnTo>
                  <a:pt x="70340" y="36970"/>
                </a:lnTo>
                <a:lnTo>
                  <a:pt x="70330" y="36970"/>
                </a:lnTo>
                <a:lnTo>
                  <a:pt x="70290" y="36910"/>
                </a:lnTo>
                <a:lnTo>
                  <a:pt x="70290" y="36900"/>
                </a:lnTo>
                <a:lnTo>
                  <a:pt x="70290" y="36890"/>
                </a:lnTo>
                <a:lnTo>
                  <a:pt x="70300" y="36860"/>
                </a:lnTo>
                <a:lnTo>
                  <a:pt x="70310" y="36860"/>
                </a:lnTo>
                <a:lnTo>
                  <a:pt x="70320" y="36850"/>
                </a:lnTo>
                <a:lnTo>
                  <a:pt x="70330" y="36840"/>
                </a:lnTo>
                <a:lnTo>
                  <a:pt x="70350" y="36830"/>
                </a:lnTo>
                <a:lnTo>
                  <a:pt x="70450" y="36840"/>
                </a:lnTo>
                <a:lnTo>
                  <a:pt x="70460" y="36840"/>
                </a:lnTo>
                <a:lnTo>
                  <a:pt x="70500" y="36840"/>
                </a:lnTo>
                <a:lnTo>
                  <a:pt x="70510" y="36830"/>
                </a:lnTo>
                <a:lnTo>
                  <a:pt x="70520" y="36830"/>
                </a:lnTo>
                <a:lnTo>
                  <a:pt x="70530" y="36780"/>
                </a:lnTo>
                <a:lnTo>
                  <a:pt x="70530" y="36750"/>
                </a:lnTo>
                <a:lnTo>
                  <a:pt x="70520" y="36600"/>
                </a:lnTo>
                <a:lnTo>
                  <a:pt x="70540" y="36510"/>
                </a:lnTo>
                <a:lnTo>
                  <a:pt x="70520" y="36440"/>
                </a:lnTo>
                <a:lnTo>
                  <a:pt x="70520" y="36430"/>
                </a:lnTo>
                <a:lnTo>
                  <a:pt x="70520" y="36420"/>
                </a:lnTo>
                <a:lnTo>
                  <a:pt x="70530" y="36380"/>
                </a:lnTo>
                <a:lnTo>
                  <a:pt x="70530" y="36350"/>
                </a:lnTo>
                <a:lnTo>
                  <a:pt x="70530" y="36320"/>
                </a:lnTo>
                <a:lnTo>
                  <a:pt x="70550" y="36310"/>
                </a:lnTo>
                <a:lnTo>
                  <a:pt x="70550" y="36300"/>
                </a:lnTo>
                <a:lnTo>
                  <a:pt x="70560" y="36300"/>
                </a:lnTo>
                <a:lnTo>
                  <a:pt x="70590" y="36290"/>
                </a:lnTo>
                <a:lnTo>
                  <a:pt x="70590" y="36260"/>
                </a:lnTo>
                <a:lnTo>
                  <a:pt x="70580" y="36210"/>
                </a:lnTo>
                <a:lnTo>
                  <a:pt x="70480" y="36190"/>
                </a:lnTo>
                <a:lnTo>
                  <a:pt x="70490" y="36090"/>
                </a:lnTo>
                <a:lnTo>
                  <a:pt x="70560" y="35860"/>
                </a:lnTo>
                <a:lnTo>
                  <a:pt x="70590" y="35690"/>
                </a:lnTo>
                <a:lnTo>
                  <a:pt x="70620" y="35650"/>
                </a:lnTo>
                <a:lnTo>
                  <a:pt x="70730" y="35650"/>
                </a:lnTo>
                <a:lnTo>
                  <a:pt x="70830" y="35620"/>
                </a:lnTo>
                <a:lnTo>
                  <a:pt x="70870" y="35580"/>
                </a:lnTo>
                <a:lnTo>
                  <a:pt x="70830" y="35510"/>
                </a:lnTo>
                <a:lnTo>
                  <a:pt x="70710" y="35440"/>
                </a:lnTo>
                <a:lnTo>
                  <a:pt x="70600" y="35380"/>
                </a:lnTo>
                <a:lnTo>
                  <a:pt x="70550" y="34770"/>
                </a:lnTo>
                <a:lnTo>
                  <a:pt x="70740" y="34730"/>
                </a:lnTo>
                <a:lnTo>
                  <a:pt x="70800" y="34730"/>
                </a:lnTo>
                <a:lnTo>
                  <a:pt x="70900" y="34710"/>
                </a:lnTo>
                <a:lnTo>
                  <a:pt x="70910" y="34690"/>
                </a:lnTo>
                <a:lnTo>
                  <a:pt x="70980" y="34630"/>
                </a:lnTo>
                <a:lnTo>
                  <a:pt x="71010" y="34620"/>
                </a:lnTo>
                <a:lnTo>
                  <a:pt x="71080" y="34610"/>
                </a:lnTo>
                <a:lnTo>
                  <a:pt x="71200" y="34580"/>
                </a:lnTo>
                <a:lnTo>
                  <a:pt x="71290" y="34530"/>
                </a:lnTo>
                <a:lnTo>
                  <a:pt x="71360" y="34450"/>
                </a:lnTo>
                <a:lnTo>
                  <a:pt x="71440" y="34260"/>
                </a:lnTo>
                <a:lnTo>
                  <a:pt x="71410" y="34210"/>
                </a:lnTo>
                <a:lnTo>
                  <a:pt x="71390" y="34190"/>
                </a:lnTo>
                <a:lnTo>
                  <a:pt x="71370" y="34130"/>
                </a:lnTo>
                <a:lnTo>
                  <a:pt x="71370" y="34100"/>
                </a:lnTo>
                <a:lnTo>
                  <a:pt x="71330" y="33880"/>
                </a:lnTo>
                <a:lnTo>
                  <a:pt x="71340" y="33580"/>
                </a:lnTo>
                <a:lnTo>
                  <a:pt x="71330" y="33460"/>
                </a:lnTo>
                <a:lnTo>
                  <a:pt x="71300" y="33370"/>
                </a:lnTo>
                <a:lnTo>
                  <a:pt x="71330" y="33350"/>
                </a:lnTo>
                <a:lnTo>
                  <a:pt x="71330" y="33340"/>
                </a:lnTo>
                <a:lnTo>
                  <a:pt x="71350" y="33280"/>
                </a:lnTo>
                <a:lnTo>
                  <a:pt x="71400" y="33220"/>
                </a:lnTo>
                <a:lnTo>
                  <a:pt x="71420" y="33160"/>
                </a:lnTo>
                <a:lnTo>
                  <a:pt x="71430" y="33150"/>
                </a:lnTo>
                <a:lnTo>
                  <a:pt x="71430" y="33090"/>
                </a:lnTo>
                <a:lnTo>
                  <a:pt x="71430" y="33020"/>
                </a:lnTo>
                <a:lnTo>
                  <a:pt x="71430" y="32990"/>
                </a:lnTo>
                <a:lnTo>
                  <a:pt x="71430" y="32940"/>
                </a:lnTo>
                <a:lnTo>
                  <a:pt x="71480" y="32690"/>
                </a:lnTo>
                <a:lnTo>
                  <a:pt x="71510" y="32590"/>
                </a:lnTo>
                <a:lnTo>
                  <a:pt x="71500" y="32560"/>
                </a:lnTo>
                <a:lnTo>
                  <a:pt x="71100" y="32270"/>
                </a:lnTo>
                <a:lnTo>
                  <a:pt x="70930" y="32170"/>
                </a:lnTo>
                <a:lnTo>
                  <a:pt x="70860" y="32110"/>
                </a:lnTo>
                <a:lnTo>
                  <a:pt x="70790" y="32050"/>
                </a:lnTo>
                <a:lnTo>
                  <a:pt x="70720" y="31960"/>
                </a:lnTo>
                <a:lnTo>
                  <a:pt x="70750" y="31930"/>
                </a:lnTo>
                <a:lnTo>
                  <a:pt x="70790" y="31890"/>
                </a:lnTo>
                <a:lnTo>
                  <a:pt x="70800" y="31880"/>
                </a:lnTo>
                <a:lnTo>
                  <a:pt x="70820" y="31870"/>
                </a:lnTo>
                <a:lnTo>
                  <a:pt x="70830" y="31850"/>
                </a:lnTo>
                <a:lnTo>
                  <a:pt x="70880" y="31770"/>
                </a:lnTo>
                <a:lnTo>
                  <a:pt x="70910" y="31740"/>
                </a:lnTo>
                <a:lnTo>
                  <a:pt x="70920" y="31720"/>
                </a:lnTo>
                <a:lnTo>
                  <a:pt x="70930" y="31690"/>
                </a:lnTo>
                <a:lnTo>
                  <a:pt x="70940" y="31670"/>
                </a:lnTo>
                <a:lnTo>
                  <a:pt x="70950" y="31640"/>
                </a:lnTo>
                <a:lnTo>
                  <a:pt x="70990" y="31600"/>
                </a:lnTo>
                <a:lnTo>
                  <a:pt x="71020" y="31540"/>
                </a:lnTo>
                <a:lnTo>
                  <a:pt x="70980" y="31510"/>
                </a:lnTo>
                <a:lnTo>
                  <a:pt x="70960" y="31480"/>
                </a:lnTo>
                <a:lnTo>
                  <a:pt x="70950" y="31480"/>
                </a:lnTo>
                <a:lnTo>
                  <a:pt x="70880" y="31440"/>
                </a:lnTo>
                <a:lnTo>
                  <a:pt x="70850" y="31410"/>
                </a:lnTo>
                <a:lnTo>
                  <a:pt x="70800" y="31320"/>
                </a:lnTo>
                <a:lnTo>
                  <a:pt x="70780" y="31310"/>
                </a:lnTo>
                <a:lnTo>
                  <a:pt x="70750" y="31270"/>
                </a:lnTo>
                <a:lnTo>
                  <a:pt x="70720" y="31260"/>
                </a:lnTo>
                <a:lnTo>
                  <a:pt x="70700" y="31260"/>
                </a:lnTo>
                <a:lnTo>
                  <a:pt x="70680" y="31240"/>
                </a:lnTo>
                <a:lnTo>
                  <a:pt x="70670" y="31230"/>
                </a:lnTo>
                <a:lnTo>
                  <a:pt x="70660" y="31210"/>
                </a:lnTo>
                <a:lnTo>
                  <a:pt x="70640" y="31190"/>
                </a:lnTo>
                <a:lnTo>
                  <a:pt x="70600" y="31140"/>
                </a:lnTo>
                <a:lnTo>
                  <a:pt x="70590" y="31130"/>
                </a:lnTo>
                <a:lnTo>
                  <a:pt x="70580" y="31110"/>
                </a:lnTo>
                <a:lnTo>
                  <a:pt x="70560" y="31080"/>
                </a:lnTo>
                <a:lnTo>
                  <a:pt x="70560" y="31060"/>
                </a:lnTo>
                <a:lnTo>
                  <a:pt x="70550" y="31040"/>
                </a:lnTo>
                <a:lnTo>
                  <a:pt x="70530" y="30990"/>
                </a:lnTo>
                <a:lnTo>
                  <a:pt x="70520" y="30970"/>
                </a:lnTo>
                <a:lnTo>
                  <a:pt x="70510" y="30960"/>
                </a:lnTo>
                <a:lnTo>
                  <a:pt x="70430" y="30600"/>
                </a:lnTo>
                <a:lnTo>
                  <a:pt x="70370" y="30480"/>
                </a:lnTo>
                <a:lnTo>
                  <a:pt x="70360" y="30420"/>
                </a:lnTo>
                <a:lnTo>
                  <a:pt x="70390" y="30380"/>
                </a:lnTo>
                <a:lnTo>
                  <a:pt x="70430" y="30360"/>
                </a:lnTo>
                <a:lnTo>
                  <a:pt x="70440" y="30360"/>
                </a:lnTo>
                <a:lnTo>
                  <a:pt x="70450" y="30360"/>
                </a:lnTo>
                <a:lnTo>
                  <a:pt x="70470" y="30330"/>
                </a:lnTo>
                <a:lnTo>
                  <a:pt x="70480" y="30300"/>
                </a:lnTo>
                <a:lnTo>
                  <a:pt x="70470" y="30260"/>
                </a:lnTo>
                <a:lnTo>
                  <a:pt x="70510" y="30260"/>
                </a:lnTo>
                <a:lnTo>
                  <a:pt x="70520" y="30280"/>
                </a:lnTo>
                <a:lnTo>
                  <a:pt x="70530" y="30280"/>
                </a:lnTo>
                <a:lnTo>
                  <a:pt x="70550" y="30300"/>
                </a:lnTo>
                <a:lnTo>
                  <a:pt x="70550" y="30320"/>
                </a:lnTo>
                <a:lnTo>
                  <a:pt x="70540" y="30340"/>
                </a:lnTo>
                <a:lnTo>
                  <a:pt x="70530" y="30340"/>
                </a:lnTo>
                <a:lnTo>
                  <a:pt x="70510" y="30340"/>
                </a:lnTo>
                <a:lnTo>
                  <a:pt x="70510" y="30350"/>
                </a:lnTo>
                <a:lnTo>
                  <a:pt x="70520" y="30360"/>
                </a:lnTo>
                <a:lnTo>
                  <a:pt x="70570" y="30360"/>
                </a:lnTo>
                <a:lnTo>
                  <a:pt x="70580" y="30370"/>
                </a:lnTo>
                <a:lnTo>
                  <a:pt x="70600" y="30360"/>
                </a:lnTo>
                <a:lnTo>
                  <a:pt x="70620" y="30340"/>
                </a:lnTo>
                <a:lnTo>
                  <a:pt x="70630" y="30340"/>
                </a:lnTo>
                <a:lnTo>
                  <a:pt x="70640" y="30340"/>
                </a:lnTo>
                <a:lnTo>
                  <a:pt x="70630" y="30370"/>
                </a:lnTo>
                <a:lnTo>
                  <a:pt x="70630" y="30380"/>
                </a:lnTo>
                <a:lnTo>
                  <a:pt x="70610" y="30400"/>
                </a:lnTo>
                <a:lnTo>
                  <a:pt x="70610" y="30410"/>
                </a:lnTo>
                <a:lnTo>
                  <a:pt x="70600" y="30410"/>
                </a:lnTo>
                <a:lnTo>
                  <a:pt x="70580" y="30430"/>
                </a:lnTo>
                <a:lnTo>
                  <a:pt x="70590" y="30440"/>
                </a:lnTo>
                <a:lnTo>
                  <a:pt x="70640" y="30430"/>
                </a:lnTo>
                <a:lnTo>
                  <a:pt x="70660" y="30450"/>
                </a:lnTo>
                <a:lnTo>
                  <a:pt x="70660" y="30480"/>
                </a:lnTo>
                <a:lnTo>
                  <a:pt x="70670" y="30500"/>
                </a:lnTo>
                <a:lnTo>
                  <a:pt x="70690" y="30550"/>
                </a:lnTo>
                <a:lnTo>
                  <a:pt x="70730" y="30550"/>
                </a:lnTo>
                <a:lnTo>
                  <a:pt x="70760" y="30580"/>
                </a:lnTo>
                <a:lnTo>
                  <a:pt x="70790" y="30570"/>
                </a:lnTo>
                <a:lnTo>
                  <a:pt x="70790" y="30580"/>
                </a:lnTo>
                <a:lnTo>
                  <a:pt x="70790" y="30600"/>
                </a:lnTo>
                <a:lnTo>
                  <a:pt x="70830" y="30600"/>
                </a:lnTo>
                <a:lnTo>
                  <a:pt x="70840" y="30600"/>
                </a:lnTo>
                <a:lnTo>
                  <a:pt x="70850" y="30550"/>
                </a:lnTo>
                <a:lnTo>
                  <a:pt x="70870" y="30560"/>
                </a:lnTo>
                <a:lnTo>
                  <a:pt x="70890" y="30580"/>
                </a:lnTo>
                <a:lnTo>
                  <a:pt x="70880" y="30630"/>
                </a:lnTo>
                <a:lnTo>
                  <a:pt x="70920" y="30630"/>
                </a:lnTo>
                <a:lnTo>
                  <a:pt x="70990" y="30660"/>
                </a:lnTo>
                <a:lnTo>
                  <a:pt x="71010" y="30650"/>
                </a:lnTo>
                <a:lnTo>
                  <a:pt x="71010" y="30640"/>
                </a:lnTo>
                <a:lnTo>
                  <a:pt x="71020" y="30640"/>
                </a:lnTo>
                <a:lnTo>
                  <a:pt x="71030" y="30640"/>
                </a:lnTo>
                <a:lnTo>
                  <a:pt x="71040" y="30660"/>
                </a:lnTo>
                <a:lnTo>
                  <a:pt x="71050" y="30670"/>
                </a:lnTo>
                <a:lnTo>
                  <a:pt x="71070" y="30720"/>
                </a:lnTo>
                <a:lnTo>
                  <a:pt x="71090" y="30720"/>
                </a:lnTo>
                <a:lnTo>
                  <a:pt x="71100" y="30720"/>
                </a:lnTo>
                <a:lnTo>
                  <a:pt x="71110" y="30710"/>
                </a:lnTo>
                <a:lnTo>
                  <a:pt x="71120" y="30700"/>
                </a:lnTo>
                <a:lnTo>
                  <a:pt x="71130" y="30700"/>
                </a:lnTo>
                <a:lnTo>
                  <a:pt x="71130" y="30730"/>
                </a:lnTo>
                <a:lnTo>
                  <a:pt x="71130" y="30740"/>
                </a:lnTo>
                <a:lnTo>
                  <a:pt x="71140" y="30750"/>
                </a:lnTo>
                <a:lnTo>
                  <a:pt x="71140" y="30760"/>
                </a:lnTo>
                <a:lnTo>
                  <a:pt x="71120" y="30810"/>
                </a:lnTo>
                <a:lnTo>
                  <a:pt x="71120" y="30820"/>
                </a:lnTo>
                <a:lnTo>
                  <a:pt x="71140" y="30820"/>
                </a:lnTo>
                <a:lnTo>
                  <a:pt x="71180" y="30830"/>
                </a:lnTo>
                <a:lnTo>
                  <a:pt x="71200" y="30820"/>
                </a:lnTo>
                <a:lnTo>
                  <a:pt x="71210" y="30810"/>
                </a:lnTo>
                <a:lnTo>
                  <a:pt x="71220" y="30810"/>
                </a:lnTo>
                <a:lnTo>
                  <a:pt x="71220" y="30860"/>
                </a:lnTo>
                <a:lnTo>
                  <a:pt x="71230" y="30870"/>
                </a:lnTo>
                <a:lnTo>
                  <a:pt x="71240" y="30870"/>
                </a:lnTo>
                <a:lnTo>
                  <a:pt x="71250" y="30860"/>
                </a:lnTo>
                <a:lnTo>
                  <a:pt x="71260" y="30840"/>
                </a:lnTo>
                <a:lnTo>
                  <a:pt x="71280" y="30840"/>
                </a:lnTo>
                <a:lnTo>
                  <a:pt x="71300" y="30880"/>
                </a:lnTo>
                <a:lnTo>
                  <a:pt x="71330" y="30910"/>
                </a:lnTo>
                <a:lnTo>
                  <a:pt x="71330" y="30920"/>
                </a:lnTo>
                <a:lnTo>
                  <a:pt x="71360" y="30950"/>
                </a:lnTo>
                <a:lnTo>
                  <a:pt x="71400" y="30950"/>
                </a:lnTo>
                <a:lnTo>
                  <a:pt x="71410" y="30950"/>
                </a:lnTo>
                <a:lnTo>
                  <a:pt x="71410" y="30960"/>
                </a:lnTo>
                <a:lnTo>
                  <a:pt x="71420" y="30970"/>
                </a:lnTo>
                <a:lnTo>
                  <a:pt x="71430" y="31020"/>
                </a:lnTo>
                <a:lnTo>
                  <a:pt x="71450" y="31030"/>
                </a:lnTo>
                <a:lnTo>
                  <a:pt x="71460" y="31030"/>
                </a:lnTo>
                <a:lnTo>
                  <a:pt x="71470" y="31040"/>
                </a:lnTo>
                <a:lnTo>
                  <a:pt x="71480" y="31050"/>
                </a:lnTo>
                <a:lnTo>
                  <a:pt x="71480" y="31080"/>
                </a:lnTo>
                <a:lnTo>
                  <a:pt x="71490" y="31120"/>
                </a:lnTo>
                <a:lnTo>
                  <a:pt x="71500" y="31140"/>
                </a:lnTo>
                <a:lnTo>
                  <a:pt x="71530" y="31140"/>
                </a:lnTo>
                <a:lnTo>
                  <a:pt x="71550" y="31130"/>
                </a:lnTo>
                <a:lnTo>
                  <a:pt x="71570" y="31130"/>
                </a:lnTo>
                <a:lnTo>
                  <a:pt x="71610" y="31120"/>
                </a:lnTo>
                <a:lnTo>
                  <a:pt x="71640" y="31100"/>
                </a:lnTo>
                <a:lnTo>
                  <a:pt x="71670" y="31140"/>
                </a:lnTo>
                <a:lnTo>
                  <a:pt x="71680" y="31150"/>
                </a:lnTo>
                <a:lnTo>
                  <a:pt x="71670" y="31180"/>
                </a:lnTo>
                <a:lnTo>
                  <a:pt x="71680" y="31190"/>
                </a:lnTo>
                <a:lnTo>
                  <a:pt x="71690" y="31240"/>
                </a:lnTo>
                <a:lnTo>
                  <a:pt x="71700" y="31250"/>
                </a:lnTo>
                <a:lnTo>
                  <a:pt x="71710" y="31250"/>
                </a:lnTo>
                <a:lnTo>
                  <a:pt x="71710" y="31260"/>
                </a:lnTo>
                <a:lnTo>
                  <a:pt x="71720" y="31270"/>
                </a:lnTo>
                <a:lnTo>
                  <a:pt x="71730" y="31280"/>
                </a:lnTo>
                <a:lnTo>
                  <a:pt x="71730" y="31330"/>
                </a:lnTo>
                <a:lnTo>
                  <a:pt x="71750" y="31400"/>
                </a:lnTo>
                <a:lnTo>
                  <a:pt x="71750" y="31410"/>
                </a:lnTo>
                <a:lnTo>
                  <a:pt x="71760" y="31420"/>
                </a:lnTo>
                <a:lnTo>
                  <a:pt x="71790" y="31450"/>
                </a:lnTo>
                <a:lnTo>
                  <a:pt x="71800" y="31460"/>
                </a:lnTo>
                <a:lnTo>
                  <a:pt x="71840" y="31430"/>
                </a:lnTo>
                <a:lnTo>
                  <a:pt x="71890" y="31460"/>
                </a:lnTo>
                <a:lnTo>
                  <a:pt x="71890" y="31470"/>
                </a:lnTo>
                <a:lnTo>
                  <a:pt x="71930" y="31490"/>
                </a:lnTo>
                <a:lnTo>
                  <a:pt x="71960" y="31510"/>
                </a:lnTo>
                <a:lnTo>
                  <a:pt x="71960" y="31520"/>
                </a:lnTo>
                <a:lnTo>
                  <a:pt x="71960" y="31530"/>
                </a:lnTo>
                <a:lnTo>
                  <a:pt x="71960" y="31540"/>
                </a:lnTo>
                <a:lnTo>
                  <a:pt x="71970" y="31550"/>
                </a:lnTo>
                <a:lnTo>
                  <a:pt x="71980" y="31550"/>
                </a:lnTo>
                <a:lnTo>
                  <a:pt x="72010" y="31600"/>
                </a:lnTo>
                <a:lnTo>
                  <a:pt x="72020" y="31620"/>
                </a:lnTo>
                <a:lnTo>
                  <a:pt x="72020" y="31630"/>
                </a:lnTo>
                <a:lnTo>
                  <a:pt x="72040" y="31640"/>
                </a:lnTo>
                <a:lnTo>
                  <a:pt x="72050" y="31640"/>
                </a:lnTo>
                <a:lnTo>
                  <a:pt x="72100" y="31660"/>
                </a:lnTo>
                <a:lnTo>
                  <a:pt x="72130" y="31650"/>
                </a:lnTo>
                <a:lnTo>
                  <a:pt x="72140" y="31680"/>
                </a:lnTo>
                <a:lnTo>
                  <a:pt x="72180" y="31700"/>
                </a:lnTo>
                <a:lnTo>
                  <a:pt x="72190" y="31710"/>
                </a:lnTo>
                <a:lnTo>
                  <a:pt x="72200" y="31710"/>
                </a:lnTo>
                <a:lnTo>
                  <a:pt x="72230" y="31700"/>
                </a:lnTo>
                <a:lnTo>
                  <a:pt x="72250" y="31710"/>
                </a:lnTo>
                <a:lnTo>
                  <a:pt x="72260" y="31720"/>
                </a:lnTo>
                <a:lnTo>
                  <a:pt x="72250" y="31730"/>
                </a:lnTo>
                <a:lnTo>
                  <a:pt x="72250" y="31740"/>
                </a:lnTo>
                <a:lnTo>
                  <a:pt x="72250" y="31750"/>
                </a:lnTo>
                <a:lnTo>
                  <a:pt x="72260" y="31750"/>
                </a:lnTo>
                <a:lnTo>
                  <a:pt x="72260" y="31770"/>
                </a:lnTo>
                <a:lnTo>
                  <a:pt x="72260" y="31780"/>
                </a:lnTo>
                <a:lnTo>
                  <a:pt x="72260" y="31790"/>
                </a:lnTo>
                <a:lnTo>
                  <a:pt x="72270" y="31800"/>
                </a:lnTo>
                <a:lnTo>
                  <a:pt x="72280" y="31810"/>
                </a:lnTo>
                <a:lnTo>
                  <a:pt x="72290" y="31820"/>
                </a:lnTo>
                <a:lnTo>
                  <a:pt x="72300" y="31830"/>
                </a:lnTo>
                <a:lnTo>
                  <a:pt x="72310" y="31840"/>
                </a:lnTo>
                <a:lnTo>
                  <a:pt x="72340" y="31940"/>
                </a:lnTo>
                <a:lnTo>
                  <a:pt x="72360" y="31970"/>
                </a:lnTo>
                <a:lnTo>
                  <a:pt x="72370" y="32000"/>
                </a:lnTo>
                <a:lnTo>
                  <a:pt x="72380" y="32000"/>
                </a:lnTo>
                <a:lnTo>
                  <a:pt x="72380" y="32010"/>
                </a:lnTo>
                <a:lnTo>
                  <a:pt x="72400" y="32010"/>
                </a:lnTo>
                <a:lnTo>
                  <a:pt x="72430" y="32010"/>
                </a:lnTo>
                <a:lnTo>
                  <a:pt x="72440" y="32020"/>
                </a:lnTo>
                <a:lnTo>
                  <a:pt x="72540" y="32010"/>
                </a:lnTo>
                <a:lnTo>
                  <a:pt x="72560" y="32000"/>
                </a:lnTo>
                <a:lnTo>
                  <a:pt x="72570" y="31990"/>
                </a:lnTo>
                <a:lnTo>
                  <a:pt x="72600" y="32000"/>
                </a:lnTo>
                <a:lnTo>
                  <a:pt x="72610" y="32000"/>
                </a:lnTo>
                <a:lnTo>
                  <a:pt x="72650" y="32010"/>
                </a:lnTo>
                <a:lnTo>
                  <a:pt x="72700" y="32010"/>
                </a:lnTo>
                <a:lnTo>
                  <a:pt x="72770" y="31980"/>
                </a:lnTo>
                <a:lnTo>
                  <a:pt x="72830" y="31990"/>
                </a:lnTo>
                <a:lnTo>
                  <a:pt x="72870" y="31990"/>
                </a:lnTo>
                <a:lnTo>
                  <a:pt x="72910" y="31980"/>
                </a:lnTo>
                <a:lnTo>
                  <a:pt x="72970" y="31940"/>
                </a:lnTo>
                <a:lnTo>
                  <a:pt x="73020" y="31910"/>
                </a:lnTo>
                <a:lnTo>
                  <a:pt x="73080" y="31890"/>
                </a:lnTo>
                <a:lnTo>
                  <a:pt x="73110" y="31870"/>
                </a:lnTo>
                <a:lnTo>
                  <a:pt x="73130" y="31870"/>
                </a:lnTo>
                <a:lnTo>
                  <a:pt x="73140" y="31890"/>
                </a:lnTo>
                <a:lnTo>
                  <a:pt x="73370" y="31750"/>
                </a:lnTo>
                <a:lnTo>
                  <a:pt x="73470" y="31720"/>
                </a:lnTo>
                <a:lnTo>
                  <a:pt x="73530" y="31710"/>
                </a:lnTo>
                <a:lnTo>
                  <a:pt x="73580" y="31690"/>
                </a:lnTo>
                <a:lnTo>
                  <a:pt x="73610" y="31680"/>
                </a:lnTo>
                <a:lnTo>
                  <a:pt x="73670" y="31630"/>
                </a:lnTo>
                <a:lnTo>
                  <a:pt x="73750" y="31580"/>
                </a:lnTo>
                <a:lnTo>
                  <a:pt x="73770" y="31560"/>
                </a:lnTo>
                <a:lnTo>
                  <a:pt x="73800" y="31490"/>
                </a:lnTo>
                <a:lnTo>
                  <a:pt x="73900" y="31420"/>
                </a:lnTo>
                <a:lnTo>
                  <a:pt x="73950" y="31400"/>
                </a:lnTo>
                <a:lnTo>
                  <a:pt x="73970" y="31390"/>
                </a:lnTo>
                <a:lnTo>
                  <a:pt x="73980" y="31390"/>
                </a:lnTo>
                <a:lnTo>
                  <a:pt x="73990" y="31390"/>
                </a:lnTo>
                <a:lnTo>
                  <a:pt x="74010" y="31410"/>
                </a:lnTo>
                <a:lnTo>
                  <a:pt x="74030" y="31410"/>
                </a:lnTo>
                <a:lnTo>
                  <a:pt x="74070" y="31450"/>
                </a:lnTo>
                <a:lnTo>
                  <a:pt x="74080" y="31460"/>
                </a:lnTo>
                <a:lnTo>
                  <a:pt x="74090" y="31460"/>
                </a:lnTo>
                <a:lnTo>
                  <a:pt x="74130" y="31450"/>
                </a:lnTo>
                <a:lnTo>
                  <a:pt x="74150" y="31450"/>
                </a:lnTo>
                <a:lnTo>
                  <a:pt x="74160" y="31440"/>
                </a:lnTo>
                <a:lnTo>
                  <a:pt x="74200" y="31430"/>
                </a:lnTo>
                <a:lnTo>
                  <a:pt x="74210" y="31420"/>
                </a:lnTo>
                <a:lnTo>
                  <a:pt x="74240" y="31380"/>
                </a:lnTo>
                <a:lnTo>
                  <a:pt x="74240" y="31360"/>
                </a:lnTo>
                <a:lnTo>
                  <a:pt x="74200" y="31340"/>
                </a:lnTo>
                <a:lnTo>
                  <a:pt x="74170" y="31320"/>
                </a:lnTo>
                <a:lnTo>
                  <a:pt x="74160" y="31310"/>
                </a:lnTo>
                <a:lnTo>
                  <a:pt x="74150" y="31270"/>
                </a:lnTo>
                <a:lnTo>
                  <a:pt x="74140" y="31230"/>
                </a:lnTo>
                <a:lnTo>
                  <a:pt x="74150" y="31220"/>
                </a:lnTo>
                <a:lnTo>
                  <a:pt x="74150" y="31210"/>
                </a:lnTo>
                <a:lnTo>
                  <a:pt x="74150" y="31200"/>
                </a:lnTo>
                <a:lnTo>
                  <a:pt x="74170" y="31180"/>
                </a:lnTo>
                <a:lnTo>
                  <a:pt x="74180" y="31180"/>
                </a:lnTo>
                <a:lnTo>
                  <a:pt x="74230" y="31170"/>
                </a:lnTo>
                <a:lnTo>
                  <a:pt x="74230" y="31210"/>
                </a:lnTo>
                <a:lnTo>
                  <a:pt x="74240" y="31210"/>
                </a:lnTo>
                <a:lnTo>
                  <a:pt x="74250" y="31210"/>
                </a:lnTo>
                <a:lnTo>
                  <a:pt x="74270" y="31200"/>
                </a:lnTo>
                <a:lnTo>
                  <a:pt x="74280" y="31200"/>
                </a:lnTo>
                <a:lnTo>
                  <a:pt x="74280" y="31190"/>
                </a:lnTo>
                <a:lnTo>
                  <a:pt x="74300" y="31210"/>
                </a:lnTo>
                <a:lnTo>
                  <a:pt x="74350" y="31240"/>
                </a:lnTo>
                <a:lnTo>
                  <a:pt x="74360" y="31250"/>
                </a:lnTo>
                <a:lnTo>
                  <a:pt x="74370" y="31260"/>
                </a:lnTo>
                <a:lnTo>
                  <a:pt x="74420" y="31290"/>
                </a:lnTo>
                <a:lnTo>
                  <a:pt x="74430" y="31300"/>
                </a:lnTo>
                <a:lnTo>
                  <a:pt x="74430" y="31330"/>
                </a:lnTo>
                <a:lnTo>
                  <a:pt x="74450" y="31340"/>
                </a:lnTo>
                <a:lnTo>
                  <a:pt x="74460" y="31340"/>
                </a:lnTo>
                <a:lnTo>
                  <a:pt x="74470" y="31340"/>
                </a:lnTo>
                <a:lnTo>
                  <a:pt x="74480" y="31320"/>
                </a:lnTo>
                <a:lnTo>
                  <a:pt x="74500" y="31280"/>
                </a:lnTo>
                <a:lnTo>
                  <a:pt x="74510" y="31280"/>
                </a:lnTo>
                <a:lnTo>
                  <a:pt x="74580" y="31350"/>
                </a:lnTo>
                <a:lnTo>
                  <a:pt x="74600" y="31360"/>
                </a:lnTo>
                <a:lnTo>
                  <a:pt x="74610" y="31360"/>
                </a:lnTo>
                <a:lnTo>
                  <a:pt x="74620" y="31360"/>
                </a:lnTo>
                <a:lnTo>
                  <a:pt x="74620" y="31370"/>
                </a:lnTo>
                <a:lnTo>
                  <a:pt x="74630" y="31380"/>
                </a:lnTo>
                <a:lnTo>
                  <a:pt x="74650" y="31400"/>
                </a:lnTo>
                <a:lnTo>
                  <a:pt x="74660" y="31410"/>
                </a:lnTo>
                <a:lnTo>
                  <a:pt x="74670" y="31410"/>
                </a:lnTo>
                <a:lnTo>
                  <a:pt x="74690" y="31420"/>
                </a:lnTo>
                <a:lnTo>
                  <a:pt x="74720" y="31420"/>
                </a:lnTo>
                <a:lnTo>
                  <a:pt x="74730" y="31430"/>
                </a:lnTo>
                <a:lnTo>
                  <a:pt x="74750" y="31460"/>
                </a:lnTo>
                <a:lnTo>
                  <a:pt x="74780" y="31470"/>
                </a:lnTo>
                <a:lnTo>
                  <a:pt x="74790" y="31470"/>
                </a:lnTo>
                <a:lnTo>
                  <a:pt x="74810" y="31470"/>
                </a:lnTo>
                <a:lnTo>
                  <a:pt x="74830" y="31470"/>
                </a:lnTo>
                <a:lnTo>
                  <a:pt x="74840" y="31480"/>
                </a:lnTo>
                <a:lnTo>
                  <a:pt x="74850" y="31470"/>
                </a:lnTo>
                <a:lnTo>
                  <a:pt x="74860" y="31470"/>
                </a:lnTo>
                <a:lnTo>
                  <a:pt x="74870" y="31450"/>
                </a:lnTo>
                <a:lnTo>
                  <a:pt x="74890" y="31490"/>
                </a:lnTo>
                <a:lnTo>
                  <a:pt x="74930" y="31500"/>
                </a:lnTo>
                <a:lnTo>
                  <a:pt x="74970" y="31480"/>
                </a:lnTo>
                <a:lnTo>
                  <a:pt x="75000" y="31490"/>
                </a:lnTo>
                <a:lnTo>
                  <a:pt x="75010" y="31490"/>
                </a:lnTo>
                <a:lnTo>
                  <a:pt x="75010" y="31500"/>
                </a:lnTo>
                <a:lnTo>
                  <a:pt x="75010" y="31510"/>
                </a:lnTo>
                <a:lnTo>
                  <a:pt x="75000" y="31540"/>
                </a:lnTo>
                <a:lnTo>
                  <a:pt x="75010" y="31560"/>
                </a:lnTo>
                <a:lnTo>
                  <a:pt x="75070" y="31610"/>
                </a:lnTo>
                <a:lnTo>
                  <a:pt x="75100" y="31640"/>
                </a:lnTo>
                <a:lnTo>
                  <a:pt x="75110" y="31640"/>
                </a:lnTo>
                <a:lnTo>
                  <a:pt x="75120" y="31640"/>
                </a:lnTo>
                <a:lnTo>
                  <a:pt x="75140" y="31660"/>
                </a:lnTo>
                <a:lnTo>
                  <a:pt x="75150" y="31660"/>
                </a:lnTo>
                <a:lnTo>
                  <a:pt x="75190" y="31660"/>
                </a:lnTo>
                <a:lnTo>
                  <a:pt x="75230" y="31700"/>
                </a:lnTo>
                <a:lnTo>
                  <a:pt x="75250" y="31720"/>
                </a:lnTo>
                <a:lnTo>
                  <a:pt x="75300" y="31760"/>
                </a:lnTo>
                <a:lnTo>
                  <a:pt x="75300" y="31770"/>
                </a:lnTo>
                <a:lnTo>
                  <a:pt x="75300" y="31790"/>
                </a:lnTo>
                <a:lnTo>
                  <a:pt x="75260" y="31830"/>
                </a:lnTo>
                <a:lnTo>
                  <a:pt x="75290" y="31840"/>
                </a:lnTo>
                <a:lnTo>
                  <a:pt x="75290" y="31850"/>
                </a:lnTo>
                <a:lnTo>
                  <a:pt x="75310" y="31860"/>
                </a:lnTo>
                <a:lnTo>
                  <a:pt x="75310" y="31880"/>
                </a:lnTo>
                <a:lnTo>
                  <a:pt x="75300" y="31920"/>
                </a:lnTo>
                <a:lnTo>
                  <a:pt x="75300" y="31970"/>
                </a:lnTo>
                <a:lnTo>
                  <a:pt x="75310" y="32000"/>
                </a:lnTo>
                <a:lnTo>
                  <a:pt x="75320" y="32010"/>
                </a:lnTo>
                <a:lnTo>
                  <a:pt x="75340" y="32030"/>
                </a:lnTo>
                <a:lnTo>
                  <a:pt x="75350" y="32030"/>
                </a:lnTo>
                <a:lnTo>
                  <a:pt x="75350" y="32040"/>
                </a:lnTo>
                <a:lnTo>
                  <a:pt x="75380" y="32030"/>
                </a:lnTo>
                <a:lnTo>
                  <a:pt x="75400" y="32040"/>
                </a:lnTo>
                <a:lnTo>
                  <a:pt x="75410" y="32040"/>
                </a:lnTo>
                <a:lnTo>
                  <a:pt x="75420" y="32040"/>
                </a:lnTo>
                <a:lnTo>
                  <a:pt x="75430" y="32050"/>
                </a:lnTo>
                <a:lnTo>
                  <a:pt x="75440" y="32050"/>
                </a:lnTo>
                <a:lnTo>
                  <a:pt x="75440" y="32040"/>
                </a:lnTo>
                <a:lnTo>
                  <a:pt x="75450" y="32040"/>
                </a:lnTo>
                <a:lnTo>
                  <a:pt x="75460" y="32030"/>
                </a:lnTo>
                <a:lnTo>
                  <a:pt x="75500" y="32040"/>
                </a:lnTo>
                <a:lnTo>
                  <a:pt x="75520" y="32040"/>
                </a:lnTo>
                <a:lnTo>
                  <a:pt x="75530" y="32050"/>
                </a:lnTo>
                <a:lnTo>
                  <a:pt x="75540" y="32100"/>
                </a:lnTo>
                <a:lnTo>
                  <a:pt x="75540" y="32120"/>
                </a:lnTo>
                <a:lnTo>
                  <a:pt x="75580" y="32190"/>
                </a:lnTo>
                <a:lnTo>
                  <a:pt x="75600" y="32200"/>
                </a:lnTo>
                <a:lnTo>
                  <a:pt x="75610" y="32210"/>
                </a:lnTo>
                <a:lnTo>
                  <a:pt x="75620" y="32210"/>
                </a:lnTo>
                <a:lnTo>
                  <a:pt x="75630" y="32210"/>
                </a:lnTo>
                <a:lnTo>
                  <a:pt x="75800" y="32290"/>
                </a:lnTo>
                <a:lnTo>
                  <a:pt x="75880" y="32320"/>
                </a:lnTo>
                <a:lnTo>
                  <a:pt x="75970" y="32320"/>
                </a:lnTo>
                <a:lnTo>
                  <a:pt x="75980" y="32320"/>
                </a:lnTo>
                <a:lnTo>
                  <a:pt x="76040" y="32320"/>
                </a:lnTo>
                <a:lnTo>
                  <a:pt x="76060" y="32330"/>
                </a:lnTo>
                <a:lnTo>
                  <a:pt x="76080" y="32330"/>
                </a:lnTo>
                <a:lnTo>
                  <a:pt x="76090" y="32330"/>
                </a:lnTo>
                <a:lnTo>
                  <a:pt x="76160" y="32320"/>
                </a:lnTo>
                <a:lnTo>
                  <a:pt x="76180" y="32340"/>
                </a:lnTo>
                <a:lnTo>
                  <a:pt x="76190" y="32350"/>
                </a:lnTo>
                <a:lnTo>
                  <a:pt x="76210" y="32340"/>
                </a:lnTo>
                <a:lnTo>
                  <a:pt x="76220" y="32340"/>
                </a:lnTo>
                <a:lnTo>
                  <a:pt x="76240" y="32340"/>
                </a:lnTo>
                <a:lnTo>
                  <a:pt x="76260" y="32340"/>
                </a:lnTo>
                <a:lnTo>
                  <a:pt x="76270" y="32350"/>
                </a:lnTo>
                <a:lnTo>
                  <a:pt x="76290" y="32350"/>
                </a:lnTo>
                <a:lnTo>
                  <a:pt x="76310" y="32340"/>
                </a:lnTo>
                <a:lnTo>
                  <a:pt x="76320" y="32330"/>
                </a:lnTo>
                <a:lnTo>
                  <a:pt x="76390" y="32340"/>
                </a:lnTo>
                <a:lnTo>
                  <a:pt x="76430" y="32400"/>
                </a:lnTo>
                <a:lnTo>
                  <a:pt x="76460" y="32400"/>
                </a:lnTo>
                <a:lnTo>
                  <a:pt x="76490" y="32400"/>
                </a:lnTo>
                <a:lnTo>
                  <a:pt x="76510" y="32440"/>
                </a:lnTo>
                <a:lnTo>
                  <a:pt x="76520" y="32440"/>
                </a:lnTo>
                <a:lnTo>
                  <a:pt x="76530" y="32440"/>
                </a:lnTo>
                <a:lnTo>
                  <a:pt x="76540" y="32440"/>
                </a:lnTo>
                <a:lnTo>
                  <a:pt x="76560" y="32430"/>
                </a:lnTo>
                <a:lnTo>
                  <a:pt x="76580" y="32440"/>
                </a:lnTo>
                <a:lnTo>
                  <a:pt x="76600" y="32460"/>
                </a:lnTo>
                <a:lnTo>
                  <a:pt x="76610" y="32460"/>
                </a:lnTo>
                <a:lnTo>
                  <a:pt x="76620" y="32480"/>
                </a:lnTo>
                <a:lnTo>
                  <a:pt x="76630" y="32560"/>
                </a:lnTo>
                <a:lnTo>
                  <a:pt x="76630" y="32600"/>
                </a:lnTo>
                <a:lnTo>
                  <a:pt x="76670" y="32640"/>
                </a:lnTo>
                <a:lnTo>
                  <a:pt x="76720" y="32640"/>
                </a:lnTo>
                <a:lnTo>
                  <a:pt x="76750" y="32630"/>
                </a:lnTo>
                <a:lnTo>
                  <a:pt x="76790" y="32650"/>
                </a:lnTo>
                <a:lnTo>
                  <a:pt x="76830" y="32650"/>
                </a:lnTo>
                <a:lnTo>
                  <a:pt x="76860" y="32630"/>
                </a:lnTo>
                <a:lnTo>
                  <a:pt x="76900" y="32640"/>
                </a:lnTo>
                <a:lnTo>
                  <a:pt x="76940" y="32650"/>
                </a:lnTo>
                <a:lnTo>
                  <a:pt x="76960" y="32650"/>
                </a:lnTo>
                <a:lnTo>
                  <a:pt x="76990" y="32630"/>
                </a:lnTo>
                <a:lnTo>
                  <a:pt x="77010" y="32630"/>
                </a:lnTo>
                <a:lnTo>
                  <a:pt x="77030" y="32630"/>
                </a:lnTo>
                <a:lnTo>
                  <a:pt x="77090" y="32580"/>
                </a:lnTo>
                <a:lnTo>
                  <a:pt x="77100" y="32570"/>
                </a:lnTo>
                <a:lnTo>
                  <a:pt x="77110" y="32570"/>
                </a:lnTo>
                <a:lnTo>
                  <a:pt x="77130" y="32560"/>
                </a:lnTo>
                <a:lnTo>
                  <a:pt x="77150" y="32540"/>
                </a:lnTo>
                <a:lnTo>
                  <a:pt x="77210" y="32530"/>
                </a:lnTo>
                <a:lnTo>
                  <a:pt x="77290" y="32530"/>
                </a:lnTo>
                <a:lnTo>
                  <a:pt x="77320" y="32540"/>
                </a:lnTo>
                <a:lnTo>
                  <a:pt x="77330" y="32550"/>
                </a:lnTo>
                <a:lnTo>
                  <a:pt x="77320" y="32600"/>
                </a:lnTo>
                <a:lnTo>
                  <a:pt x="77330" y="32670"/>
                </a:lnTo>
                <a:lnTo>
                  <a:pt x="77340" y="32710"/>
                </a:lnTo>
                <a:lnTo>
                  <a:pt x="77430" y="32770"/>
                </a:lnTo>
                <a:lnTo>
                  <a:pt x="77470" y="32740"/>
                </a:lnTo>
                <a:lnTo>
                  <a:pt x="77510" y="32740"/>
                </a:lnTo>
                <a:lnTo>
                  <a:pt x="77530" y="32730"/>
                </a:lnTo>
                <a:lnTo>
                  <a:pt x="77540" y="32720"/>
                </a:lnTo>
                <a:lnTo>
                  <a:pt x="77570" y="32740"/>
                </a:lnTo>
                <a:lnTo>
                  <a:pt x="77590" y="32740"/>
                </a:lnTo>
                <a:lnTo>
                  <a:pt x="77600" y="32740"/>
                </a:lnTo>
                <a:lnTo>
                  <a:pt x="77610" y="32730"/>
                </a:lnTo>
                <a:lnTo>
                  <a:pt x="77630" y="32730"/>
                </a:lnTo>
                <a:lnTo>
                  <a:pt x="77640" y="32760"/>
                </a:lnTo>
                <a:lnTo>
                  <a:pt x="77660" y="32770"/>
                </a:lnTo>
                <a:lnTo>
                  <a:pt x="77670" y="32800"/>
                </a:lnTo>
                <a:lnTo>
                  <a:pt x="77680" y="32820"/>
                </a:lnTo>
                <a:lnTo>
                  <a:pt x="77710" y="32840"/>
                </a:lnTo>
                <a:lnTo>
                  <a:pt x="77800" y="32870"/>
                </a:lnTo>
                <a:lnTo>
                  <a:pt x="77830" y="32920"/>
                </a:lnTo>
                <a:lnTo>
                  <a:pt x="77850" y="32910"/>
                </a:lnTo>
                <a:lnTo>
                  <a:pt x="77890" y="32910"/>
                </a:lnTo>
                <a:lnTo>
                  <a:pt x="77900" y="32910"/>
                </a:lnTo>
                <a:lnTo>
                  <a:pt x="77920" y="32910"/>
                </a:lnTo>
                <a:lnTo>
                  <a:pt x="77960" y="32950"/>
                </a:lnTo>
                <a:lnTo>
                  <a:pt x="77990" y="32980"/>
                </a:lnTo>
                <a:lnTo>
                  <a:pt x="78000" y="32990"/>
                </a:lnTo>
                <a:lnTo>
                  <a:pt x="78010" y="32990"/>
                </a:lnTo>
                <a:lnTo>
                  <a:pt x="78060" y="33000"/>
                </a:lnTo>
                <a:lnTo>
                  <a:pt x="78110" y="33020"/>
                </a:lnTo>
                <a:lnTo>
                  <a:pt x="78970" y="33030"/>
                </a:lnTo>
                <a:lnTo>
                  <a:pt x="78940" y="33090"/>
                </a:lnTo>
                <a:lnTo>
                  <a:pt x="78920" y="33100"/>
                </a:lnTo>
                <a:lnTo>
                  <a:pt x="78900" y="33130"/>
                </a:lnTo>
                <a:lnTo>
                  <a:pt x="78890" y="33170"/>
                </a:lnTo>
                <a:lnTo>
                  <a:pt x="78880" y="33300"/>
                </a:lnTo>
                <a:lnTo>
                  <a:pt x="78900" y="33310"/>
                </a:lnTo>
                <a:lnTo>
                  <a:pt x="78910" y="33340"/>
                </a:lnTo>
                <a:lnTo>
                  <a:pt x="78920" y="33360"/>
                </a:lnTo>
                <a:lnTo>
                  <a:pt x="78900" y="33400"/>
                </a:lnTo>
                <a:lnTo>
                  <a:pt x="78850" y="33430"/>
                </a:lnTo>
                <a:lnTo>
                  <a:pt x="78820" y="33450"/>
                </a:lnTo>
                <a:lnTo>
                  <a:pt x="78810" y="33460"/>
                </a:lnTo>
                <a:lnTo>
                  <a:pt x="78800" y="33480"/>
                </a:lnTo>
                <a:lnTo>
                  <a:pt x="78790" y="33500"/>
                </a:lnTo>
                <a:lnTo>
                  <a:pt x="78790" y="33520"/>
                </a:lnTo>
                <a:lnTo>
                  <a:pt x="78800" y="33540"/>
                </a:lnTo>
                <a:lnTo>
                  <a:pt x="78800" y="33560"/>
                </a:lnTo>
                <a:lnTo>
                  <a:pt x="78800" y="33620"/>
                </a:lnTo>
                <a:lnTo>
                  <a:pt x="78800" y="33650"/>
                </a:lnTo>
                <a:lnTo>
                  <a:pt x="78810" y="33670"/>
                </a:lnTo>
                <a:lnTo>
                  <a:pt x="78800" y="33690"/>
                </a:lnTo>
                <a:lnTo>
                  <a:pt x="78790" y="33710"/>
                </a:lnTo>
                <a:lnTo>
                  <a:pt x="78790" y="33720"/>
                </a:lnTo>
                <a:lnTo>
                  <a:pt x="78800" y="33740"/>
                </a:lnTo>
                <a:lnTo>
                  <a:pt x="78800" y="33760"/>
                </a:lnTo>
                <a:lnTo>
                  <a:pt x="78780" y="33740"/>
                </a:lnTo>
                <a:lnTo>
                  <a:pt x="78770" y="33750"/>
                </a:lnTo>
                <a:lnTo>
                  <a:pt x="78770" y="33760"/>
                </a:lnTo>
                <a:lnTo>
                  <a:pt x="78760" y="33780"/>
                </a:lnTo>
                <a:lnTo>
                  <a:pt x="78740" y="33800"/>
                </a:lnTo>
                <a:lnTo>
                  <a:pt x="78720" y="33810"/>
                </a:lnTo>
                <a:lnTo>
                  <a:pt x="78710" y="33830"/>
                </a:lnTo>
                <a:lnTo>
                  <a:pt x="78690" y="33870"/>
                </a:lnTo>
                <a:lnTo>
                  <a:pt x="78690" y="33880"/>
                </a:lnTo>
                <a:lnTo>
                  <a:pt x="78680" y="33910"/>
                </a:lnTo>
                <a:lnTo>
                  <a:pt x="78690" y="33960"/>
                </a:lnTo>
                <a:lnTo>
                  <a:pt x="78690" y="33970"/>
                </a:lnTo>
                <a:lnTo>
                  <a:pt x="78680" y="34010"/>
                </a:lnTo>
                <a:lnTo>
                  <a:pt x="78670" y="34030"/>
                </a:lnTo>
                <a:lnTo>
                  <a:pt x="78670" y="34050"/>
                </a:lnTo>
                <a:lnTo>
                  <a:pt x="78670" y="34070"/>
                </a:lnTo>
                <a:lnTo>
                  <a:pt x="78660" y="34100"/>
                </a:lnTo>
                <a:lnTo>
                  <a:pt x="78620" y="34160"/>
                </a:lnTo>
                <a:lnTo>
                  <a:pt x="78610" y="34190"/>
                </a:lnTo>
                <a:lnTo>
                  <a:pt x="78620" y="34220"/>
                </a:lnTo>
                <a:lnTo>
                  <a:pt x="78640" y="34310"/>
                </a:lnTo>
                <a:lnTo>
                  <a:pt x="78640" y="34330"/>
                </a:lnTo>
                <a:lnTo>
                  <a:pt x="78630" y="34390"/>
                </a:lnTo>
                <a:lnTo>
                  <a:pt x="78620" y="34390"/>
                </a:lnTo>
                <a:lnTo>
                  <a:pt x="78610" y="34410"/>
                </a:lnTo>
                <a:lnTo>
                  <a:pt x="78580" y="34410"/>
                </a:lnTo>
                <a:lnTo>
                  <a:pt x="78540" y="34430"/>
                </a:lnTo>
                <a:lnTo>
                  <a:pt x="78490" y="34440"/>
                </a:lnTo>
                <a:lnTo>
                  <a:pt x="78400" y="34450"/>
                </a:lnTo>
                <a:lnTo>
                  <a:pt x="78390" y="34450"/>
                </a:lnTo>
                <a:lnTo>
                  <a:pt x="78380" y="34460"/>
                </a:lnTo>
                <a:lnTo>
                  <a:pt x="78370" y="34460"/>
                </a:lnTo>
                <a:lnTo>
                  <a:pt x="78360" y="34460"/>
                </a:lnTo>
                <a:lnTo>
                  <a:pt x="78350" y="34460"/>
                </a:lnTo>
                <a:lnTo>
                  <a:pt x="78340" y="34450"/>
                </a:lnTo>
                <a:lnTo>
                  <a:pt x="78330" y="34440"/>
                </a:lnTo>
                <a:lnTo>
                  <a:pt x="78320" y="34440"/>
                </a:lnTo>
                <a:lnTo>
                  <a:pt x="78280" y="34550"/>
                </a:lnTo>
                <a:lnTo>
                  <a:pt x="78260" y="34580"/>
                </a:lnTo>
                <a:lnTo>
                  <a:pt x="78250" y="34590"/>
                </a:lnTo>
                <a:lnTo>
                  <a:pt x="78200" y="34620"/>
                </a:lnTo>
                <a:lnTo>
                  <a:pt x="78150" y="34610"/>
                </a:lnTo>
                <a:lnTo>
                  <a:pt x="78130" y="34610"/>
                </a:lnTo>
                <a:lnTo>
                  <a:pt x="78120" y="34610"/>
                </a:lnTo>
                <a:lnTo>
                  <a:pt x="78080" y="34620"/>
                </a:lnTo>
                <a:lnTo>
                  <a:pt x="78070" y="34620"/>
                </a:lnTo>
                <a:lnTo>
                  <a:pt x="78060" y="34610"/>
                </a:lnTo>
                <a:lnTo>
                  <a:pt x="78040" y="34600"/>
                </a:lnTo>
                <a:lnTo>
                  <a:pt x="78020" y="34630"/>
                </a:lnTo>
                <a:lnTo>
                  <a:pt x="78010" y="34640"/>
                </a:lnTo>
                <a:lnTo>
                  <a:pt x="78000" y="34640"/>
                </a:lnTo>
                <a:lnTo>
                  <a:pt x="77990" y="34630"/>
                </a:lnTo>
                <a:lnTo>
                  <a:pt x="77960" y="34590"/>
                </a:lnTo>
                <a:lnTo>
                  <a:pt x="77950" y="34590"/>
                </a:lnTo>
                <a:lnTo>
                  <a:pt x="77940" y="34580"/>
                </a:lnTo>
                <a:lnTo>
                  <a:pt x="77930" y="34590"/>
                </a:lnTo>
                <a:lnTo>
                  <a:pt x="77920" y="34590"/>
                </a:lnTo>
                <a:lnTo>
                  <a:pt x="77900" y="34580"/>
                </a:lnTo>
                <a:lnTo>
                  <a:pt x="77880" y="34560"/>
                </a:lnTo>
                <a:lnTo>
                  <a:pt x="77870" y="34560"/>
                </a:lnTo>
                <a:lnTo>
                  <a:pt x="77860" y="34550"/>
                </a:lnTo>
                <a:lnTo>
                  <a:pt x="77850" y="34550"/>
                </a:lnTo>
                <a:lnTo>
                  <a:pt x="77770" y="34540"/>
                </a:lnTo>
                <a:lnTo>
                  <a:pt x="77750" y="34530"/>
                </a:lnTo>
                <a:lnTo>
                  <a:pt x="77740" y="34520"/>
                </a:lnTo>
                <a:lnTo>
                  <a:pt x="77730" y="34510"/>
                </a:lnTo>
                <a:lnTo>
                  <a:pt x="77700" y="34490"/>
                </a:lnTo>
                <a:lnTo>
                  <a:pt x="77630" y="34500"/>
                </a:lnTo>
                <a:lnTo>
                  <a:pt x="77610" y="34500"/>
                </a:lnTo>
                <a:lnTo>
                  <a:pt x="77570" y="34520"/>
                </a:lnTo>
                <a:lnTo>
                  <a:pt x="77550" y="34520"/>
                </a:lnTo>
                <a:lnTo>
                  <a:pt x="77520" y="34500"/>
                </a:lnTo>
                <a:lnTo>
                  <a:pt x="77480" y="34490"/>
                </a:lnTo>
                <a:lnTo>
                  <a:pt x="77470" y="34480"/>
                </a:lnTo>
                <a:lnTo>
                  <a:pt x="77460" y="34480"/>
                </a:lnTo>
                <a:lnTo>
                  <a:pt x="77450" y="34480"/>
                </a:lnTo>
                <a:lnTo>
                  <a:pt x="77440" y="34480"/>
                </a:lnTo>
                <a:lnTo>
                  <a:pt x="77430" y="34470"/>
                </a:lnTo>
                <a:lnTo>
                  <a:pt x="77420" y="34470"/>
                </a:lnTo>
                <a:lnTo>
                  <a:pt x="77400" y="34470"/>
                </a:lnTo>
                <a:lnTo>
                  <a:pt x="77390" y="34480"/>
                </a:lnTo>
                <a:lnTo>
                  <a:pt x="77380" y="34480"/>
                </a:lnTo>
                <a:lnTo>
                  <a:pt x="77340" y="34480"/>
                </a:lnTo>
                <a:lnTo>
                  <a:pt x="77270" y="34500"/>
                </a:lnTo>
                <a:lnTo>
                  <a:pt x="77260" y="34500"/>
                </a:lnTo>
                <a:lnTo>
                  <a:pt x="77210" y="34530"/>
                </a:lnTo>
                <a:lnTo>
                  <a:pt x="77190" y="34530"/>
                </a:lnTo>
                <a:lnTo>
                  <a:pt x="77170" y="34540"/>
                </a:lnTo>
                <a:lnTo>
                  <a:pt x="77140" y="34550"/>
                </a:lnTo>
                <a:lnTo>
                  <a:pt x="77100" y="34530"/>
                </a:lnTo>
                <a:lnTo>
                  <a:pt x="77090" y="34540"/>
                </a:lnTo>
                <a:lnTo>
                  <a:pt x="77070" y="34540"/>
                </a:lnTo>
                <a:lnTo>
                  <a:pt x="76980" y="34580"/>
                </a:lnTo>
                <a:lnTo>
                  <a:pt x="76910" y="34620"/>
                </a:lnTo>
                <a:lnTo>
                  <a:pt x="76830" y="34680"/>
                </a:lnTo>
                <a:lnTo>
                  <a:pt x="76800" y="34690"/>
                </a:lnTo>
                <a:lnTo>
                  <a:pt x="76740" y="34700"/>
                </a:lnTo>
                <a:lnTo>
                  <a:pt x="76720" y="34700"/>
                </a:lnTo>
                <a:lnTo>
                  <a:pt x="76710" y="34700"/>
                </a:lnTo>
                <a:lnTo>
                  <a:pt x="76660" y="34680"/>
                </a:lnTo>
                <a:lnTo>
                  <a:pt x="76650" y="34680"/>
                </a:lnTo>
                <a:lnTo>
                  <a:pt x="76610" y="34680"/>
                </a:lnTo>
                <a:lnTo>
                  <a:pt x="76600" y="34680"/>
                </a:lnTo>
                <a:lnTo>
                  <a:pt x="76590" y="34680"/>
                </a:lnTo>
                <a:lnTo>
                  <a:pt x="76570" y="34700"/>
                </a:lnTo>
                <a:lnTo>
                  <a:pt x="76560" y="34710"/>
                </a:lnTo>
                <a:lnTo>
                  <a:pt x="76530" y="34710"/>
                </a:lnTo>
                <a:lnTo>
                  <a:pt x="76520" y="34710"/>
                </a:lnTo>
                <a:lnTo>
                  <a:pt x="76490" y="34730"/>
                </a:lnTo>
                <a:lnTo>
                  <a:pt x="76440" y="34740"/>
                </a:lnTo>
                <a:lnTo>
                  <a:pt x="76380" y="34800"/>
                </a:lnTo>
                <a:lnTo>
                  <a:pt x="76380" y="34810"/>
                </a:lnTo>
                <a:lnTo>
                  <a:pt x="76320" y="34850"/>
                </a:lnTo>
                <a:lnTo>
                  <a:pt x="76310" y="34860"/>
                </a:lnTo>
                <a:lnTo>
                  <a:pt x="76280" y="34850"/>
                </a:lnTo>
                <a:lnTo>
                  <a:pt x="76270" y="34860"/>
                </a:lnTo>
                <a:lnTo>
                  <a:pt x="76270" y="34880"/>
                </a:lnTo>
                <a:lnTo>
                  <a:pt x="76270" y="34890"/>
                </a:lnTo>
                <a:lnTo>
                  <a:pt x="76280" y="34930"/>
                </a:lnTo>
                <a:lnTo>
                  <a:pt x="76250" y="34990"/>
                </a:lnTo>
                <a:lnTo>
                  <a:pt x="76240" y="35010"/>
                </a:lnTo>
                <a:lnTo>
                  <a:pt x="76240" y="35020"/>
                </a:lnTo>
                <a:lnTo>
                  <a:pt x="76240" y="35030"/>
                </a:lnTo>
                <a:lnTo>
                  <a:pt x="76240" y="35040"/>
                </a:lnTo>
                <a:lnTo>
                  <a:pt x="76280" y="35130"/>
                </a:lnTo>
                <a:lnTo>
                  <a:pt x="76290" y="35190"/>
                </a:lnTo>
                <a:lnTo>
                  <a:pt x="76290" y="35200"/>
                </a:lnTo>
                <a:lnTo>
                  <a:pt x="76280" y="35210"/>
                </a:lnTo>
                <a:lnTo>
                  <a:pt x="76250" y="35240"/>
                </a:lnTo>
                <a:lnTo>
                  <a:pt x="76240" y="35250"/>
                </a:lnTo>
                <a:lnTo>
                  <a:pt x="76230" y="35270"/>
                </a:lnTo>
                <a:lnTo>
                  <a:pt x="76240" y="35320"/>
                </a:lnTo>
                <a:lnTo>
                  <a:pt x="76270" y="35360"/>
                </a:lnTo>
                <a:lnTo>
                  <a:pt x="76300" y="35370"/>
                </a:lnTo>
                <a:lnTo>
                  <a:pt x="76320" y="35390"/>
                </a:lnTo>
                <a:lnTo>
                  <a:pt x="76320" y="35430"/>
                </a:lnTo>
                <a:lnTo>
                  <a:pt x="76320" y="35440"/>
                </a:lnTo>
                <a:lnTo>
                  <a:pt x="76340" y="35540"/>
                </a:lnTo>
                <a:lnTo>
                  <a:pt x="76340" y="35560"/>
                </a:lnTo>
                <a:lnTo>
                  <a:pt x="76340" y="35570"/>
                </a:lnTo>
                <a:lnTo>
                  <a:pt x="76370" y="35600"/>
                </a:lnTo>
                <a:lnTo>
                  <a:pt x="76380" y="35600"/>
                </a:lnTo>
                <a:lnTo>
                  <a:pt x="76390" y="35610"/>
                </a:lnTo>
                <a:lnTo>
                  <a:pt x="76420" y="35630"/>
                </a:lnTo>
                <a:lnTo>
                  <a:pt x="76430" y="35630"/>
                </a:lnTo>
                <a:lnTo>
                  <a:pt x="76430" y="35640"/>
                </a:lnTo>
                <a:lnTo>
                  <a:pt x="76450" y="35650"/>
                </a:lnTo>
                <a:lnTo>
                  <a:pt x="76490" y="35690"/>
                </a:lnTo>
                <a:lnTo>
                  <a:pt x="76500" y="35710"/>
                </a:lnTo>
                <a:lnTo>
                  <a:pt x="76510" y="35730"/>
                </a:lnTo>
                <a:lnTo>
                  <a:pt x="76530" y="35750"/>
                </a:lnTo>
                <a:lnTo>
                  <a:pt x="76550" y="35770"/>
                </a:lnTo>
                <a:lnTo>
                  <a:pt x="76570" y="35820"/>
                </a:lnTo>
                <a:lnTo>
                  <a:pt x="76560" y="35830"/>
                </a:lnTo>
                <a:lnTo>
                  <a:pt x="76560" y="35840"/>
                </a:lnTo>
                <a:lnTo>
                  <a:pt x="76550" y="35850"/>
                </a:lnTo>
                <a:lnTo>
                  <a:pt x="76520" y="35870"/>
                </a:lnTo>
                <a:lnTo>
                  <a:pt x="76510" y="35870"/>
                </a:lnTo>
                <a:lnTo>
                  <a:pt x="76500" y="35870"/>
                </a:lnTo>
                <a:lnTo>
                  <a:pt x="76400" y="35810"/>
                </a:lnTo>
                <a:lnTo>
                  <a:pt x="76380" y="35810"/>
                </a:lnTo>
                <a:lnTo>
                  <a:pt x="76370" y="35810"/>
                </a:lnTo>
                <a:lnTo>
                  <a:pt x="76330" y="35830"/>
                </a:lnTo>
                <a:lnTo>
                  <a:pt x="76280" y="35860"/>
                </a:lnTo>
                <a:lnTo>
                  <a:pt x="76280" y="35850"/>
                </a:lnTo>
                <a:lnTo>
                  <a:pt x="76270" y="35850"/>
                </a:lnTo>
                <a:lnTo>
                  <a:pt x="76240" y="35790"/>
                </a:lnTo>
                <a:lnTo>
                  <a:pt x="76240" y="35780"/>
                </a:lnTo>
                <a:lnTo>
                  <a:pt x="76220" y="35770"/>
                </a:lnTo>
                <a:lnTo>
                  <a:pt x="76170" y="35780"/>
                </a:lnTo>
                <a:lnTo>
                  <a:pt x="76160" y="35780"/>
                </a:lnTo>
                <a:lnTo>
                  <a:pt x="76150" y="35790"/>
                </a:lnTo>
                <a:lnTo>
                  <a:pt x="76140" y="35790"/>
                </a:lnTo>
                <a:lnTo>
                  <a:pt x="76070" y="35850"/>
                </a:lnTo>
                <a:lnTo>
                  <a:pt x="76050" y="35870"/>
                </a:lnTo>
                <a:lnTo>
                  <a:pt x="76040" y="35930"/>
                </a:lnTo>
                <a:lnTo>
                  <a:pt x="76070" y="35930"/>
                </a:lnTo>
                <a:lnTo>
                  <a:pt x="76080" y="35930"/>
                </a:lnTo>
                <a:lnTo>
                  <a:pt x="76100" y="35960"/>
                </a:lnTo>
                <a:lnTo>
                  <a:pt x="76170" y="36010"/>
                </a:lnTo>
                <a:lnTo>
                  <a:pt x="76200" y="36050"/>
                </a:lnTo>
                <a:lnTo>
                  <a:pt x="76220" y="36090"/>
                </a:lnTo>
                <a:lnTo>
                  <a:pt x="76310" y="36150"/>
                </a:lnTo>
                <a:lnTo>
                  <a:pt x="76330" y="36210"/>
                </a:lnTo>
                <a:lnTo>
                  <a:pt x="76370" y="36250"/>
                </a:lnTo>
                <a:lnTo>
                  <a:pt x="76430" y="36280"/>
                </a:lnTo>
                <a:lnTo>
                  <a:pt x="76460" y="36300"/>
                </a:lnTo>
                <a:lnTo>
                  <a:pt x="76470" y="36310"/>
                </a:lnTo>
                <a:lnTo>
                  <a:pt x="76490" y="36350"/>
                </a:lnTo>
                <a:lnTo>
                  <a:pt x="76520" y="36370"/>
                </a:lnTo>
                <a:lnTo>
                  <a:pt x="76550" y="36380"/>
                </a:lnTo>
                <a:lnTo>
                  <a:pt x="76590" y="36360"/>
                </a:lnTo>
                <a:lnTo>
                  <a:pt x="76610" y="36370"/>
                </a:lnTo>
                <a:lnTo>
                  <a:pt x="76660" y="36400"/>
                </a:lnTo>
                <a:lnTo>
                  <a:pt x="76690" y="36400"/>
                </a:lnTo>
                <a:lnTo>
                  <a:pt x="76700" y="36410"/>
                </a:lnTo>
                <a:lnTo>
                  <a:pt x="76660" y="36500"/>
                </a:lnTo>
                <a:lnTo>
                  <a:pt x="76620" y="36570"/>
                </a:lnTo>
                <a:lnTo>
                  <a:pt x="76610" y="36610"/>
                </a:lnTo>
                <a:lnTo>
                  <a:pt x="76610" y="36670"/>
                </a:lnTo>
                <a:lnTo>
                  <a:pt x="76640" y="36710"/>
                </a:lnTo>
                <a:lnTo>
                  <a:pt x="76660" y="36760"/>
                </a:lnTo>
                <a:lnTo>
                  <a:pt x="76710" y="36870"/>
                </a:lnTo>
                <a:lnTo>
                  <a:pt x="76770" y="36970"/>
                </a:lnTo>
                <a:lnTo>
                  <a:pt x="76830" y="37090"/>
                </a:lnTo>
                <a:lnTo>
                  <a:pt x="76880" y="37130"/>
                </a:lnTo>
                <a:lnTo>
                  <a:pt x="76920" y="37130"/>
                </a:lnTo>
                <a:lnTo>
                  <a:pt x="76970" y="37100"/>
                </a:lnTo>
                <a:lnTo>
                  <a:pt x="77010" y="37070"/>
                </a:lnTo>
                <a:lnTo>
                  <a:pt x="77080" y="37120"/>
                </a:lnTo>
                <a:lnTo>
                  <a:pt x="77100" y="37140"/>
                </a:lnTo>
                <a:lnTo>
                  <a:pt x="77120" y="37170"/>
                </a:lnTo>
                <a:lnTo>
                  <a:pt x="77130" y="37260"/>
                </a:lnTo>
                <a:lnTo>
                  <a:pt x="77140" y="37310"/>
                </a:lnTo>
                <a:lnTo>
                  <a:pt x="77210" y="37370"/>
                </a:lnTo>
                <a:lnTo>
                  <a:pt x="77260" y="37420"/>
                </a:lnTo>
                <a:lnTo>
                  <a:pt x="77310" y="37480"/>
                </a:lnTo>
                <a:lnTo>
                  <a:pt x="77340" y="37510"/>
                </a:lnTo>
                <a:lnTo>
                  <a:pt x="77360" y="37610"/>
                </a:lnTo>
                <a:lnTo>
                  <a:pt x="77380" y="37690"/>
                </a:lnTo>
                <a:lnTo>
                  <a:pt x="77370" y="37730"/>
                </a:lnTo>
                <a:lnTo>
                  <a:pt x="77380" y="37760"/>
                </a:lnTo>
                <a:lnTo>
                  <a:pt x="77420" y="37810"/>
                </a:lnTo>
                <a:lnTo>
                  <a:pt x="77440" y="37820"/>
                </a:lnTo>
                <a:lnTo>
                  <a:pt x="77460" y="37850"/>
                </a:lnTo>
                <a:lnTo>
                  <a:pt x="77470" y="37900"/>
                </a:lnTo>
                <a:lnTo>
                  <a:pt x="77480" y="37910"/>
                </a:lnTo>
                <a:lnTo>
                  <a:pt x="77540" y="37940"/>
                </a:lnTo>
                <a:lnTo>
                  <a:pt x="77550" y="37970"/>
                </a:lnTo>
                <a:lnTo>
                  <a:pt x="77560" y="37980"/>
                </a:lnTo>
                <a:lnTo>
                  <a:pt x="77570" y="37990"/>
                </a:lnTo>
                <a:lnTo>
                  <a:pt x="77580" y="37990"/>
                </a:lnTo>
                <a:lnTo>
                  <a:pt x="77590" y="37990"/>
                </a:lnTo>
                <a:lnTo>
                  <a:pt x="77600" y="37990"/>
                </a:lnTo>
                <a:lnTo>
                  <a:pt x="77630" y="37980"/>
                </a:lnTo>
                <a:lnTo>
                  <a:pt x="77660" y="38030"/>
                </a:lnTo>
                <a:lnTo>
                  <a:pt x="77680" y="38030"/>
                </a:lnTo>
                <a:lnTo>
                  <a:pt x="77690" y="38020"/>
                </a:lnTo>
                <a:lnTo>
                  <a:pt x="77710" y="38020"/>
                </a:lnTo>
                <a:lnTo>
                  <a:pt x="77760" y="38080"/>
                </a:lnTo>
                <a:lnTo>
                  <a:pt x="77770" y="38080"/>
                </a:lnTo>
                <a:lnTo>
                  <a:pt x="77800" y="38090"/>
                </a:lnTo>
                <a:lnTo>
                  <a:pt x="77810" y="38090"/>
                </a:lnTo>
                <a:lnTo>
                  <a:pt x="77850" y="38140"/>
                </a:lnTo>
                <a:lnTo>
                  <a:pt x="77890" y="38150"/>
                </a:lnTo>
                <a:lnTo>
                  <a:pt x="77900" y="38170"/>
                </a:lnTo>
                <a:lnTo>
                  <a:pt x="77900" y="38190"/>
                </a:lnTo>
                <a:lnTo>
                  <a:pt x="77930" y="38210"/>
                </a:lnTo>
                <a:lnTo>
                  <a:pt x="78030" y="38220"/>
                </a:lnTo>
                <a:lnTo>
                  <a:pt x="78070" y="38240"/>
                </a:lnTo>
                <a:lnTo>
                  <a:pt x="78090" y="38260"/>
                </a:lnTo>
                <a:lnTo>
                  <a:pt x="78100" y="38290"/>
                </a:lnTo>
                <a:lnTo>
                  <a:pt x="78080" y="38310"/>
                </a:lnTo>
                <a:lnTo>
                  <a:pt x="78080" y="38320"/>
                </a:lnTo>
                <a:lnTo>
                  <a:pt x="78100" y="38330"/>
                </a:lnTo>
                <a:lnTo>
                  <a:pt x="78140" y="38320"/>
                </a:lnTo>
                <a:lnTo>
                  <a:pt x="78150" y="38350"/>
                </a:lnTo>
                <a:lnTo>
                  <a:pt x="78170" y="38380"/>
                </a:lnTo>
                <a:lnTo>
                  <a:pt x="78190" y="38400"/>
                </a:lnTo>
                <a:lnTo>
                  <a:pt x="78190" y="38420"/>
                </a:lnTo>
                <a:lnTo>
                  <a:pt x="78170" y="38490"/>
                </a:lnTo>
                <a:lnTo>
                  <a:pt x="78170" y="38500"/>
                </a:lnTo>
                <a:lnTo>
                  <a:pt x="78200" y="38530"/>
                </a:lnTo>
                <a:lnTo>
                  <a:pt x="78200" y="38590"/>
                </a:lnTo>
                <a:lnTo>
                  <a:pt x="78220" y="38620"/>
                </a:lnTo>
                <a:lnTo>
                  <a:pt x="78240" y="38630"/>
                </a:lnTo>
                <a:lnTo>
                  <a:pt x="78270" y="38620"/>
                </a:lnTo>
                <a:lnTo>
                  <a:pt x="78280" y="38630"/>
                </a:lnTo>
                <a:lnTo>
                  <a:pt x="78280" y="38640"/>
                </a:lnTo>
                <a:lnTo>
                  <a:pt x="78340" y="38620"/>
                </a:lnTo>
                <a:lnTo>
                  <a:pt x="78350" y="38610"/>
                </a:lnTo>
                <a:lnTo>
                  <a:pt x="78370" y="38610"/>
                </a:lnTo>
                <a:lnTo>
                  <a:pt x="78390" y="38610"/>
                </a:lnTo>
                <a:lnTo>
                  <a:pt x="78420" y="38630"/>
                </a:lnTo>
                <a:lnTo>
                  <a:pt x="78470" y="38670"/>
                </a:lnTo>
                <a:lnTo>
                  <a:pt x="78470" y="38680"/>
                </a:lnTo>
                <a:lnTo>
                  <a:pt x="78480" y="38710"/>
                </a:lnTo>
                <a:lnTo>
                  <a:pt x="78500" y="38700"/>
                </a:lnTo>
                <a:lnTo>
                  <a:pt x="78520" y="38710"/>
                </a:lnTo>
                <a:lnTo>
                  <a:pt x="78520" y="38730"/>
                </a:lnTo>
                <a:lnTo>
                  <a:pt x="78510" y="38780"/>
                </a:lnTo>
                <a:lnTo>
                  <a:pt x="78500" y="38840"/>
                </a:lnTo>
                <a:lnTo>
                  <a:pt x="78490" y="38890"/>
                </a:lnTo>
                <a:lnTo>
                  <a:pt x="78490" y="38910"/>
                </a:lnTo>
                <a:lnTo>
                  <a:pt x="78530" y="38940"/>
                </a:lnTo>
                <a:lnTo>
                  <a:pt x="78560" y="38960"/>
                </a:lnTo>
                <a:lnTo>
                  <a:pt x="78560" y="38970"/>
                </a:lnTo>
                <a:lnTo>
                  <a:pt x="78540" y="39020"/>
                </a:lnTo>
                <a:lnTo>
                  <a:pt x="78540" y="39040"/>
                </a:lnTo>
                <a:lnTo>
                  <a:pt x="78560" y="39060"/>
                </a:lnTo>
                <a:lnTo>
                  <a:pt x="78550" y="39080"/>
                </a:lnTo>
                <a:lnTo>
                  <a:pt x="78530" y="39110"/>
                </a:lnTo>
                <a:lnTo>
                  <a:pt x="78530" y="39180"/>
                </a:lnTo>
                <a:lnTo>
                  <a:pt x="78540" y="39260"/>
                </a:lnTo>
                <a:lnTo>
                  <a:pt x="78500" y="39360"/>
                </a:lnTo>
                <a:lnTo>
                  <a:pt x="78500" y="39420"/>
                </a:lnTo>
                <a:lnTo>
                  <a:pt x="78510" y="39530"/>
                </a:lnTo>
                <a:lnTo>
                  <a:pt x="78520" y="39610"/>
                </a:lnTo>
                <a:lnTo>
                  <a:pt x="78500" y="39650"/>
                </a:lnTo>
                <a:lnTo>
                  <a:pt x="78480" y="39710"/>
                </a:lnTo>
                <a:lnTo>
                  <a:pt x="77570" y="39690"/>
                </a:lnTo>
                <a:lnTo>
                  <a:pt x="76780" y="39670"/>
                </a:lnTo>
                <a:lnTo>
                  <a:pt x="76750" y="39710"/>
                </a:lnTo>
                <a:lnTo>
                  <a:pt x="76760" y="39740"/>
                </a:lnTo>
                <a:lnTo>
                  <a:pt x="76790" y="39770"/>
                </a:lnTo>
                <a:lnTo>
                  <a:pt x="76840" y="39790"/>
                </a:lnTo>
                <a:lnTo>
                  <a:pt x="76960" y="39830"/>
                </a:lnTo>
                <a:lnTo>
                  <a:pt x="77030" y="39850"/>
                </a:lnTo>
                <a:lnTo>
                  <a:pt x="77140" y="39850"/>
                </a:lnTo>
                <a:lnTo>
                  <a:pt x="77210" y="39870"/>
                </a:lnTo>
                <a:lnTo>
                  <a:pt x="77220" y="39910"/>
                </a:lnTo>
                <a:lnTo>
                  <a:pt x="77190" y="39990"/>
                </a:lnTo>
                <a:lnTo>
                  <a:pt x="77120" y="40110"/>
                </a:lnTo>
                <a:lnTo>
                  <a:pt x="77090" y="40220"/>
                </a:lnTo>
                <a:lnTo>
                  <a:pt x="77120" y="40290"/>
                </a:lnTo>
                <a:lnTo>
                  <a:pt x="77120" y="40330"/>
                </a:lnTo>
                <a:lnTo>
                  <a:pt x="77080" y="40360"/>
                </a:lnTo>
                <a:lnTo>
                  <a:pt x="76980" y="40400"/>
                </a:lnTo>
                <a:lnTo>
                  <a:pt x="76910" y="40450"/>
                </a:lnTo>
                <a:lnTo>
                  <a:pt x="76790" y="40510"/>
                </a:lnTo>
                <a:lnTo>
                  <a:pt x="76720" y="40490"/>
                </a:lnTo>
                <a:lnTo>
                  <a:pt x="76640" y="40500"/>
                </a:lnTo>
                <a:lnTo>
                  <a:pt x="76610" y="40530"/>
                </a:lnTo>
                <a:lnTo>
                  <a:pt x="76530" y="40600"/>
                </a:lnTo>
                <a:lnTo>
                  <a:pt x="76480" y="40650"/>
                </a:lnTo>
                <a:lnTo>
                  <a:pt x="76430" y="40720"/>
                </a:lnTo>
                <a:lnTo>
                  <a:pt x="76370" y="40800"/>
                </a:lnTo>
                <a:lnTo>
                  <a:pt x="76330" y="40860"/>
                </a:lnTo>
                <a:lnTo>
                  <a:pt x="76290" y="40850"/>
                </a:lnTo>
                <a:lnTo>
                  <a:pt x="76250" y="40850"/>
                </a:lnTo>
                <a:lnTo>
                  <a:pt x="76250" y="40840"/>
                </a:lnTo>
                <a:lnTo>
                  <a:pt x="76240" y="40830"/>
                </a:lnTo>
                <a:lnTo>
                  <a:pt x="76240" y="40810"/>
                </a:lnTo>
                <a:lnTo>
                  <a:pt x="76240" y="40800"/>
                </a:lnTo>
                <a:lnTo>
                  <a:pt x="76230" y="40800"/>
                </a:lnTo>
                <a:lnTo>
                  <a:pt x="76220" y="40790"/>
                </a:lnTo>
                <a:lnTo>
                  <a:pt x="76210" y="40790"/>
                </a:lnTo>
                <a:lnTo>
                  <a:pt x="76200" y="40790"/>
                </a:lnTo>
                <a:lnTo>
                  <a:pt x="76180" y="40810"/>
                </a:lnTo>
                <a:lnTo>
                  <a:pt x="76170" y="40820"/>
                </a:lnTo>
                <a:lnTo>
                  <a:pt x="76170" y="40830"/>
                </a:lnTo>
                <a:lnTo>
                  <a:pt x="76160" y="40860"/>
                </a:lnTo>
                <a:lnTo>
                  <a:pt x="76160" y="40870"/>
                </a:lnTo>
                <a:lnTo>
                  <a:pt x="76150" y="40870"/>
                </a:lnTo>
                <a:lnTo>
                  <a:pt x="76130" y="40880"/>
                </a:lnTo>
                <a:lnTo>
                  <a:pt x="76120" y="40900"/>
                </a:lnTo>
                <a:lnTo>
                  <a:pt x="76110" y="40910"/>
                </a:lnTo>
                <a:lnTo>
                  <a:pt x="76110" y="40920"/>
                </a:lnTo>
                <a:lnTo>
                  <a:pt x="76110" y="40950"/>
                </a:lnTo>
                <a:lnTo>
                  <a:pt x="76110" y="40980"/>
                </a:lnTo>
                <a:lnTo>
                  <a:pt x="76110" y="41000"/>
                </a:lnTo>
                <a:lnTo>
                  <a:pt x="76090" y="41000"/>
                </a:lnTo>
                <a:lnTo>
                  <a:pt x="76080" y="41000"/>
                </a:lnTo>
                <a:lnTo>
                  <a:pt x="76060" y="40990"/>
                </a:lnTo>
                <a:lnTo>
                  <a:pt x="76050" y="40980"/>
                </a:lnTo>
                <a:lnTo>
                  <a:pt x="76050" y="40970"/>
                </a:lnTo>
                <a:lnTo>
                  <a:pt x="76050" y="40960"/>
                </a:lnTo>
                <a:lnTo>
                  <a:pt x="76050" y="40950"/>
                </a:lnTo>
                <a:lnTo>
                  <a:pt x="76050" y="40930"/>
                </a:lnTo>
                <a:lnTo>
                  <a:pt x="76050" y="40920"/>
                </a:lnTo>
                <a:lnTo>
                  <a:pt x="76050" y="40900"/>
                </a:lnTo>
                <a:lnTo>
                  <a:pt x="76050" y="40890"/>
                </a:lnTo>
                <a:lnTo>
                  <a:pt x="76050" y="40880"/>
                </a:lnTo>
                <a:lnTo>
                  <a:pt x="76050" y="40860"/>
                </a:lnTo>
                <a:lnTo>
                  <a:pt x="76040" y="40850"/>
                </a:lnTo>
                <a:lnTo>
                  <a:pt x="76040" y="40840"/>
                </a:lnTo>
                <a:lnTo>
                  <a:pt x="76020" y="40840"/>
                </a:lnTo>
                <a:lnTo>
                  <a:pt x="76010" y="40830"/>
                </a:lnTo>
                <a:lnTo>
                  <a:pt x="76000" y="40830"/>
                </a:lnTo>
                <a:lnTo>
                  <a:pt x="75980" y="40820"/>
                </a:lnTo>
                <a:lnTo>
                  <a:pt x="75970" y="40820"/>
                </a:lnTo>
                <a:lnTo>
                  <a:pt x="75970" y="40830"/>
                </a:lnTo>
                <a:lnTo>
                  <a:pt x="75960" y="40840"/>
                </a:lnTo>
                <a:lnTo>
                  <a:pt x="75960" y="40850"/>
                </a:lnTo>
                <a:lnTo>
                  <a:pt x="75950" y="40860"/>
                </a:lnTo>
                <a:lnTo>
                  <a:pt x="75950" y="40870"/>
                </a:lnTo>
                <a:lnTo>
                  <a:pt x="75940" y="40860"/>
                </a:lnTo>
                <a:lnTo>
                  <a:pt x="75930" y="40850"/>
                </a:lnTo>
                <a:lnTo>
                  <a:pt x="75930" y="40840"/>
                </a:lnTo>
                <a:lnTo>
                  <a:pt x="75930" y="40830"/>
                </a:lnTo>
                <a:lnTo>
                  <a:pt x="75930" y="40820"/>
                </a:lnTo>
                <a:lnTo>
                  <a:pt x="75930" y="40810"/>
                </a:lnTo>
                <a:lnTo>
                  <a:pt x="75930" y="40790"/>
                </a:lnTo>
                <a:lnTo>
                  <a:pt x="75930" y="40780"/>
                </a:lnTo>
                <a:lnTo>
                  <a:pt x="75920" y="40780"/>
                </a:lnTo>
                <a:lnTo>
                  <a:pt x="75910" y="40780"/>
                </a:lnTo>
                <a:lnTo>
                  <a:pt x="75910" y="40790"/>
                </a:lnTo>
                <a:lnTo>
                  <a:pt x="75900" y="40800"/>
                </a:lnTo>
                <a:lnTo>
                  <a:pt x="75900" y="40810"/>
                </a:lnTo>
                <a:lnTo>
                  <a:pt x="75900" y="40820"/>
                </a:lnTo>
                <a:lnTo>
                  <a:pt x="75890" y="40820"/>
                </a:lnTo>
                <a:lnTo>
                  <a:pt x="75880" y="40830"/>
                </a:lnTo>
                <a:lnTo>
                  <a:pt x="75870" y="40830"/>
                </a:lnTo>
                <a:lnTo>
                  <a:pt x="75860" y="40820"/>
                </a:lnTo>
                <a:lnTo>
                  <a:pt x="75850" y="40810"/>
                </a:lnTo>
                <a:lnTo>
                  <a:pt x="75850" y="40800"/>
                </a:lnTo>
                <a:lnTo>
                  <a:pt x="75860" y="40790"/>
                </a:lnTo>
                <a:lnTo>
                  <a:pt x="75870" y="40780"/>
                </a:lnTo>
                <a:lnTo>
                  <a:pt x="75880" y="40780"/>
                </a:lnTo>
                <a:lnTo>
                  <a:pt x="75890" y="40780"/>
                </a:lnTo>
                <a:lnTo>
                  <a:pt x="75900" y="40770"/>
                </a:lnTo>
                <a:lnTo>
                  <a:pt x="75900" y="40760"/>
                </a:lnTo>
                <a:lnTo>
                  <a:pt x="75900" y="40750"/>
                </a:lnTo>
                <a:lnTo>
                  <a:pt x="75890" y="40750"/>
                </a:lnTo>
                <a:lnTo>
                  <a:pt x="75880" y="40750"/>
                </a:lnTo>
                <a:lnTo>
                  <a:pt x="75870" y="40760"/>
                </a:lnTo>
                <a:lnTo>
                  <a:pt x="75850" y="40760"/>
                </a:lnTo>
                <a:lnTo>
                  <a:pt x="75830" y="40770"/>
                </a:lnTo>
                <a:lnTo>
                  <a:pt x="75830" y="40780"/>
                </a:lnTo>
                <a:lnTo>
                  <a:pt x="75830" y="40790"/>
                </a:lnTo>
                <a:lnTo>
                  <a:pt x="75820" y="40790"/>
                </a:lnTo>
                <a:lnTo>
                  <a:pt x="75820" y="40800"/>
                </a:lnTo>
                <a:lnTo>
                  <a:pt x="75820" y="40820"/>
                </a:lnTo>
                <a:lnTo>
                  <a:pt x="75820" y="40830"/>
                </a:lnTo>
                <a:lnTo>
                  <a:pt x="75820" y="40840"/>
                </a:lnTo>
                <a:lnTo>
                  <a:pt x="75820" y="40850"/>
                </a:lnTo>
                <a:lnTo>
                  <a:pt x="75820" y="40860"/>
                </a:lnTo>
                <a:lnTo>
                  <a:pt x="75810" y="40860"/>
                </a:lnTo>
                <a:lnTo>
                  <a:pt x="75800" y="40860"/>
                </a:lnTo>
                <a:lnTo>
                  <a:pt x="75790" y="40860"/>
                </a:lnTo>
                <a:lnTo>
                  <a:pt x="75780" y="40850"/>
                </a:lnTo>
                <a:lnTo>
                  <a:pt x="75780" y="40840"/>
                </a:lnTo>
                <a:lnTo>
                  <a:pt x="75780" y="40830"/>
                </a:lnTo>
                <a:lnTo>
                  <a:pt x="75780" y="40820"/>
                </a:lnTo>
                <a:lnTo>
                  <a:pt x="75780" y="40800"/>
                </a:lnTo>
                <a:lnTo>
                  <a:pt x="75790" y="40790"/>
                </a:lnTo>
                <a:lnTo>
                  <a:pt x="75800" y="40770"/>
                </a:lnTo>
                <a:lnTo>
                  <a:pt x="75800" y="40760"/>
                </a:lnTo>
                <a:lnTo>
                  <a:pt x="75800" y="40750"/>
                </a:lnTo>
                <a:lnTo>
                  <a:pt x="75790" y="40750"/>
                </a:lnTo>
                <a:lnTo>
                  <a:pt x="75780" y="40750"/>
                </a:lnTo>
                <a:lnTo>
                  <a:pt x="75780" y="40740"/>
                </a:lnTo>
                <a:lnTo>
                  <a:pt x="75770" y="40740"/>
                </a:lnTo>
                <a:lnTo>
                  <a:pt x="75770" y="40750"/>
                </a:lnTo>
                <a:lnTo>
                  <a:pt x="75760" y="40750"/>
                </a:lnTo>
                <a:lnTo>
                  <a:pt x="75760" y="40760"/>
                </a:lnTo>
                <a:lnTo>
                  <a:pt x="75760" y="40770"/>
                </a:lnTo>
                <a:lnTo>
                  <a:pt x="75760" y="40780"/>
                </a:lnTo>
                <a:lnTo>
                  <a:pt x="75750" y="40780"/>
                </a:lnTo>
                <a:lnTo>
                  <a:pt x="75740" y="40780"/>
                </a:lnTo>
                <a:lnTo>
                  <a:pt x="75730" y="40770"/>
                </a:lnTo>
                <a:lnTo>
                  <a:pt x="75720" y="40770"/>
                </a:lnTo>
                <a:lnTo>
                  <a:pt x="75710" y="40770"/>
                </a:lnTo>
                <a:lnTo>
                  <a:pt x="75700" y="40770"/>
                </a:lnTo>
                <a:lnTo>
                  <a:pt x="75690" y="40780"/>
                </a:lnTo>
                <a:lnTo>
                  <a:pt x="75690" y="40790"/>
                </a:lnTo>
                <a:lnTo>
                  <a:pt x="75690" y="40800"/>
                </a:lnTo>
                <a:lnTo>
                  <a:pt x="75690" y="40820"/>
                </a:lnTo>
                <a:lnTo>
                  <a:pt x="75690" y="40830"/>
                </a:lnTo>
                <a:lnTo>
                  <a:pt x="75680" y="40830"/>
                </a:lnTo>
                <a:lnTo>
                  <a:pt x="75670" y="40830"/>
                </a:lnTo>
                <a:lnTo>
                  <a:pt x="75670" y="40820"/>
                </a:lnTo>
                <a:lnTo>
                  <a:pt x="75660" y="40810"/>
                </a:lnTo>
                <a:lnTo>
                  <a:pt x="75670" y="40800"/>
                </a:lnTo>
                <a:lnTo>
                  <a:pt x="75680" y="40790"/>
                </a:lnTo>
                <a:lnTo>
                  <a:pt x="75680" y="40780"/>
                </a:lnTo>
                <a:lnTo>
                  <a:pt x="75690" y="40770"/>
                </a:lnTo>
                <a:lnTo>
                  <a:pt x="75690" y="40750"/>
                </a:lnTo>
                <a:lnTo>
                  <a:pt x="75690" y="40740"/>
                </a:lnTo>
                <a:lnTo>
                  <a:pt x="75690" y="40730"/>
                </a:lnTo>
                <a:lnTo>
                  <a:pt x="75680" y="40730"/>
                </a:lnTo>
                <a:lnTo>
                  <a:pt x="75670" y="40720"/>
                </a:lnTo>
                <a:lnTo>
                  <a:pt x="75660" y="40720"/>
                </a:lnTo>
                <a:lnTo>
                  <a:pt x="75650" y="40720"/>
                </a:lnTo>
                <a:lnTo>
                  <a:pt x="75640" y="40720"/>
                </a:lnTo>
                <a:lnTo>
                  <a:pt x="75630" y="40720"/>
                </a:lnTo>
                <a:lnTo>
                  <a:pt x="75630" y="40730"/>
                </a:lnTo>
                <a:lnTo>
                  <a:pt x="75620" y="40740"/>
                </a:lnTo>
                <a:lnTo>
                  <a:pt x="75610" y="40740"/>
                </a:lnTo>
                <a:lnTo>
                  <a:pt x="75600" y="40740"/>
                </a:lnTo>
                <a:lnTo>
                  <a:pt x="75600" y="40750"/>
                </a:lnTo>
                <a:lnTo>
                  <a:pt x="75580" y="40750"/>
                </a:lnTo>
                <a:lnTo>
                  <a:pt x="75570" y="40760"/>
                </a:lnTo>
                <a:lnTo>
                  <a:pt x="75560" y="40770"/>
                </a:lnTo>
                <a:lnTo>
                  <a:pt x="75550" y="40770"/>
                </a:lnTo>
                <a:lnTo>
                  <a:pt x="75540" y="40780"/>
                </a:lnTo>
                <a:lnTo>
                  <a:pt x="75550" y="40790"/>
                </a:lnTo>
                <a:lnTo>
                  <a:pt x="75550" y="40800"/>
                </a:lnTo>
                <a:lnTo>
                  <a:pt x="75560" y="40820"/>
                </a:lnTo>
                <a:lnTo>
                  <a:pt x="75560" y="40830"/>
                </a:lnTo>
                <a:lnTo>
                  <a:pt x="75560" y="40840"/>
                </a:lnTo>
                <a:lnTo>
                  <a:pt x="75550" y="40840"/>
                </a:lnTo>
                <a:lnTo>
                  <a:pt x="75540" y="40840"/>
                </a:lnTo>
                <a:lnTo>
                  <a:pt x="75530" y="40830"/>
                </a:lnTo>
                <a:lnTo>
                  <a:pt x="75520" y="40820"/>
                </a:lnTo>
                <a:lnTo>
                  <a:pt x="75510" y="40810"/>
                </a:lnTo>
                <a:lnTo>
                  <a:pt x="75500" y="40790"/>
                </a:lnTo>
                <a:lnTo>
                  <a:pt x="75490" y="40780"/>
                </a:lnTo>
                <a:lnTo>
                  <a:pt x="75490" y="40770"/>
                </a:lnTo>
                <a:lnTo>
                  <a:pt x="75500" y="40760"/>
                </a:lnTo>
                <a:lnTo>
                  <a:pt x="75510" y="40750"/>
                </a:lnTo>
                <a:lnTo>
                  <a:pt x="75510" y="40740"/>
                </a:lnTo>
                <a:lnTo>
                  <a:pt x="75520" y="40730"/>
                </a:lnTo>
                <a:lnTo>
                  <a:pt x="75520" y="40720"/>
                </a:lnTo>
                <a:lnTo>
                  <a:pt x="75510" y="40710"/>
                </a:lnTo>
                <a:lnTo>
                  <a:pt x="75500" y="40710"/>
                </a:lnTo>
                <a:lnTo>
                  <a:pt x="75490" y="40710"/>
                </a:lnTo>
                <a:lnTo>
                  <a:pt x="75480" y="40710"/>
                </a:lnTo>
                <a:lnTo>
                  <a:pt x="75470" y="40700"/>
                </a:lnTo>
                <a:lnTo>
                  <a:pt x="75460" y="40700"/>
                </a:lnTo>
                <a:lnTo>
                  <a:pt x="75440" y="40690"/>
                </a:lnTo>
                <a:lnTo>
                  <a:pt x="75430" y="40680"/>
                </a:lnTo>
                <a:lnTo>
                  <a:pt x="75420" y="40680"/>
                </a:lnTo>
                <a:lnTo>
                  <a:pt x="75410" y="40680"/>
                </a:lnTo>
                <a:lnTo>
                  <a:pt x="75400" y="40680"/>
                </a:lnTo>
                <a:lnTo>
                  <a:pt x="75400" y="40690"/>
                </a:lnTo>
                <a:lnTo>
                  <a:pt x="75390" y="40690"/>
                </a:lnTo>
                <a:lnTo>
                  <a:pt x="75380" y="40690"/>
                </a:lnTo>
                <a:lnTo>
                  <a:pt x="75360" y="40680"/>
                </a:lnTo>
                <a:lnTo>
                  <a:pt x="75350" y="40670"/>
                </a:lnTo>
                <a:lnTo>
                  <a:pt x="75340" y="40670"/>
                </a:lnTo>
                <a:lnTo>
                  <a:pt x="75330" y="40670"/>
                </a:lnTo>
                <a:lnTo>
                  <a:pt x="75320" y="40670"/>
                </a:lnTo>
                <a:lnTo>
                  <a:pt x="75320" y="40680"/>
                </a:lnTo>
                <a:lnTo>
                  <a:pt x="75310" y="40680"/>
                </a:lnTo>
                <a:lnTo>
                  <a:pt x="75310" y="40690"/>
                </a:lnTo>
                <a:lnTo>
                  <a:pt x="75310" y="40700"/>
                </a:lnTo>
                <a:lnTo>
                  <a:pt x="75300" y="40700"/>
                </a:lnTo>
                <a:lnTo>
                  <a:pt x="75290" y="40710"/>
                </a:lnTo>
                <a:lnTo>
                  <a:pt x="75280" y="40710"/>
                </a:lnTo>
                <a:lnTo>
                  <a:pt x="75270" y="40710"/>
                </a:lnTo>
                <a:lnTo>
                  <a:pt x="75260" y="40700"/>
                </a:lnTo>
                <a:lnTo>
                  <a:pt x="75260" y="40690"/>
                </a:lnTo>
                <a:lnTo>
                  <a:pt x="75250" y="40680"/>
                </a:lnTo>
                <a:lnTo>
                  <a:pt x="75250" y="40670"/>
                </a:lnTo>
                <a:lnTo>
                  <a:pt x="75250" y="40660"/>
                </a:lnTo>
                <a:lnTo>
                  <a:pt x="75250" y="40650"/>
                </a:lnTo>
                <a:lnTo>
                  <a:pt x="75250" y="40640"/>
                </a:lnTo>
                <a:lnTo>
                  <a:pt x="75250" y="40630"/>
                </a:lnTo>
                <a:lnTo>
                  <a:pt x="75250" y="40620"/>
                </a:lnTo>
                <a:lnTo>
                  <a:pt x="75250" y="40610"/>
                </a:lnTo>
                <a:lnTo>
                  <a:pt x="75250" y="40590"/>
                </a:lnTo>
                <a:lnTo>
                  <a:pt x="75250" y="40580"/>
                </a:lnTo>
                <a:lnTo>
                  <a:pt x="75240" y="40580"/>
                </a:lnTo>
                <a:lnTo>
                  <a:pt x="75240" y="40570"/>
                </a:lnTo>
                <a:lnTo>
                  <a:pt x="75230" y="40560"/>
                </a:lnTo>
                <a:lnTo>
                  <a:pt x="75220" y="40560"/>
                </a:lnTo>
                <a:lnTo>
                  <a:pt x="75210" y="40560"/>
                </a:lnTo>
                <a:lnTo>
                  <a:pt x="75200" y="40560"/>
                </a:lnTo>
                <a:lnTo>
                  <a:pt x="75190" y="40560"/>
                </a:lnTo>
                <a:lnTo>
                  <a:pt x="75180" y="40560"/>
                </a:lnTo>
                <a:lnTo>
                  <a:pt x="75170" y="40550"/>
                </a:lnTo>
                <a:lnTo>
                  <a:pt x="75160" y="40540"/>
                </a:lnTo>
                <a:lnTo>
                  <a:pt x="75140" y="40530"/>
                </a:lnTo>
                <a:lnTo>
                  <a:pt x="75140" y="40520"/>
                </a:lnTo>
                <a:lnTo>
                  <a:pt x="75140" y="40510"/>
                </a:lnTo>
                <a:lnTo>
                  <a:pt x="75140" y="40500"/>
                </a:lnTo>
                <a:lnTo>
                  <a:pt x="75130" y="40500"/>
                </a:lnTo>
                <a:lnTo>
                  <a:pt x="75120" y="40500"/>
                </a:lnTo>
                <a:lnTo>
                  <a:pt x="75110" y="40510"/>
                </a:lnTo>
                <a:lnTo>
                  <a:pt x="75100" y="40510"/>
                </a:lnTo>
                <a:lnTo>
                  <a:pt x="75090" y="40500"/>
                </a:lnTo>
                <a:lnTo>
                  <a:pt x="75080" y="40500"/>
                </a:lnTo>
                <a:lnTo>
                  <a:pt x="75070" y="40490"/>
                </a:lnTo>
                <a:lnTo>
                  <a:pt x="75060" y="40480"/>
                </a:lnTo>
                <a:lnTo>
                  <a:pt x="75060" y="40470"/>
                </a:lnTo>
                <a:lnTo>
                  <a:pt x="75060" y="40460"/>
                </a:lnTo>
                <a:lnTo>
                  <a:pt x="75060" y="40450"/>
                </a:lnTo>
                <a:lnTo>
                  <a:pt x="75060" y="40440"/>
                </a:lnTo>
                <a:lnTo>
                  <a:pt x="75060" y="40430"/>
                </a:lnTo>
                <a:lnTo>
                  <a:pt x="75050" y="40420"/>
                </a:lnTo>
                <a:lnTo>
                  <a:pt x="75040" y="40420"/>
                </a:lnTo>
                <a:lnTo>
                  <a:pt x="75040" y="40410"/>
                </a:lnTo>
                <a:lnTo>
                  <a:pt x="75030" y="40400"/>
                </a:lnTo>
                <a:lnTo>
                  <a:pt x="75020" y="40410"/>
                </a:lnTo>
                <a:lnTo>
                  <a:pt x="75020" y="40400"/>
                </a:lnTo>
                <a:lnTo>
                  <a:pt x="75020" y="40390"/>
                </a:lnTo>
                <a:lnTo>
                  <a:pt x="75010" y="40380"/>
                </a:lnTo>
                <a:lnTo>
                  <a:pt x="75010" y="40370"/>
                </a:lnTo>
                <a:lnTo>
                  <a:pt x="75010" y="40360"/>
                </a:lnTo>
                <a:lnTo>
                  <a:pt x="75000" y="40370"/>
                </a:lnTo>
                <a:lnTo>
                  <a:pt x="74990" y="40370"/>
                </a:lnTo>
                <a:lnTo>
                  <a:pt x="74990" y="40380"/>
                </a:lnTo>
                <a:lnTo>
                  <a:pt x="74990" y="40390"/>
                </a:lnTo>
                <a:lnTo>
                  <a:pt x="74990" y="40400"/>
                </a:lnTo>
                <a:lnTo>
                  <a:pt x="74990" y="40410"/>
                </a:lnTo>
                <a:lnTo>
                  <a:pt x="74980" y="40430"/>
                </a:lnTo>
                <a:lnTo>
                  <a:pt x="74970" y="40430"/>
                </a:lnTo>
                <a:lnTo>
                  <a:pt x="74960" y="40430"/>
                </a:lnTo>
                <a:lnTo>
                  <a:pt x="74950" y="40430"/>
                </a:lnTo>
                <a:lnTo>
                  <a:pt x="74940" y="40420"/>
                </a:lnTo>
                <a:lnTo>
                  <a:pt x="74940" y="40410"/>
                </a:lnTo>
                <a:lnTo>
                  <a:pt x="74930" y="40400"/>
                </a:lnTo>
                <a:lnTo>
                  <a:pt x="74930" y="40380"/>
                </a:lnTo>
                <a:lnTo>
                  <a:pt x="74920" y="40370"/>
                </a:lnTo>
                <a:lnTo>
                  <a:pt x="74920" y="40350"/>
                </a:lnTo>
                <a:lnTo>
                  <a:pt x="74910" y="40340"/>
                </a:lnTo>
                <a:lnTo>
                  <a:pt x="74900" y="40330"/>
                </a:lnTo>
                <a:lnTo>
                  <a:pt x="74880" y="40320"/>
                </a:lnTo>
                <a:lnTo>
                  <a:pt x="74870" y="40310"/>
                </a:lnTo>
                <a:lnTo>
                  <a:pt x="74860" y="40300"/>
                </a:lnTo>
                <a:lnTo>
                  <a:pt x="74850" y="40300"/>
                </a:lnTo>
                <a:lnTo>
                  <a:pt x="74840" y="40310"/>
                </a:lnTo>
                <a:lnTo>
                  <a:pt x="74840" y="40320"/>
                </a:lnTo>
                <a:lnTo>
                  <a:pt x="74840" y="40330"/>
                </a:lnTo>
                <a:lnTo>
                  <a:pt x="74850" y="40330"/>
                </a:lnTo>
                <a:lnTo>
                  <a:pt x="74850" y="40340"/>
                </a:lnTo>
                <a:lnTo>
                  <a:pt x="74850" y="40350"/>
                </a:lnTo>
                <a:lnTo>
                  <a:pt x="74850" y="40360"/>
                </a:lnTo>
                <a:lnTo>
                  <a:pt x="74850" y="40370"/>
                </a:lnTo>
                <a:lnTo>
                  <a:pt x="74860" y="40380"/>
                </a:lnTo>
                <a:lnTo>
                  <a:pt x="74870" y="40390"/>
                </a:lnTo>
                <a:lnTo>
                  <a:pt x="74870" y="40400"/>
                </a:lnTo>
                <a:lnTo>
                  <a:pt x="74880" y="40410"/>
                </a:lnTo>
                <a:lnTo>
                  <a:pt x="74890" y="40420"/>
                </a:lnTo>
                <a:lnTo>
                  <a:pt x="74890" y="40430"/>
                </a:lnTo>
                <a:lnTo>
                  <a:pt x="74890" y="40440"/>
                </a:lnTo>
                <a:lnTo>
                  <a:pt x="74880" y="40450"/>
                </a:lnTo>
                <a:lnTo>
                  <a:pt x="74870" y="40450"/>
                </a:lnTo>
                <a:lnTo>
                  <a:pt x="74860" y="40440"/>
                </a:lnTo>
                <a:lnTo>
                  <a:pt x="74850" y="40440"/>
                </a:lnTo>
                <a:lnTo>
                  <a:pt x="74840" y="40430"/>
                </a:lnTo>
                <a:lnTo>
                  <a:pt x="74830" y="40430"/>
                </a:lnTo>
                <a:lnTo>
                  <a:pt x="74830" y="40420"/>
                </a:lnTo>
                <a:lnTo>
                  <a:pt x="74820" y="40420"/>
                </a:lnTo>
                <a:lnTo>
                  <a:pt x="74820" y="40410"/>
                </a:lnTo>
                <a:lnTo>
                  <a:pt x="74820" y="40400"/>
                </a:lnTo>
                <a:lnTo>
                  <a:pt x="74810" y="40390"/>
                </a:lnTo>
                <a:lnTo>
                  <a:pt x="74820" y="40380"/>
                </a:lnTo>
                <a:lnTo>
                  <a:pt x="74820" y="40370"/>
                </a:lnTo>
                <a:lnTo>
                  <a:pt x="74820" y="40350"/>
                </a:lnTo>
                <a:lnTo>
                  <a:pt x="74810" y="40340"/>
                </a:lnTo>
                <a:lnTo>
                  <a:pt x="74800" y="40330"/>
                </a:lnTo>
                <a:lnTo>
                  <a:pt x="74790" y="40330"/>
                </a:lnTo>
                <a:lnTo>
                  <a:pt x="74780" y="40330"/>
                </a:lnTo>
                <a:lnTo>
                  <a:pt x="74780" y="40340"/>
                </a:lnTo>
                <a:lnTo>
                  <a:pt x="74780" y="40350"/>
                </a:lnTo>
                <a:lnTo>
                  <a:pt x="74770" y="40350"/>
                </a:lnTo>
                <a:lnTo>
                  <a:pt x="74770" y="40360"/>
                </a:lnTo>
                <a:lnTo>
                  <a:pt x="74760" y="40370"/>
                </a:lnTo>
                <a:lnTo>
                  <a:pt x="74750" y="40380"/>
                </a:lnTo>
                <a:lnTo>
                  <a:pt x="74740" y="40380"/>
                </a:lnTo>
                <a:lnTo>
                  <a:pt x="74730" y="40380"/>
                </a:lnTo>
                <a:lnTo>
                  <a:pt x="74720" y="40390"/>
                </a:lnTo>
                <a:lnTo>
                  <a:pt x="74710" y="40400"/>
                </a:lnTo>
                <a:lnTo>
                  <a:pt x="74710" y="40410"/>
                </a:lnTo>
                <a:lnTo>
                  <a:pt x="74700" y="40410"/>
                </a:lnTo>
                <a:lnTo>
                  <a:pt x="74700" y="40420"/>
                </a:lnTo>
                <a:lnTo>
                  <a:pt x="74700" y="40430"/>
                </a:lnTo>
                <a:lnTo>
                  <a:pt x="74690" y="40430"/>
                </a:lnTo>
                <a:lnTo>
                  <a:pt x="74680" y="40430"/>
                </a:lnTo>
                <a:lnTo>
                  <a:pt x="74670" y="40430"/>
                </a:lnTo>
                <a:lnTo>
                  <a:pt x="74660" y="40430"/>
                </a:lnTo>
                <a:lnTo>
                  <a:pt x="74660" y="40440"/>
                </a:lnTo>
                <a:lnTo>
                  <a:pt x="74660" y="40450"/>
                </a:lnTo>
                <a:lnTo>
                  <a:pt x="74650" y="40450"/>
                </a:lnTo>
                <a:lnTo>
                  <a:pt x="74650" y="40460"/>
                </a:lnTo>
                <a:lnTo>
                  <a:pt x="74660" y="40460"/>
                </a:lnTo>
                <a:lnTo>
                  <a:pt x="74660" y="40470"/>
                </a:lnTo>
                <a:lnTo>
                  <a:pt x="74670" y="40470"/>
                </a:lnTo>
                <a:lnTo>
                  <a:pt x="74680" y="40480"/>
                </a:lnTo>
                <a:lnTo>
                  <a:pt x="74670" y="40490"/>
                </a:lnTo>
                <a:lnTo>
                  <a:pt x="74670" y="40500"/>
                </a:lnTo>
                <a:lnTo>
                  <a:pt x="74660" y="40500"/>
                </a:lnTo>
                <a:lnTo>
                  <a:pt x="74660" y="40510"/>
                </a:lnTo>
                <a:lnTo>
                  <a:pt x="74650" y="40510"/>
                </a:lnTo>
                <a:lnTo>
                  <a:pt x="74640" y="40520"/>
                </a:lnTo>
                <a:lnTo>
                  <a:pt x="74640" y="40530"/>
                </a:lnTo>
                <a:lnTo>
                  <a:pt x="74640" y="40540"/>
                </a:lnTo>
                <a:lnTo>
                  <a:pt x="74650" y="40550"/>
                </a:lnTo>
                <a:lnTo>
                  <a:pt x="74660" y="40550"/>
                </a:lnTo>
                <a:lnTo>
                  <a:pt x="74660" y="40560"/>
                </a:lnTo>
                <a:lnTo>
                  <a:pt x="74670" y="40560"/>
                </a:lnTo>
                <a:lnTo>
                  <a:pt x="74670" y="40570"/>
                </a:lnTo>
                <a:lnTo>
                  <a:pt x="74670" y="40580"/>
                </a:lnTo>
                <a:lnTo>
                  <a:pt x="74660" y="40580"/>
                </a:lnTo>
                <a:lnTo>
                  <a:pt x="74650" y="40580"/>
                </a:lnTo>
                <a:lnTo>
                  <a:pt x="74640" y="40570"/>
                </a:lnTo>
                <a:lnTo>
                  <a:pt x="74630" y="40560"/>
                </a:lnTo>
                <a:lnTo>
                  <a:pt x="74620" y="40560"/>
                </a:lnTo>
                <a:lnTo>
                  <a:pt x="74620" y="40550"/>
                </a:lnTo>
                <a:lnTo>
                  <a:pt x="74610" y="40540"/>
                </a:lnTo>
                <a:lnTo>
                  <a:pt x="74600" y="40540"/>
                </a:lnTo>
                <a:lnTo>
                  <a:pt x="74590" y="40530"/>
                </a:lnTo>
                <a:lnTo>
                  <a:pt x="74580" y="40530"/>
                </a:lnTo>
                <a:lnTo>
                  <a:pt x="74580" y="40520"/>
                </a:lnTo>
                <a:lnTo>
                  <a:pt x="74570" y="40510"/>
                </a:lnTo>
                <a:lnTo>
                  <a:pt x="74570" y="40500"/>
                </a:lnTo>
                <a:lnTo>
                  <a:pt x="74570" y="40490"/>
                </a:lnTo>
                <a:lnTo>
                  <a:pt x="74560" y="40480"/>
                </a:lnTo>
                <a:lnTo>
                  <a:pt x="74560" y="40470"/>
                </a:lnTo>
                <a:lnTo>
                  <a:pt x="74550" y="40470"/>
                </a:lnTo>
                <a:lnTo>
                  <a:pt x="74540" y="40460"/>
                </a:lnTo>
                <a:lnTo>
                  <a:pt x="74540" y="40470"/>
                </a:lnTo>
                <a:lnTo>
                  <a:pt x="74530" y="40470"/>
                </a:lnTo>
                <a:lnTo>
                  <a:pt x="74530" y="40480"/>
                </a:lnTo>
                <a:lnTo>
                  <a:pt x="74520" y="40480"/>
                </a:lnTo>
                <a:lnTo>
                  <a:pt x="74510" y="40480"/>
                </a:lnTo>
                <a:lnTo>
                  <a:pt x="74500" y="40480"/>
                </a:lnTo>
                <a:lnTo>
                  <a:pt x="74500" y="40470"/>
                </a:lnTo>
                <a:lnTo>
                  <a:pt x="74490" y="40460"/>
                </a:lnTo>
                <a:lnTo>
                  <a:pt x="74480" y="40460"/>
                </a:lnTo>
                <a:lnTo>
                  <a:pt x="74470" y="40460"/>
                </a:lnTo>
                <a:lnTo>
                  <a:pt x="74470" y="40450"/>
                </a:lnTo>
                <a:lnTo>
                  <a:pt x="74460" y="40450"/>
                </a:lnTo>
                <a:lnTo>
                  <a:pt x="74450" y="40450"/>
                </a:lnTo>
                <a:lnTo>
                  <a:pt x="74440" y="40460"/>
                </a:lnTo>
                <a:lnTo>
                  <a:pt x="74430" y="40460"/>
                </a:lnTo>
                <a:lnTo>
                  <a:pt x="74420" y="40460"/>
                </a:lnTo>
                <a:lnTo>
                  <a:pt x="74410" y="40460"/>
                </a:lnTo>
                <a:lnTo>
                  <a:pt x="74400" y="40460"/>
                </a:lnTo>
                <a:lnTo>
                  <a:pt x="74390" y="40460"/>
                </a:lnTo>
                <a:lnTo>
                  <a:pt x="74380" y="40460"/>
                </a:lnTo>
                <a:lnTo>
                  <a:pt x="74370" y="40460"/>
                </a:lnTo>
                <a:lnTo>
                  <a:pt x="74360" y="40480"/>
                </a:lnTo>
                <a:lnTo>
                  <a:pt x="74350" y="40470"/>
                </a:lnTo>
                <a:lnTo>
                  <a:pt x="74340" y="40470"/>
                </a:lnTo>
                <a:lnTo>
                  <a:pt x="74330" y="40470"/>
                </a:lnTo>
                <a:lnTo>
                  <a:pt x="74320" y="40500"/>
                </a:lnTo>
                <a:lnTo>
                  <a:pt x="74320" y="40570"/>
                </a:lnTo>
                <a:lnTo>
                  <a:pt x="74320" y="40600"/>
                </a:lnTo>
                <a:lnTo>
                  <a:pt x="74300" y="40660"/>
                </a:lnTo>
                <a:lnTo>
                  <a:pt x="74290" y="40730"/>
                </a:lnTo>
                <a:lnTo>
                  <a:pt x="74280" y="40860"/>
                </a:lnTo>
                <a:lnTo>
                  <a:pt x="74250" y="41090"/>
                </a:lnTo>
                <a:lnTo>
                  <a:pt x="74260" y="41120"/>
                </a:lnTo>
                <a:lnTo>
                  <a:pt x="74290" y="41150"/>
                </a:lnTo>
                <a:lnTo>
                  <a:pt x="74310" y="41200"/>
                </a:lnTo>
                <a:lnTo>
                  <a:pt x="74300" y="41250"/>
                </a:lnTo>
                <a:lnTo>
                  <a:pt x="74280" y="41290"/>
                </a:lnTo>
                <a:lnTo>
                  <a:pt x="74270" y="41290"/>
                </a:lnTo>
                <a:lnTo>
                  <a:pt x="74250" y="41300"/>
                </a:lnTo>
                <a:lnTo>
                  <a:pt x="74240" y="41300"/>
                </a:lnTo>
                <a:lnTo>
                  <a:pt x="74220" y="41330"/>
                </a:lnTo>
                <a:lnTo>
                  <a:pt x="74210" y="41320"/>
                </a:lnTo>
                <a:lnTo>
                  <a:pt x="74180" y="41310"/>
                </a:lnTo>
                <a:lnTo>
                  <a:pt x="74170" y="41320"/>
                </a:lnTo>
                <a:lnTo>
                  <a:pt x="74170" y="41330"/>
                </a:lnTo>
                <a:lnTo>
                  <a:pt x="74150" y="41330"/>
                </a:lnTo>
                <a:lnTo>
                  <a:pt x="74130" y="41310"/>
                </a:lnTo>
                <a:lnTo>
                  <a:pt x="74120" y="41310"/>
                </a:lnTo>
                <a:lnTo>
                  <a:pt x="74110" y="41330"/>
                </a:lnTo>
                <a:lnTo>
                  <a:pt x="74060" y="41330"/>
                </a:lnTo>
                <a:lnTo>
                  <a:pt x="74080" y="41390"/>
                </a:lnTo>
                <a:lnTo>
                  <a:pt x="74110" y="41450"/>
                </a:lnTo>
                <a:lnTo>
                  <a:pt x="74130" y="41510"/>
                </a:lnTo>
                <a:lnTo>
                  <a:pt x="74100" y="41600"/>
                </a:lnTo>
                <a:lnTo>
                  <a:pt x="74110" y="41840"/>
                </a:lnTo>
                <a:lnTo>
                  <a:pt x="74140" y="41920"/>
                </a:lnTo>
                <a:lnTo>
                  <a:pt x="74230" y="42010"/>
                </a:lnTo>
                <a:lnTo>
                  <a:pt x="74280" y="42070"/>
                </a:lnTo>
                <a:lnTo>
                  <a:pt x="74310" y="42170"/>
                </a:lnTo>
                <a:lnTo>
                  <a:pt x="74350" y="42300"/>
                </a:lnTo>
                <a:lnTo>
                  <a:pt x="74350" y="42390"/>
                </a:lnTo>
                <a:lnTo>
                  <a:pt x="74320" y="42440"/>
                </a:lnTo>
                <a:lnTo>
                  <a:pt x="74270" y="42470"/>
                </a:lnTo>
                <a:lnTo>
                  <a:pt x="74270" y="42530"/>
                </a:lnTo>
                <a:lnTo>
                  <a:pt x="74290" y="42580"/>
                </a:lnTo>
                <a:lnTo>
                  <a:pt x="74300" y="42580"/>
                </a:lnTo>
                <a:lnTo>
                  <a:pt x="74290" y="42580"/>
                </a:lnTo>
                <a:lnTo>
                  <a:pt x="74280" y="42580"/>
                </a:lnTo>
                <a:lnTo>
                  <a:pt x="74280" y="42590"/>
                </a:lnTo>
                <a:lnTo>
                  <a:pt x="74280" y="42600"/>
                </a:lnTo>
                <a:lnTo>
                  <a:pt x="74290" y="42600"/>
                </a:lnTo>
                <a:lnTo>
                  <a:pt x="74300" y="42600"/>
                </a:lnTo>
                <a:lnTo>
                  <a:pt x="74310" y="42600"/>
                </a:lnTo>
                <a:lnTo>
                  <a:pt x="74320" y="42610"/>
                </a:lnTo>
                <a:lnTo>
                  <a:pt x="74320" y="42620"/>
                </a:lnTo>
                <a:lnTo>
                  <a:pt x="74320" y="42630"/>
                </a:lnTo>
                <a:lnTo>
                  <a:pt x="74360" y="42700"/>
                </a:lnTo>
                <a:lnTo>
                  <a:pt x="74400" y="42780"/>
                </a:lnTo>
                <a:lnTo>
                  <a:pt x="74440" y="42830"/>
                </a:lnTo>
                <a:lnTo>
                  <a:pt x="74510" y="42880"/>
                </a:lnTo>
                <a:lnTo>
                  <a:pt x="74530" y="42940"/>
                </a:lnTo>
                <a:lnTo>
                  <a:pt x="74490" y="42980"/>
                </a:lnTo>
                <a:lnTo>
                  <a:pt x="74510" y="43030"/>
                </a:lnTo>
                <a:lnTo>
                  <a:pt x="74690" y="43110"/>
                </a:lnTo>
                <a:lnTo>
                  <a:pt x="74700" y="43240"/>
                </a:lnTo>
                <a:lnTo>
                  <a:pt x="74670" y="43280"/>
                </a:lnTo>
                <a:lnTo>
                  <a:pt x="74660" y="43350"/>
                </a:lnTo>
                <a:lnTo>
                  <a:pt x="74650" y="43370"/>
                </a:lnTo>
                <a:lnTo>
                  <a:pt x="74650" y="43390"/>
                </a:lnTo>
                <a:lnTo>
                  <a:pt x="74640" y="43410"/>
                </a:lnTo>
                <a:lnTo>
                  <a:pt x="74620" y="43440"/>
                </a:lnTo>
                <a:lnTo>
                  <a:pt x="74580" y="43460"/>
                </a:lnTo>
                <a:lnTo>
                  <a:pt x="74580" y="43480"/>
                </a:lnTo>
                <a:lnTo>
                  <a:pt x="74560" y="43490"/>
                </a:lnTo>
                <a:lnTo>
                  <a:pt x="74570" y="43510"/>
                </a:lnTo>
                <a:lnTo>
                  <a:pt x="74560" y="43540"/>
                </a:lnTo>
                <a:lnTo>
                  <a:pt x="74560" y="43560"/>
                </a:lnTo>
                <a:lnTo>
                  <a:pt x="74700" y="43620"/>
                </a:lnTo>
                <a:lnTo>
                  <a:pt x="74760" y="43700"/>
                </a:lnTo>
                <a:lnTo>
                  <a:pt x="74780" y="43820"/>
                </a:lnTo>
                <a:lnTo>
                  <a:pt x="74850" y="44010"/>
                </a:lnTo>
                <a:lnTo>
                  <a:pt x="74870" y="44140"/>
                </a:lnTo>
                <a:lnTo>
                  <a:pt x="74880" y="44160"/>
                </a:lnTo>
                <a:lnTo>
                  <a:pt x="74920" y="44200"/>
                </a:lnTo>
                <a:lnTo>
                  <a:pt x="74950" y="44220"/>
                </a:lnTo>
                <a:lnTo>
                  <a:pt x="74970" y="44280"/>
                </a:lnTo>
                <a:lnTo>
                  <a:pt x="74980" y="44280"/>
                </a:lnTo>
                <a:lnTo>
                  <a:pt x="74990" y="44280"/>
                </a:lnTo>
                <a:lnTo>
                  <a:pt x="74990" y="44290"/>
                </a:lnTo>
                <a:lnTo>
                  <a:pt x="75000" y="44290"/>
                </a:lnTo>
                <a:lnTo>
                  <a:pt x="75010" y="44290"/>
                </a:lnTo>
                <a:lnTo>
                  <a:pt x="75020" y="44290"/>
                </a:lnTo>
                <a:lnTo>
                  <a:pt x="75030" y="44290"/>
                </a:lnTo>
                <a:lnTo>
                  <a:pt x="75040" y="44290"/>
                </a:lnTo>
                <a:lnTo>
                  <a:pt x="75050" y="44280"/>
                </a:lnTo>
                <a:lnTo>
                  <a:pt x="75050" y="44270"/>
                </a:lnTo>
                <a:lnTo>
                  <a:pt x="75050" y="44260"/>
                </a:lnTo>
                <a:lnTo>
                  <a:pt x="75060" y="44250"/>
                </a:lnTo>
                <a:lnTo>
                  <a:pt x="75060" y="44240"/>
                </a:lnTo>
                <a:lnTo>
                  <a:pt x="75070" y="44230"/>
                </a:lnTo>
                <a:lnTo>
                  <a:pt x="75080" y="44230"/>
                </a:lnTo>
                <a:lnTo>
                  <a:pt x="75080" y="44240"/>
                </a:lnTo>
                <a:lnTo>
                  <a:pt x="75090" y="44250"/>
                </a:lnTo>
                <a:lnTo>
                  <a:pt x="75080" y="44250"/>
                </a:lnTo>
                <a:lnTo>
                  <a:pt x="75080" y="44260"/>
                </a:lnTo>
                <a:lnTo>
                  <a:pt x="75080" y="44270"/>
                </a:lnTo>
                <a:lnTo>
                  <a:pt x="75070" y="44280"/>
                </a:lnTo>
                <a:lnTo>
                  <a:pt x="75080" y="44290"/>
                </a:lnTo>
                <a:lnTo>
                  <a:pt x="75080" y="44300"/>
                </a:lnTo>
                <a:lnTo>
                  <a:pt x="75090" y="44310"/>
                </a:lnTo>
                <a:lnTo>
                  <a:pt x="75100" y="44330"/>
                </a:lnTo>
                <a:lnTo>
                  <a:pt x="75110" y="44330"/>
                </a:lnTo>
                <a:lnTo>
                  <a:pt x="75120" y="44340"/>
                </a:lnTo>
                <a:lnTo>
                  <a:pt x="75130" y="44350"/>
                </a:lnTo>
                <a:lnTo>
                  <a:pt x="75140" y="44350"/>
                </a:lnTo>
                <a:lnTo>
                  <a:pt x="75150" y="44350"/>
                </a:lnTo>
                <a:lnTo>
                  <a:pt x="75160" y="44360"/>
                </a:lnTo>
                <a:lnTo>
                  <a:pt x="75170" y="44360"/>
                </a:lnTo>
                <a:lnTo>
                  <a:pt x="75180" y="44360"/>
                </a:lnTo>
                <a:lnTo>
                  <a:pt x="75180" y="44370"/>
                </a:lnTo>
                <a:lnTo>
                  <a:pt x="75190" y="44370"/>
                </a:lnTo>
                <a:lnTo>
                  <a:pt x="75200" y="44370"/>
                </a:lnTo>
                <a:lnTo>
                  <a:pt x="75200" y="44380"/>
                </a:lnTo>
                <a:lnTo>
                  <a:pt x="75210" y="44390"/>
                </a:lnTo>
                <a:lnTo>
                  <a:pt x="75220" y="44390"/>
                </a:lnTo>
                <a:lnTo>
                  <a:pt x="75220" y="44400"/>
                </a:lnTo>
                <a:lnTo>
                  <a:pt x="75230" y="44410"/>
                </a:lnTo>
                <a:lnTo>
                  <a:pt x="75240" y="44420"/>
                </a:lnTo>
                <a:lnTo>
                  <a:pt x="75240" y="44430"/>
                </a:lnTo>
                <a:lnTo>
                  <a:pt x="75240" y="44450"/>
                </a:lnTo>
                <a:lnTo>
                  <a:pt x="75240" y="44460"/>
                </a:lnTo>
                <a:lnTo>
                  <a:pt x="75240" y="44470"/>
                </a:lnTo>
                <a:lnTo>
                  <a:pt x="75240" y="44480"/>
                </a:lnTo>
                <a:lnTo>
                  <a:pt x="75240" y="44500"/>
                </a:lnTo>
                <a:lnTo>
                  <a:pt x="75240" y="44510"/>
                </a:lnTo>
                <a:lnTo>
                  <a:pt x="75240" y="44520"/>
                </a:lnTo>
                <a:lnTo>
                  <a:pt x="75240" y="44530"/>
                </a:lnTo>
                <a:lnTo>
                  <a:pt x="75250" y="44530"/>
                </a:lnTo>
                <a:lnTo>
                  <a:pt x="75250" y="44540"/>
                </a:lnTo>
                <a:lnTo>
                  <a:pt x="75250" y="44560"/>
                </a:lnTo>
                <a:lnTo>
                  <a:pt x="75250" y="44570"/>
                </a:lnTo>
                <a:lnTo>
                  <a:pt x="75250" y="44580"/>
                </a:lnTo>
                <a:lnTo>
                  <a:pt x="75240" y="44580"/>
                </a:lnTo>
                <a:lnTo>
                  <a:pt x="75240" y="44590"/>
                </a:lnTo>
                <a:lnTo>
                  <a:pt x="75230" y="44600"/>
                </a:lnTo>
                <a:lnTo>
                  <a:pt x="75220" y="44610"/>
                </a:lnTo>
                <a:lnTo>
                  <a:pt x="75220" y="44620"/>
                </a:lnTo>
                <a:lnTo>
                  <a:pt x="75220" y="44640"/>
                </a:lnTo>
                <a:lnTo>
                  <a:pt x="75230" y="44650"/>
                </a:lnTo>
                <a:lnTo>
                  <a:pt x="75230" y="44660"/>
                </a:lnTo>
                <a:lnTo>
                  <a:pt x="75240" y="44670"/>
                </a:lnTo>
                <a:lnTo>
                  <a:pt x="75250" y="44680"/>
                </a:lnTo>
                <a:lnTo>
                  <a:pt x="75250" y="44690"/>
                </a:lnTo>
                <a:lnTo>
                  <a:pt x="75260" y="44690"/>
                </a:lnTo>
                <a:lnTo>
                  <a:pt x="75270" y="44690"/>
                </a:lnTo>
                <a:lnTo>
                  <a:pt x="75270" y="44680"/>
                </a:lnTo>
                <a:lnTo>
                  <a:pt x="75280" y="44670"/>
                </a:lnTo>
                <a:lnTo>
                  <a:pt x="75290" y="44670"/>
                </a:lnTo>
                <a:lnTo>
                  <a:pt x="75310" y="44670"/>
                </a:lnTo>
                <a:lnTo>
                  <a:pt x="75320" y="44680"/>
                </a:lnTo>
                <a:lnTo>
                  <a:pt x="75330" y="44690"/>
                </a:lnTo>
                <a:lnTo>
                  <a:pt x="75340" y="44700"/>
                </a:lnTo>
                <a:lnTo>
                  <a:pt x="75340" y="44710"/>
                </a:lnTo>
                <a:lnTo>
                  <a:pt x="75350" y="44710"/>
                </a:lnTo>
                <a:lnTo>
                  <a:pt x="75350" y="44720"/>
                </a:lnTo>
                <a:lnTo>
                  <a:pt x="75360" y="44730"/>
                </a:lnTo>
                <a:lnTo>
                  <a:pt x="75370" y="44730"/>
                </a:lnTo>
                <a:lnTo>
                  <a:pt x="75370" y="44740"/>
                </a:lnTo>
                <a:lnTo>
                  <a:pt x="75380" y="44750"/>
                </a:lnTo>
                <a:lnTo>
                  <a:pt x="75390" y="44760"/>
                </a:lnTo>
                <a:lnTo>
                  <a:pt x="75400" y="44770"/>
                </a:lnTo>
                <a:lnTo>
                  <a:pt x="75410" y="44780"/>
                </a:lnTo>
                <a:lnTo>
                  <a:pt x="75410" y="44790"/>
                </a:lnTo>
                <a:lnTo>
                  <a:pt x="75420" y="44790"/>
                </a:lnTo>
                <a:lnTo>
                  <a:pt x="75430" y="44790"/>
                </a:lnTo>
                <a:lnTo>
                  <a:pt x="75430" y="44800"/>
                </a:lnTo>
                <a:lnTo>
                  <a:pt x="75440" y="44800"/>
                </a:lnTo>
                <a:lnTo>
                  <a:pt x="75450" y="44800"/>
                </a:lnTo>
                <a:lnTo>
                  <a:pt x="75460" y="44800"/>
                </a:lnTo>
                <a:lnTo>
                  <a:pt x="75470" y="44800"/>
                </a:lnTo>
                <a:lnTo>
                  <a:pt x="75480" y="44800"/>
                </a:lnTo>
                <a:lnTo>
                  <a:pt x="75490" y="44800"/>
                </a:lnTo>
                <a:lnTo>
                  <a:pt x="75500" y="44810"/>
                </a:lnTo>
                <a:lnTo>
                  <a:pt x="75500" y="44800"/>
                </a:lnTo>
                <a:lnTo>
                  <a:pt x="75510" y="44810"/>
                </a:lnTo>
                <a:lnTo>
                  <a:pt x="75510" y="44820"/>
                </a:lnTo>
                <a:lnTo>
                  <a:pt x="75520" y="44820"/>
                </a:lnTo>
                <a:lnTo>
                  <a:pt x="75520" y="44830"/>
                </a:lnTo>
                <a:lnTo>
                  <a:pt x="75530" y="44830"/>
                </a:lnTo>
                <a:lnTo>
                  <a:pt x="75530" y="44840"/>
                </a:lnTo>
                <a:lnTo>
                  <a:pt x="75530" y="44850"/>
                </a:lnTo>
                <a:lnTo>
                  <a:pt x="75530" y="44860"/>
                </a:lnTo>
                <a:lnTo>
                  <a:pt x="75530" y="44870"/>
                </a:lnTo>
                <a:lnTo>
                  <a:pt x="75520" y="44870"/>
                </a:lnTo>
                <a:lnTo>
                  <a:pt x="75520" y="44880"/>
                </a:lnTo>
                <a:lnTo>
                  <a:pt x="75520" y="44890"/>
                </a:lnTo>
                <a:lnTo>
                  <a:pt x="75530" y="44890"/>
                </a:lnTo>
                <a:lnTo>
                  <a:pt x="75530" y="44900"/>
                </a:lnTo>
                <a:lnTo>
                  <a:pt x="75540" y="44900"/>
                </a:lnTo>
                <a:lnTo>
                  <a:pt x="75540" y="44910"/>
                </a:lnTo>
                <a:lnTo>
                  <a:pt x="75540" y="44920"/>
                </a:lnTo>
                <a:lnTo>
                  <a:pt x="75540" y="44930"/>
                </a:lnTo>
                <a:lnTo>
                  <a:pt x="75550" y="44940"/>
                </a:lnTo>
                <a:lnTo>
                  <a:pt x="75550" y="44950"/>
                </a:lnTo>
                <a:lnTo>
                  <a:pt x="75540" y="44960"/>
                </a:lnTo>
                <a:lnTo>
                  <a:pt x="75540" y="44970"/>
                </a:lnTo>
                <a:lnTo>
                  <a:pt x="75540" y="44980"/>
                </a:lnTo>
                <a:lnTo>
                  <a:pt x="75540" y="44990"/>
                </a:lnTo>
                <a:lnTo>
                  <a:pt x="75550" y="45000"/>
                </a:lnTo>
                <a:lnTo>
                  <a:pt x="75550" y="45010"/>
                </a:lnTo>
                <a:lnTo>
                  <a:pt x="75550" y="45030"/>
                </a:lnTo>
                <a:lnTo>
                  <a:pt x="75540" y="45030"/>
                </a:lnTo>
                <a:lnTo>
                  <a:pt x="75540" y="45040"/>
                </a:lnTo>
                <a:lnTo>
                  <a:pt x="75540" y="45050"/>
                </a:lnTo>
                <a:lnTo>
                  <a:pt x="75530" y="45060"/>
                </a:lnTo>
                <a:lnTo>
                  <a:pt x="75520" y="45070"/>
                </a:lnTo>
                <a:lnTo>
                  <a:pt x="75520" y="45080"/>
                </a:lnTo>
                <a:lnTo>
                  <a:pt x="75510" y="45080"/>
                </a:lnTo>
                <a:lnTo>
                  <a:pt x="75510" y="45090"/>
                </a:lnTo>
                <a:lnTo>
                  <a:pt x="75510" y="45100"/>
                </a:lnTo>
                <a:lnTo>
                  <a:pt x="75500" y="45100"/>
                </a:lnTo>
                <a:lnTo>
                  <a:pt x="75500" y="45110"/>
                </a:lnTo>
                <a:lnTo>
                  <a:pt x="75490" y="45120"/>
                </a:lnTo>
                <a:lnTo>
                  <a:pt x="75490" y="45130"/>
                </a:lnTo>
                <a:lnTo>
                  <a:pt x="75500" y="45130"/>
                </a:lnTo>
                <a:lnTo>
                  <a:pt x="75500" y="45140"/>
                </a:lnTo>
                <a:lnTo>
                  <a:pt x="75510" y="45150"/>
                </a:lnTo>
                <a:lnTo>
                  <a:pt x="75520" y="45150"/>
                </a:lnTo>
                <a:lnTo>
                  <a:pt x="75530" y="45150"/>
                </a:lnTo>
                <a:lnTo>
                  <a:pt x="75540" y="45150"/>
                </a:lnTo>
                <a:lnTo>
                  <a:pt x="75550" y="45150"/>
                </a:lnTo>
                <a:lnTo>
                  <a:pt x="75560" y="45150"/>
                </a:lnTo>
                <a:lnTo>
                  <a:pt x="75560" y="45160"/>
                </a:lnTo>
                <a:lnTo>
                  <a:pt x="75570" y="45170"/>
                </a:lnTo>
                <a:lnTo>
                  <a:pt x="75580" y="45170"/>
                </a:lnTo>
                <a:lnTo>
                  <a:pt x="75590" y="45170"/>
                </a:lnTo>
                <a:lnTo>
                  <a:pt x="75580" y="45180"/>
                </a:lnTo>
                <a:lnTo>
                  <a:pt x="75590" y="45190"/>
                </a:lnTo>
                <a:lnTo>
                  <a:pt x="75590" y="45200"/>
                </a:lnTo>
                <a:lnTo>
                  <a:pt x="75590" y="45210"/>
                </a:lnTo>
                <a:lnTo>
                  <a:pt x="75590" y="45220"/>
                </a:lnTo>
                <a:lnTo>
                  <a:pt x="75580" y="45230"/>
                </a:lnTo>
                <a:lnTo>
                  <a:pt x="75570" y="45240"/>
                </a:lnTo>
                <a:lnTo>
                  <a:pt x="75570" y="45250"/>
                </a:lnTo>
                <a:lnTo>
                  <a:pt x="75560" y="45250"/>
                </a:lnTo>
                <a:lnTo>
                  <a:pt x="75560" y="45260"/>
                </a:lnTo>
                <a:lnTo>
                  <a:pt x="75550" y="45270"/>
                </a:lnTo>
                <a:lnTo>
                  <a:pt x="75540" y="45280"/>
                </a:lnTo>
                <a:lnTo>
                  <a:pt x="75540" y="45290"/>
                </a:lnTo>
                <a:lnTo>
                  <a:pt x="75530" y="45300"/>
                </a:lnTo>
                <a:lnTo>
                  <a:pt x="75530" y="45310"/>
                </a:lnTo>
                <a:lnTo>
                  <a:pt x="75530" y="45320"/>
                </a:lnTo>
                <a:lnTo>
                  <a:pt x="75530" y="45330"/>
                </a:lnTo>
                <a:lnTo>
                  <a:pt x="75530" y="45340"/>
                </a:lnTo>
                <a:lnTo>
                  <a:pt x="75530" y="45350"/>
                </a:lnTo>
                <a:lnTo>
                  <a:pt x="75530" y="45360"/>
                </a:lnTo>
                <a:lnTo>
                  <a:pt x="75530" y="45370"/>
                </a:lnTo>
                <a:lnTo>
                  <a:pt x="75540" y="45380"/>
                </a:lnTo>
                <a:lnTo>
                  <a:pt x="75550" y="45380"/>
                </a:lnTo>
                <a:lnTo>
                  <a:pt x="75540" y="45390"/>
                </a:lnTo>
                <a:lnTo>
                  <a:pt x="75550" y="45390"/>
                </a:lnTo>
                <a:lnTo>
                  <a:pt x="75550" y="45400"/>
                </a:lnTo>
                <a:lnTo>
                  <a:pt x="75550" y="45410"/>
                </a:lnTo>
                <a:lnTo>
                  <a:pt x="75540" y="45420"/>
                </a:lnTo>
                <a:lnTo>
                  <a:pt x="75540" y="45430"/>
                </a:lnTo>
                <a:lnTo>
                  <a:pt x="75540" y="45440"/>
                </a:lnTo>
                <a:lnTo>
                  <a:pt x="75550" y="45440"/>
                </a:lnTo>
                <a:lnTo>
                  <a:pt x="75560" y="45440"/>
                </a:lnTo>
                <a:lnTo>
                  <a:pt x="75570" y="45450"/>
                </a:lnTo>
                <a:lnTo>
                  <a:pt x="75570" y="45460"/>
                </a:lnTo>
                <a:lnTo>
                  <a:pt x="75570" y="45470"/>
                </a:lnTo>
                <a:lnTo>
                  <a:pt x="75560" y="45480"/>
                </a:lnTo>
                <a:lnTo>
                  <a:pt x="75560" y="45490"/>
                </a:lnTo>
                <a:lnTo>
                  <a:pt x="75550" y="45490"/>
                </a:lnTo>
                <a:lnTo>
                  <a:pt x="75550" y="45500"/>
                </a:lnTo>
                <a:lnTo>
                  <a:pt x="75550" y="45510"/>
                </a:lnTo>
                <a:lnTo>
                  <a:pt x="75540" y="45510"/>
                </a:lnTo>
                <a:lnTo>
                  <a:pt x="75540" y="45520"/>
                </a:lnTo>
                <a:lnTo>
                  <a:pt x="75540" y="45530"/>
                </a:lnTo>
                <a:lnTo>
                  <a:pt x="75540" y="45540"/>
                </a:lnTo>
                <a:lnTo>
                  <a:pt x="75530" y="45550"/>
                </a:lnTo>
                <a:lnTo>
                  <a:pt x="75530" y="45560"/>
                </a:lnTo>
                <a:lnTo>
                  <a:pt x="75520" y="45560"/>
                </a:lnTo>
                <a:lnTo>
                  <a:pt x="75520" y="45570"/>
                </a:lnTo>
                <a:lnTo>
                  <a:pt x="75520" y="45580"/>
                </a:lnTo>
                <a:lnTo>
                  <a:pt x="75520" y="45590"/>
                </a:lnTo>
                <a:lnTo>
                  <a:pt x="75520" y="45600"/>
                </a:lnTo>
                <a:lnTo>
                  <a:pt x="75520" y="45610"/>
                </a:lnTo>
                <a:lnTo>
                  <a:pt x="75510" y="45610"/>
                </a:lnTo>
                <a:lnTo>
                  <a:pt x="75510" y="45620"/>
                </a:lnTo>
                <a:lnTo>
                  <a:pt x="75500" y="45620"/>
                </a:lnTo>
                <a:lnTo>
                  <a:pt x="75500" y="45630"/>
                </a:lnTo>
                <a:lnTo>
                  <a:pt x="75490" y="45630"/>
                </a:lnTo>
                <a:lnTo>
                  <a:pt x="75490" y="45640"/>
                </a:lnTo>
                <a:lnTo>
                  <a:pt x="75490" y="45650"/>
                </a:lnTo>
                <a:lnTo>
                  <a:pt x="75490" y="45660"/>
                </a:lnTo>
                <a:lnTo>
                  <a:pt x="75500" y="45660"/>
                </a:lnTo>
                <a:lnTo>
                  <a:pt x="75510" y="45660"/>
                </a:lnTo>
                <a:lnTo>
                  <a:pt x="75510" y="45670"/>
                </a:lnTo>
                <a:lnTo>
                  <a:pt x="75520" y="45670"/>
                </a:lnTo>
                <a:lnTo>
                  <a:pt x="75530" y="45680"/>
                </a:lnTo>
                <a:lnTo>
                  <a:pt x="75540" y="45680"/>
                </a:lnTo>
                <a:lnTo>
                  <a:pt x="75540" y="45690"/>
                </a:lnTo>
                <a:lnTo>
                  <a:pt x="75550" y="45700"/>
                </a:lnTo>
                <a:lnTo>
                  <a:pt x="75560" y="45710"/>
                </a:lnTo>
                <a:lnTo>
                  <a:pt x="75570" y="45720"/>
                </a:lnTo>
                <a:lnTo>
                  <a:pt x="75580" y="45720"/>
                </a:lnTo>
                <a:lnTo>
                  <a:pt x="75590" y="45730"/>
                </a:lnTo>
                <a:lnTo>
                  <a:pt x="75600" y="45730"/>
                </a:lnTo>
                <a:lnTo>
                  <a:pt x="75600" y="45720"/>
                </a:lnTo>
                <a:lnTo>
                  <a:pt x="75600" y="45730"/>
                </a:lnTo>
                <a:lnTo>
                  <a:pt x="75610" y="45730"/>
                </a:lnTo>
                <a:lnTo>
                  <a:pt x="75620" y="45730"/>
                </a:lnTo>
                <a:lnTo>
                  <a:pt x="75630" y="45740"/>
                </a:lnTo>
                <a:lnTo>
                  <a:pt x="75640" y="45740"/>
                </a:lnTo>
                <a:lnTo>
                  <a:pt x="75640" y="45750"/>
                </a:lnTo>
                <a:lnTo>
                  <a:pt x="75630" y="45750"/>
                </a:lnTo>
                <a:lnTo>
                  <a:pt x="75630" y="45760"/>
                </a:lnTo>
                <a:lnTo>
                  <a:pt x="75620" y="45760"/>
                </a:lnTo>
                <a:lnTo>
                  <a:pt x="75620" y="45770"/>
                </a:lnTo>
                <a:lnTo>
                  <a:pt x="75610" y="45770"/>
                </a:lnTo>
                <a:lnTo>
                  <a:pt x="75610" y="45780"/>
                </a:lnTo>
                <a:lnTo>
                  <a:pt x="75600" y="45780"/>
                </a:lnTo>
                <a:lnTo>
                  <a:pt x="75600" y="45790"/>
                </a:lnTo>
                <a:lnTo>
                  <a:pt x="75610" y="45800"/>
                </a:lnTo>
                <a:lnTo>
                  <a:pt x="75610" y="45810"/>
                </a:lnTo>
                <a:lnTo>
                  <a:pt x="75610" y="45820"/>
                </a:lnTo>
                <a:lnTo>
                  <a:pt x="75600" y="45820"/>
                </a:lnTo>
                <a:lnTo>
                  <a:pt x="75600" y="45830"/>
                </a:lnTo>
                <a:lnTo>
                  <a:pt x="75590" y="45830"/>
                </a:lnTo>
                <a:lnTo>
                  <a:pt x="75590" y="45840"/>
                </a:lnTo>
                <a:lnTo>
                  <a:pt x="75580" y="45850"/>
                </a:lnTo>
                <a:lnTo>
                  <a:pt x="75580" y="45860"/>
                </a:lnTo>
                <a:lnTo>
                  <a:pt x="75570" y="45860"/>
                </a:lnTo>
                <a:lnTo>
                  <a:pt x="75560" y="45870"/>
                </a:lnTo>
                <a:lnTo>
                  <a:pt x="75550" y="45870"/>
                </a:lnTo>
                <a:lnTo>
                  <a:pt x="75550" y="45880"/>
                </a:lnTo>
                <a:lnTo>
                  <a:pt x="75550" y="45890"/>
                </a:lnTo>
                <a:lnTo>
                  <a:pt x="75550" y="45900"/>
                </a:lnTo>
                <a:lnTo>
                  <a:pt x="75540" y="45900"/>
                </a:lnTo>
                <a:lnTo>
                  <a:pt x="75540" y="45910"/>
                </a:lnTo>
                <a:lnTo>
                  <a:pt x="75540" y="45920"/>
                </a:lnTo>
                <a:lnTo>
                  <a:pt x="75530" y="45920"/>
                </a:lnTo>
                <a:lnTo>
                  <a:pt x="75520" y="45920"/>
                </a:lnTo>
                <a:lnTo>
                  <a:pt x="75510" y="45920"/>
                </a:lnTo>
                <a:lnTo>
                  <a:pt x="75510" y="45930"/>
                </a:lnTo>
                <a:lnTo>
                  <a:pt x="75500" y="45930"/>
                </a:lnTo>
                <a:lnTo>
                  <a:pt x="75500" y="45940"/>
                </a:lnTo>
                <a:lnTo>
                  <a:pt x="75490" y="45940"/>
                </a:lnTo>
                <a:lnTo>
                  <a:pt x="75490" y="45950"/>
                </a:lnTo>
                <a:lnTo>
                  <a:pt x="75480" y="45950"/>
                </a:lnTo>
                <a:lnTo>
                  <a:pt x="75470" y="45960"/>
                </a:lnTo>
                <a:lnTo>
                  <a:pt x="75460" y="45960"/>
                </a:lnTo>
                <a:lnTo>
                  <a:pt x="75460" y="45970"/>
                </a:lnTo>
                <a:lnTo>
                  <a:pt x="75450" y="45970"/>
                </a:lnTo>
                <a:lnTo>
                  <a:pt x="75440" y="45980"/>
                </a:lnTo>
                <a:lnTo>
                  <a:pt x="75440" y="45990"/>
                </a:lnTo>
                <a:lnTo>
                  <a:pt x="75430" y="45990"/>
                </a:lnTo>
                <a:lnTo>
                  <a:pt x="75430" y="46000"/>
                </a:lnTo>
                <a:lnTo>
                  <a:pt x="75430" y="46010"/>
                </a:lnTo>
                <a:lnTo>
                  <a:pt x="75430" y="46020"/>
                </a:lnTo>
                <a:lnTo>
                  <a:pt x="75420" y="46030"/>
                </a:lnTo>
                <a:lnTo>
                  <a:pt x="75420" y="46040"/>
                </a:lnTo>
                <a:lnTo>
                  <a:pt x="75420" y="46050"/>
                </a:lnTo>
                <a:lnTo>
                  <a:pt x="75410" y="46060"/>
                </a:lnTo>
                <a:lnTo>
                  <a:pt x="75410" y="46070"/>
                </a:lnTo>
                <a:lnTo>
                  <a:pt x="75410" y="46080"/>
                </a:lnTo>
                <a:lnTo>
                  <a:pt x="75410" y="46090"/>
                </a:lnTo>
                <a:lnTo>
                  <a:pt x="75410" y="46100"/>
                </a:lnTo>
                <a:lnTo>
                  <a:pt x="75410" y="46110"/>
                </a:lnTo>
                <a:lnTo>
                  <a:pt x="75420" y="46120"/>
                </a:lnTo>
                <a:lnTo>
                  <a:pt x="75420" y="46130"/>
                </a:lnTo>
                <a:lnTo>
                  <a:pt x="75420" y="46140"/>
                </a:lnTo>
                <a:lnTo>
                  <a:pt x="75430" y="46140"/>
                </a:lnTo>
                <a:lnTo>
                  <a:pt x="75440" y="46160"/>
                </a:lnTo>
                <a:lnTo>
                  <a:pt x="75450" y="46170"/>
                </a:lnTo>
                <a:lnTo>
                  <a:pt x="75450" y="46180"/>
                </a:lnTo>
                <a:lnTo>
                  <a:pt x="75460" y="46200"/>
                </a:lnTo>
                <a:lnTo>
                  <a:pt x="75460" y="46210"/>
                </a:lnTo>
                <a:lnTo>
                  <a:pt x="75460" y="46220"/>
                </a:lnTo>
                <a:lnTo>
                  <a:pt x="75450" y="46230"/>
                </a:lnTo>
                <a:lnTo>
                  <a:pt x="75440" y="46240"/>
                </a:lnTo>
                <a:lnTo>
                  <a:pt x="75440" y="46250"/>
                </a:lnTo>
                <a:lnTo>
                  <a:pt x="75430" y="46250"/>
                </a:lnTo>
                <a:lnTo>
                  <a:pt x="75420" y="46260"/>
                </a:lnTo>
                <a:lnTo>
                  <a:pt x="75410" y="46270"/>
                </a:lnTo>
                <a:lnTo>
                  <a:pt x="75400" y="46280"/>
                </a:lnTo>
                <a:lnTo>
                  <a:pt x="75400" y="46290"/>
                </a:lnTo>
                <a:lnTo>
                  <a:pt x="75400" y="46300"/>
                </a:lnTo>
                <a:lnTo>
                  <a:pt x="75400" y="46310"/>
                </a:lnTo>
                <a:lnTo>
                  <a:pt x="75410" y="46310"/>
                </a:lnTo>
                <a:lnTo>
                  <a:pt x="75410" y="46320"/>
                </a:lnTo>
                <a:lnTo>
                  <a:pt x="75420" y="46330"/>
                </a:lnTo>
                <a:lnTo>
                  <a:pt x="75420" y="46340"/>
                </a:lnTo>
                <a:lnTo>
                  <a:pt x="75430" y="46340"/>
                </a:lnTo>
                <a:lnTo>
                  <a:pt x="75440" y="46350"/>
                </a:lnTo>
                <a:lnTo>
                  <a:pt x="75450" y="46350"/>
                </a:lnTo>
                <a:lnTo>
                  <a:pt x="75460" y="46340"/>
                </a:lnTo>
                <a:lnTo>
                  <a:pt x="75460" y="46330"/>
                </a:lnTo>
                <a:lnTo>
                  <a:pt x="75460" y="46320"/>
                </a:lnTo>
                <a:lnTo>
                  <a:pt x="75470" y="46320"/>
                </a:lnTo>
                <a:lnTo>
                  <a:pt x="75470" y="46310"/>
                </a:lnTo>
                <a:lnTo>
                  <a:pt x="75480" y="46310"/>
                </a:lnTo>
                <a:lnTo>
                  <a:pt x="75490" y="46310"/>
                </a:lnTo>
                <a:lnTo>
                  <a:pt x="75500" y="46310"/>
                </a:lnTo>
                <a:lnTo>
                  <a:pt x="75500" y="46320"/>
                </a:lnTo>
                <a:lnTo>
                  <a:pt x="75510" y="46320"/>
                </a:lnTo>
                <a:lnTo>
                  <a:pt x="75510" y="46340"/>
                </a:lnTo>
                <a:lnTo>
                  <a:pt x="75520" y="46350"/>
                </a:lnTo>
                <a:lnTo>
                  <a:pt x="75520" y="46360"/>
                </a:lnTo>
                <a:lnTo>
                  <a:pt x="75520" y="46370"/>
                </a:lnTo>
                <a:lnTo>
                  <a:pt x="75520" y="46390"/>
                </a:lnTo>
                <a:lnTo>
                  <a:pt x="75530" y="46400"/>
                </a:lnTo>
                <a:lnTo>
                  <a:pt x="75530" y="46420"/>
                </a:lnTo>
                <a:lnTo>
                  <a:pt x="75530" y="46430"/>
                </a:lnTo>
                <a:lnTo>
                  <a:pt x="75530" y="46440"/>
                </a:lnTo>
                <a:lnTo>
                  <a:pt x="75520" y="46450"/>
                </a:lnTo>
                <a:lnTo>
                  <a:pt x="75510" y="46460"/>
                </a:lnTo>
                <a:lnTo>
                  <a:pt x="75500" y="46470"/>
                </a:lnTo>
                <a:lnTo>
                  <a:pt x="75500" y="46480"/>
                </a:lnTo>
                <a:lnTo>
                  <a:pt x="75500" y="46490"/>
                </a:lnTo>
                <a:lnTo>
                  <a:pt x="75500" y="46500"/>
                </a:lnTo>
                <a:lnTo>
                  <a:pt x="75510" y="46500"/>
                </a:lnTo>
                <a:lnTo>
                  <a:pt x="75510" y="46510"/>
                </a:lnTo>
                <a:lnTo>
                  <a:pt x="75510" y="46520"/>
                </a:lnTo>
                <a:lnTo>
                  <a:pt x="75510" y="46530"/>
                </a:lnTo>
                <a:lnTo>
                  <a:pt x="75520" y="46530"/>
                </a:lnTo>
                <a:lnTo>
                  <a:pt x="75530" y="46530"/>
                </a:lnTo>
                <a:lnTo>
                  <a:pt x="75540" y="46530"/>
                </a:lnTo>
                <a:lnTo>
                  <a:pt x="75550" y="46520"/>
                </a:lnTo>
                <a:lnTo>
                  <a:pt x="75550" y="46510"/>
                </a:lnTo>
                <a:lnTo>
                  <a:pt x="75560" y="46500"/>
                </a:lnTo>
                <a:lnTo>
                  <a:pt x="75570" y="46500"/>
                </a:lnTo>
                <a:lnTo>
                  <a:pt x="75580" y="46500"/>
                </a:lnTo>
                <a:lnTo>
                  <a:pt x="75590" y="46510"/>
                </a:lnTo>
                <a:lnTo>
                  <a:pt x="75590" y="46520"/>
                </a:lnTo>
                <a:lnTo>
                  <a:pt x="75590" y="46530"/>
                </a:lnTo>
                <a:lnTo>
                  <a:pt x="75590" y="46550"/>
                </a:lnTo>
                <a:lnTo>
                  <a:pt x="75590" y="46560"/>
                </a:lnTo>
                <a:lnTo>
                  <a:pt x="75590" y="46570"/>
                </a:lnTo>
                <a:lnTo>
                  <a:pt x="75580" y="46570"/>
                </a:lnTo>
                <a:lnTo>
                  <a:pt x="75580" y="46580"/>
                </a:lnTo>
                <a:lnTo>
                  <a:pt x="75580" y="46590"/>
                </a:lnTo>
                <a:lnTo>
                  <a:pt x="75570" y="46590"/>
                </a:lnTo>
                <a:lnTo>
                  <a:pt x="75570" y="46600"/>
                </a:lnTo>
                <a:lnTo>
                  <a:pt x="75560" y="46600"/>
                </a:lnTo>
                <a:lnTo>
                  <a:pt x="75550" y="46610"/>
                </a:lnTo>
                <a:lnTo>
                  <a:pt x="75550" y="46620"/>
                </a:lnTo>
                <a:lnTo>
                  <a:pt x="75550" y="46630"/>
                </a:lnTo>
                <a:lnTo>
                  <a:pt x="75550" y="46640"/>
                </a:lnTo>
                <a:lnTo>
                  <a:pt x="75540" y="46640"/>
                </a:lnTo>
                <a:lnTo>
                  <a:pt x="75530" y="46650"/>
                </a:lnTo>
                <a:lnTo>
                  <a:pt x="75530" y="46660"/>
                </a:lnTo>
                <a:lnTo>
                  <a:pt x="75530" y="46670"/>
                </a:lnTo>
                <a:lnTo>
                  <a:pt x="75540" y="46680"/>
                </a:lnTo>
                <a:lnTo>
                  <a:pt x="75530" y="46690"/>
                </a:lnTo>
                <a:lnTo>
                  <a:pt x="75530" y="46700"/>
                </a:lnTo>
                <a:lnTo>
                  <a:pt x="75530" y="46710"/>
                </a:lnTo>
                <a:lnTo>
                  <a:pt x="75530" y="46720"/>
                </a:lnTo>
                <a:lnTo>
                  <a:pt x="75540" y="46730"/>
                </a:lnTo>
                <a:lnTo>
                  <a:pt x="75550" y="46740"/>
                </a:lnTo>
                <a:lnTo>
                  <a:pt x="75550" y="46750"/>
                </a:lnTo>
                <a:lnTo>
                  <a:pt x="75550" y="46760"/>
                </a:lnTo>
                <a:lnTo>
                  <a:pt x="75560" y="46770"/>
                </a:lnTo>
                <a:lnTo>
                  <a:pt x="75570" y="46770"/>
                </a:lnTo>
                <a:lnTo>
                  <a:pt x="75580" y="46780"/>
                </a:lnTo>
                <a:lnTo>
                  <a:pt x="75580" y="46790"/>
                </a:lnTo>
                <a:lnTo>
                  <a:pt x="75580" y="46800"/>
                </a:lnTo>
                <a:lnTo>
                  <a:pt x="75580" y="46820"/>
                </a:lnTo>
                <a:lnTo>
                  <a:pt x="75590" y="46830"/>
                </a:lnTo>
                <a:lnTo>
                  <a:pt x="75600" y="46850"/>
                </a:lnTo>
                <a:lnTo>
                  <a:pt x="75600" y="46860"/>
                </a:lnTo>
                <a:lnTo>
                  <a:pt x="75590" y="46880"/>
                </a:lnTo>
                <a:lnTo>
                  <a:pt x="75570" y="46920"/>
                </a:lnTo>
                <a:lnTo>
                  <a:pt x="75580" y="46960"/>
                </a:lnTo>
                <a:lnTo>
                  <a:pt x="75570" y="46990"/>
                </a:lnTo>
                <a:lnTo>
                  <a:pt x="75570" y="47010"/>
                </a:lnTo>
                <a:lnTo>
                  <a:pt x="75560" y="47010"/>
                </a:lnTo>
                <a:lnTo>
                  <a:pt x="75550" y="47030"/>
                </a:lnTo>
                <a:lnTo>
                  <a:pt x="75540" y="47030"/>
                </a:lnTo>
                <a:lnTo>
                  <a:pt x="75530" y="47040"/>
                </a:lnTo>
                <a:lnTo>
                  <a:pt x="75520" y="47050"/>
                </a:lnTo>
                <a:lnTo>
                  <a:pt x="75530" y="47060"/>
                </a:lnTo>
                <a:lnTo>
                  <a:pt x="75530" y="47080"/>
                </a:lnTo>
                <a:lnTo>
                  <a:pt x="75540" y="47080"/>
                </a:lnTo>
                <a:lnTo>
                  <a:pt x="75540" y="47070"/>
                </a:lnTo>
                <a:lnTo>
                  <a:pt x="75540" y="47060"/>
                </a:lnTo>
                <a:lnTo>
                  <a:pt x="75550" y="47050"/>
                </a:lnTo>
                <a:lnTo>
                  <a:pt x="75570" y="47060"/>
                </a:lnTo>
                <a:lnTo>
                  <a:pt x="75570" y="47050"/>
                </a:lnTo>
                <a:lnTo>
                  <a:pt x="75590" y="47040"/>
                </a:lnTo>
                <a:lnTo>
                  <a:pt x="75610" y="47040"/>
                </a:lnTo>
                <a:lnTo>
                  <a:pt x="75600" y="47050"/>
                </a:lnTo>
                <a:lnTo>
                  <a:pt x="75600" y="47070"/>
                </a:lnTo>
                <a:lnTo>
                  <a:pt x="75600" y="47080"/>
                </a:lnTo>
                <a:lnTo>
                  <a:pt x="75610" y="47080"/>
                </a:lnTo>
                <a:lnTo>
                  <a:pt x="75600" y="47090"/>
                </a:lnTo>
                <a:lnTo>
                  <a:pt x="75590" y="47110"/>
                </a:lnTo>
                <a:lnTo>
                  <a:pt x="75590" y="47120"/>
                </a:lnTo>
                <a:lnTo>
                  <a:pt x="75600" y="47140"/>
                </a:lnTo>
                <a:lnTo>
                  <a:pt x="75600" y="47150"/>
                </a:lnTo>
                <a:lnTo>
                  <a:pt x="75590" y="47140"/>
                </a:lnTo>
                <a:lnTo>
                  <a:pt x="75580" y="47130"/>
                </a:lnTo>
                <a:lnTo>
                  <a:pt x="75560" y="47130"/>
                </a:lnTo>
                <a:lnTo>
                  <a:pt x="75550" y="47130"/>
                </a:lnTo>
                <a:lnTo>
                  <a:pt x="75540" y="47130"/>
                </a:lnTo>
                <a:lnTo>
                  <a:pt x="75540" y="47140"/>
                </a:lnTo>
                <a:lnTo>
                  <a:pt x="75540" y="47150"/>
                </a:lnTo>
                <a:lnTo>
                  <a:pt x="75550" y="47160"/>
                </a:lnTo>
                <a:lnTo>
                  <a:pt x="75560" y="47170"/>
                </a:lnTo>
                <a:lnTo>
                  <a:pt x="75560" y="47180"/>
                </a:lnTo>
                <a:lnTo>
                  <a:pt x="75560" y="47190"/>
                </a:lnTo>
                <a:lnTo>
                  <a:pt x="75570" y="47200"/>
                </a:lnTo>
                <a:lnTo>
                  <a:pt x="75570" y="47210"/>
                </a:lnTo>
                <a:lnTo>
                  <a:pt x="75560" y="47210"/>
                </a:lnTo>
                <a:lnTo>
                  <a:pt x="75550" y="47210"/>
                </a:lnTo>
                <a:lnTo>
                  <a:pt x="75550" y="47220"/>
                </a:lnTo>
                <a:lnTo>
                  <a:pt x="75560" y="47230"/>
                </a:lnTo>
                <a:lnTo>
                  <a:pt x="75560" y="47240"/>
                </a:lnTo>
                <a:lnTo>
                  <a:pt x="75550" y="47240"/>
                </a:lnTo>
                <a:lnTo>
                  <a:pt x="75540" y="47240"/>
                </a:lnTo>
                <a:lnTo>
                  <a:pt x="75530" y="47240"/>
                </a:lnTo>
                <a:lnTo>
                  <a:pt x="75520" y="47250"/>
                </a:lnTo>
                <a:lnTo>
                  <a:pt x="75520" y="47260"/>
                </a:lnTo>
                <a:lnTo>
                  <a:pt x="75510" y="47270"/>
                </a:lnTo>
                <a:lnTo>
                  <a:pt x="75510" y="47280"/>
                </a:lnTo>
                <a:lnTo>
                  <a:pt x="75510" y="47290"/>
                </a:lnTo>
                <a:lnTo>
                  <a:pt x="75510" y="47300"/>
                </a:lnTo>
                <a:lnTo>
                  <a:pt x="75520" y="47300"/>
                </a:lnTo>
                <a:lnTo>
                  <a:pt x="75510" y="47310"/>
                </a:lnTo>
                <a:lnTo>
                  <a:pt x="75500" y="47310"/>
                </a:lnTo>
                <a:lnTo>
                  <a:pt x="75490" y="47310"/>
                </a:lnTo>
                <a:lnTo>
                  <a:pt x="75490" y="47320"/>
                </a:lnTo>
                <a:lnTo>
                  <a:pt x="75490" y="47330"/>
                </a:lnTo>
                <a:lnTo>
                  <a:pt x="75490" y="47340"/>
                </a:lnTo>
                <a:lnTo>
                  <a:pt x="75490" y="47350"/>
                </a:lnTo>
                <a:lnTo>
                  <a:pt x="75490" y="47360"/>
                </a:lnTo>
                <a:lnTo>
                  <a:pt x="75470" y="47370"/>
                </a:lnTo>
                <a:lnTo>
                  <a:pt x="75470" y="47380"/>
                </a:lnTo>
                <a:lnTo>
                  <a:pt x="75470" y="47390"/>
                </a:lnTo>
                <a:lnTo>
                  <a:pt x="75480" y="47390"/>
                </a:lnTo>
                <a:lnTo>
                  <a:pt x="75480" y="47400"/>
                </a:lnTo>
                <a:lnTo>
                  <a:pt x="75480" y="47410"/>
                </a:lnTo>
                <a:lnTo>
                  <a:pt x="75470" y="47410"/>
                </a:lnTo>
                <a:lnTo>
                  <a:pt x="75460" y="47410"/>
                </a:lnTo>
                <a:lnTo>
                  <a:pt x="75460" y="47420"/>
                </a:lnTo>
                <a:lnTo>
                  <a:pt x="75450" y="47420"/>
                </a:lnTo>
                <a:lnTo>
                  <a:pt x="75450" y="47430"/>
                </a:lnTo>
                <a:lnTo>
                  <a:pt x="75460" y="47440"/>
                </a:lnTo>
                <a:lnTo>
                  <a:pt x="75460" y="47450"/>
                </a:lnTo>
                <a:lnTo>
                  <a:pt x="75450" y="47450"/>
                </a:lnTo>
                <a:lnTo>
                  <a:pt x="75440" y="47450"/>
                </a:lnTo>
                <a:lnTo>
                  <a:pt x="75440" y="47470"/>
                </a:lnTo>
                <a:lnTo>
                  <a:pt x="75440" y="47480"/>
                </a:lnTo>
                <a:lnTo>
                  <a:pt x="75440" y="47490"/>
                </a:lnTo>
                <a:lnTo>
                  <a:pt x="75430" y="47490"/>
                </a:lnTo>
                <a:lnTo>
                  <a:pt x="75430" y="47510"/>
                </a:lnTo>
                <a:lnTo>
                  <a:pt x="75440" y="47530"/>
                </a:lnTo>
                <a:lnTo>
                  <a:pt x="75430" y="47540"/>
                </a:lnTo>
                <a:lnTo>
                  <a:pt x="75430" y="47550"/>
                </a:lnTo>
                <a:lnTo>
                  <a:pt x="75420" y="47560"/>
                </a:lnTo>
                <a:lnTo>
                  <a:pt x="75430" y="47570"/>
                </a:lnTo>
                <a:lnTo>
                  <a:pt x="75440" y="47570"/>
                </a:lnTo>
                <a:lnTo>
                  <a:pt x="75440" y="47580"/>
                </a:lnTo>
                <a:lnTo>
                  <a:pt x="75440" y="47590"/>
                </a:lnTo>
                <a:lnTo>
                  <a:pt x="75430" y="47600"/>
                </a:lnTo>
                <a:lnTo>
                  <a:pt x="75430" y="47610"/>
                </a:lnTo>
                <a:lnTo>
                  <a:pt x="75430" y="47620"/>
                </a:lnTo>
                <a:lnTo>
                  <a:pt x="75440" y="47630"/>
                </a:lnTo>
                <a:lnTo>
                  <a:pt x="75440" y="47650"/>
                </a:lnTo>
                <a:lnTo>
                  <a:pt x="75440" y="47670"/>
                </a:lnTo>
                <a:lnTo>
                  <a:pt x="75430" y="47680"/>
                </a:lnTo>
                <a:lnTo>
                  <a:pt x="75420" y="47680"/>
                </a:lnTo>
                <a:lnTo>
                  <a:pt x="75420" y="47690"/>
                </a:lnTo>
                <a:lnTo>
                  <a:pt x="75430" y="47700"/>
                </a:lnTo>
                <a:lnTo>
                  <a:pt x="75440" y="47710"/>
                </a:lnTo>
                <a:lnTo>
                  <a:pt x="75440" y="47720"/>
                </a:lnTo>
                <a:lnTo>
                  <a:pt x="75420" y="47740"/>
                </a:lnTo>
                <a:lnTo>
                  <a:pt x="75410" y="47740"/>
                </a:lnTo>
                <a:lnTo>
                  <a:pt x="75400" y="47740"/>
                </a:lnTo>
                <a:lnTo>
                  <a:pt x="75410" y="47750"/>
                </a:lnTo>
                <a:lnTo>
                  <a:pt x="75410" y="47760"/>
                </a:lnTo>
                <a:lnTo>
                  <a:pt x="75410" y="47770"/>
                </a:lnTo>
                <a:lnTo>
                  <a:pt x="75420" y="47770"/>
                </a:lnTo>
                <a:lnTo>
                  <a:pt x="75420" y="47760"/>
                </a:lnTo>
                <a:lnTo>
                  <a:pt x="75430" y="47760"/>
                </a:lnTo>
                <a:lnTo>
                  <a:pt x="75440" y="47760"/>
                </a:lnTo>
                <a:lnTo>
                  <a:pt x="75430" y="47770"/>
                </a:lnTo>
                <a:lnTo>
                  <a:pt x="75420" y="47770"/>
                </a:lnTo>
                <a:lnTo>
                  <a:pt x="75430" y="47780"/>
                </a:lnTo>
                <a:lnTo>
                  <a:pt x="75430" y="47790"/>
                </a:lnTo>
                <a:lnTo>
                  <a:pt x="75430" y="47800"/>
                </a:lnTo>
                <a:lnTo>
                  <a:pt x="75420" y="47800"/>
                </a:lnTo>
                <a:lnTo>
                  <a:pt x="75420" y="47810"/>
                </a:lnTo>
                <a:lnTo>
                  <a:pt x="75430" y="47810"/>
                </a:lnTo>
                <a:lnTo>
                  <a:pt x="75430" y="47820"/>
                </a:lnTo>
                <a:lnTo>
                  <a:pt x="75420" y="47820"/>
                </a:lnTo>
                <a:lnTo>
                  <a:pt x="75410" y="47820"/>
                </a:lnTo>
                <a:lnTo>
                  <a:pt x="75400" y="47810"/>
                </a:lnTo>
                <a:lnTo>
                  <a:pt x="75390" y="47820"/>
                </a:lnTo>
                <a:lnTo>
                  <a:pt x="75390" y="47830"/>
                </a:lnTo>
                <a:lnTo>
                  <a:pt x="75380" y="47840"/>
                </a:lnTo>
                <a:lnTo>
                  <a:pt x="75400" y="47850"/>
                </a:lnTo>
                <a:lnTo>
                  <a:pt x="75400" y="47860"/>
                </a:lnTo>
                <a:lnTo>
                  <a:pt x="75390" y="47850"/>
                </a:lnTo>
                <a:lnTo>
                  <a:pt x="75380" y="47860"/>
                </a:lnTo>
                <a:lnTo>
                  <a:pt x="75380" y="47870"/>
                </a:lnTo>
                <a:lnTo>
                  <a:pt x="75380" y="47880"/>
                </a:lnTo>
                <a:lnTo>
                  <a:pt x="75390" y="47890"/>
                </a:lnTo>
                <a:lnTo>
                  <a:pt x="75390" y="47900"/>
                </a:lnTo>
                <a:lnTo>
                  <a:pt x="75400" y="47910"/>
                </a:lnTo>
                <a:lnTo>
                  <a:pt x="75400" y="47920"/>
                </a:lnTo>
                <a:lnTo>
                  <a:pt x="75400" y="47930"/>
                </a:lnTo>
                <a:lnTo>
                  <a:pt x="75390" y="47930"/>
                </a:lnTo>
                <a:lnTo>
                  <a:pt x="75380" y="47930"/>
                </a:lnTo>
                <a:lnTo>
                  <a:pt x="75390" y="47940"/>
                </a:lnTo>
                <a:lnTo>
                  <a:pt x="75390" y="47950"/>
                </a:lnTo>
                <a:lnTo>
                  <a:pt x="75380" y="47950"/>
                </a:lnTo>
                <a:lnTo>
                  <a:pt x="75380" y="47940"/>
                </a:lnTo>
                <a:lnTo>
                  <a:pt x="75370" y="47940"/>
                </a:lnTo>
                <a:lnTo>
                  <a:pt x="75370" y="47950"/>
                </a:lnTo>
                <a:lnTo>
                  <a:pt x="75380" y="47950"/>
                </a:lnTo>
                <a:lnTo>
                  <a:pt x="75390" y="47960"/>
                </a:lnTo>
                <a:lnTo>
                  <a:pt x="75390" y="47970"/>
                </a:lnTo>
                <a:lnTo>
                  <a:pt x="75400" y="47980"/>
                </a:lnTo>
                <a:lnTo>
                  <a:pt x="75390" y="47980"/>
                </a:lnTo>
                <a:lnTo>
                  <a:pt x="75380" y="47980"/>
                </a:lnTo>
                <a:lnTo>
                  <a:pt x="75390" y="47990"/>
                </a:lnTo>
                <a:lnTo>
                  <a:pt x="75400" y="48000"/>
                </a:lnTo>
                <a:lnTo>
                  <a:pt x="75410" y="48000"/>
                </a:lnTo>
                <a:lnTo>
                  <a:pt x="75420" y="48010"/>
                </a:lnTo>
                <a:lnTo>
                  <a:pt x="75420" y="48020"/>
                </a:lnTo>
                <a:lnTo>
                  <a:pt x="75430" y="48030"/>
                </a:lnTo>
                <a:lnTo>
                  <a:pt x="75430" y="48040"/>
                </a:lnTo>
                <a:lnTo>
                  <a:pt x="75440" y="48050"/>
                </a:lnTo>
                <a:lnTo>
                  <a:pt x="75440" y="48060"/>
                </a:lnTo>
                <a:lnTo>
                  <a:pt x="75430" y="48060"/>
                </a:lnTo>
                <a:lnTo>
                  <a:pt x="75420" y="48060"/>
                </a:lnTo>
                <a:lnTo>
                  <a:pt x="75420" y="48070"/>
                </a:lnTo>
                <a:lnTo>
                  <a:pt x="75430" y="48070"/>
                </a:lnTo>
                <a:lnTo>
                  <a:pt x="75450" y="48060"/>
                </a:lnTo>
                <a:lnTo>
                  <a:pt x="75450" y="48090"/>
                </a:lnTo>
                <a:lnTo>
                  <a:pt x="75450" y="48100"/>
                </a:lnTo>
                <a:lnTo>
                  <a:pt x="75460" y="48100"/>
                </a:lnTo>
                <a:lnTo>
                  <a:pt x="75470" y="48100"/>
                </a:lnTo>
                <a:lnTo>
                  <a:pt x="75470" y="48090"/>
                </a:lnTo>
                <a:lnTo>
                  <a:pt x="75480" y="48090"/>
                </a:lnTo>
                <a:lnTo>
                  <a:pt x="75480" y="48100"/>
                </a:lnTo>
                <a:lnTo>
                  <a:pt x="75480" y="48110"/>
                </a:lnTo>
                <a:lnTo>
                  <a:pt x="75470" y="48110"/>
                </a:lnTo>
                <a:lnTo>
                  <a:pt x="75470" y="48120"/>
                </a:lnTo>
                <a:lnTo>
                  <a:pt x="75470" y="48130"/>
                </a:lnTo>
                <a:lnTo>
                  <a:pt x="75470" y="48140"/>
                </a:lnTo>
                <a:lnTo>
                  <a:pt x="75480" y="48140"/>
                </a:lnTo>
                <a:lnTo>
                  <a:pt x="75490" y="48140"/>
                </a:lnTo>
                <a:lnTo>
                  <a:pt x="75500" y="48140"/>
                </a:lnTo>
                <a:lnTo>
                  <a:pt x="75490" y="48150"/>
                </a:lnTo>
                <a:lnTo>
                  <a:pt x="75500" y="48160"/>
                </a:lnTo>
                <a:lnTo>
                  <a:pt x="75510" y="48170"/>
                </a:lnTo>
                <a:lnTo>
                  <a:pt x="75520" y="48170"/>
                </a:lnTo>
                <a:lnTo>
                  <a:pt x="75520" y="48180"/>
                </a:lnTo>
                <a:lnTo>
                  <a:pt x="75510" y="48190"/>
                </a:lnTo>
                <a:lnTo>
                  <a:pt x="75500" y="48190"/>
                </a:lnTo>
                <a:lnTo>
                  <a:pt x="75500" y="48200"/>
                </a:lnTo>
                <a:lnTo>
                  <a:pt x="75500" y="48210"/>
                </a:lnTo>
                <a:lnTo>
                  <a:pt x="75500" y="48220"/>
                </a:lnTo>
                <a:lnTo>
                  <a:pt x="75510" y="48220"/>
                </a:lnTo>
                <a:lnTo>
                  <a:pt x="75520" y="48220"/>
                </a:lnTo>
                <a:lnTo>
                  <a:pt x="75520" y="48230"/>
                </a:lnTo>
                <a:lnTo>
                  <a:pt x="75530" y="48230"/>
                </a:lnTo>
                <a:lnTo>
                  <a:pt x="75530" y="48220"/>
                </a:lnTo>
                <a:lnTo>
                  <a:pt x="75540" y="48220"/>
                </a:lnTo>
                <a:lnTo>
                  <a:pt x="75540" y="48230"/>
                </a:lnTo>
                <a:lnTo>
                  <a:pt x="75540" y="48240"/>
                </a:lnTo>
                <a:lnTo>
                  <a:pt x="75540" y="48250"/>
                </a:lnTo>
                <a:lnTo>
                  <a:pt x="75550" y="48250"/>
                </a:lnTo>
                <a:lnTo>
                  <a:pt x="75550" y="48260"/>
                </a:lnTo>
                <a:lnTo>
                  <a:pt x="75550" y="48270"/>
                </a:lnTo>
                <a:lnTo>
                  <a:pt x="75560" y="48270"/>
                </a:lnTo>
                <a:lnTo>
                  <a:pt x="75570" y="48280"/>
                </a:lnTo>
                <a:lnTo>
                  <a:pt x="75580" y="48280"/>
                </a:lnTo>
                <a:lnTo>
                  <a:pt x="75570" y="48290"/>
                </a:lnTo>
                <a:lnTo>
                  <a:pt x="75580" y="48300"/>
                </a:lnTo>
                <a:lnTo>
                  <a:pt x="75580" y="48310"/>
                </a:lnTo>
                <a:lnTo>
                  <a:pt x="75570" y="48310"/>
                </a:lnTo>
                <a:lnTo>
                  <a:pt x="75580" y="48320"/>
                </a:lnTo>
                <a:lnTo>
                  <a:pt x="75580" y="48310"/>
                </a:lnTo>
                <a:lnTo>
                  <a:pt x="75590" y="48310"/>
                </a:lnTo>
                <a:lnTo>
                  <a:pt x="75590" y="48320"/>
                </a:lnTo>
                <a:lnTo>
                  <a:pt x="75590" y="48330"/>
                </a:lnTo>
                <a:lnTo>
                  <a:pt x="75590" y="48340"/>
                </a:lnTo>
                <a:lnTo>
                  <a:pt x="75580" y="48340"/>
                </a:lnTo>
                <a:lnTo>
                  <a:pt x="75590" y="48350"/>
                </a:lnTo>
                <a:lnTo>
                  <a:pt x="75590" y="48340"/>
                </a:lnTo>
                <a:lnTo>
                  <a:pt x="75600" y="48330"/>
                </a:lnTo>
                <a:lnTo>
                  <a:pt x="75610" y="48330"/>
                </a:lnTo>
                <a:lnTo>
                  <a:pt x="75620" y="48340"/>
                </a:lnTo>
                <a:lnTo>
                  <a:pt x="75630" y="48340"/>
                </a:lnTo>
                <a:lnTo>
                  <a:pt x="75640" y="48340"/>
                </a:lnTo>
                <a:lnTo>
                  <a:pt x="75640" y="48350"/>
                </a:lnTo>
                <a:lnTo>
                  <a:pt x="75650" y="48350"/>
                </a:lnTo>
                <a:lnTo>
                  <a:pt x="75650" y="48360"/>
                </a:lnTo>
                <a:lnTo>
                  <a:pt x="75640" y="48360"/>
                </a:lnTo>
                <a:lnTo>
                  <a:pt x="75640" y="48370"/>
                </a:lnTo>
                <a:lnTo>
                  <a:pt x="75630" y="48370"/>
                </a:lnTo>
                <a:lnTo>
                  <a:pt x="75630" y="48380"/>
                </a:lnTo>
                <a:lnTo>
                  <a:pt x="75630" y="48390"/>
                </a:lnTo>
                <a:lnTo>
                  <a:pt x="75640" y="48390"/>
                </a:lnTo>
                <a:lnTo>
                  <a:pt x="75640" y="48380"/>
                </a:lnTo>
                <a:lnTo>
                  <a:pt x="75650" y="48380"/>
                </a:lnTo>
                <a:lnTo>
                  <a:pt x="75660" y="48380"/>
                </a:lnTo>
                <a:lnTo>
                  <a:pt x="75670" y="48380"/>
                </a:lnTo>
                <a:lnTo>
                  <a:pt x="75680" y="48390"/>
                </a:lnTo>
                <a:lnTo>
                  <a:pt x="75690" y="48390"/>
                </a:lnTo>
                <a:lnTo>
                  <a:pt x="75690" y="48400"/>
                </a:lnTo>
                <a:lnTo>
                  <a:pt x="75700" y="48400"/>
                </a:lnTo>
                <a:lnTo>
                  <a:pt x="75700" y="48410"/>
                </a:lnTo>
                <a:lnTo>
                  <a:pt x="75700" y="48420"/>
                </a:lnTo>
                <a:lnTo>
                  <a:pt x="75710" y="48420"/>
                </a:lnTo>
                <a:lnTo>
                  <a:pt x="75710" y="48430"/>
                </a:lnTo>
                <a:lnTo>
                  <a:pt x="75710" y="48440"/>
                </a:lnTo>
                <a:lnTo>
                  <a:pt x="75710" y="48450"/>
                </a:lnTo>
                <a:lnTo>
                  <a:pt x="75720" y="48460"/>
                </a:lnTo>
                <a:lnTo>
                  <a:pt x="75720" y="48470"/>
                </a:lnTo>
                <a:lnTo>
                  <a:pt x="75730" y="48470"/>
                </a:lnTo>
                <a:lnTo>
                  <a:pt x="75740" y="48470"/>
                </a:lnTo>
                <a:lnTo>
                  <a:pt x="75750" y="48470"/>
                </a:lnTo>
                <a:lnTo>
                  <a:pt x="75750" y="48480"/>
                </a:lnTo>
                <a:lnTo>
                  <a:pt x="75740" y="48480"/>
                </a:lnTo>
                <a:lnTo>
                  <a:pt x="75740" y="48490"/>
                </a:lnTo>
                <a:lnTo>
                  <a:pt x="75740" y="48500"/>
                </a:lnTo>
                <a:lnTo>
                  <a:pt x="75750" y="48500"/>
                </a:lnTo>
                <a:lnTo>
                  <a:pt x="75760" y="48500"/>
                </a:lnTo>
                <a:lnTo>
                  <a:pt x="75760" y="48510"/>
                </a:lnTo>
                <a:lnTo>
                  <a:pt x="75750" y="48510"/>
                </a:lnTo>
                <a:lnTo>
                  <a:pt x="75750" y="48500"/>
                </a:lnTo>
                <a:lnTo>
                  <a:pt x="75740" y="48500"/>
                </a:lnTo>
                <a:lnTo>
                  <a:pt x="75740" y="48510"/>
                </a:lnTo>
                <a:lnTo>
                  <a:pt x="75740" y="48520"/>
                </a:lnTo>
                <a:lnTo>
                  <a:pt x="75740" y="48530"/>
                </a:lnTo>
                <a:lnTo>
                  <a:pt x="75750" y="48530"/>
                </a:lnTo>
                <a:lnTo>
                  <a:pt x="75750" y="48520"/>
                </a:lnTo>
                <a:lnTo>
                  <a:pt x="75760" y="48520"/>
                </a:lnTo>
                <a:lnTo>
                  <a:pt x="75760" y="48530"/>
                </a:lnTo>
                <a:lnTo>
                  <a:pt x="75750" y="48530"/>
                </a:lnTo>
                <a:lnTo>
                  <a:pt x="75750" y="48540"/>
                </a:lnTo>
                <a:lnTo>
                  <a:pt x="75760" y="48550"/>
                </a:lnTo>
                <a:lnTo>
                  <a:pt x="75760" y="48560"/>
                </a:lnTo>
                <a:lnTo>
                  <a:pt x="75770" y="48560"/>
                </a:lnTo>
                <a:lnTo>
                  <a:pt x="75770" y="48570"/>
                </a:lnTo>
                <a:lnTo>
                  <a:pt x="75770" y="48560"/>
                </a:lnTo>
                <a:lnTo>
                  <a:pt x="75780" y="48560"/>
                </a:lnTo>
                <a:lnTo>
                  <a:pt x="75790" y="48560"/>
                </a:lnTo>
                <a:lnTo>
                  <a:pt x="75790" y="48570"/>
                </a:lnTo>
                <a:lnTo>
                  <a:pt x="75800" y="48570"/>
                </a:lnTo>
                <a:lnTo>
                  <a:pt x="75800" y="48560"/>
                </a:lnTo>
                <a:lnTo>
                  <a:pt x="75810" y="48560"/>
                </a:lnTo>
                <a:lnTo>
                  <a:pt x="75810" y="48570"/>
                </a:lnTo>
                <a:lnTo>
                  <a:pt x="75800" y="48570"/>
                </a:lnTo>
                <a:lnTo>
                  <a:pt x="75800" y="48580"/>
                </a:lnTo>
                <a:lnTo>
                  <a:pt x="75800" y="48590"/>
                </a:lnTo>
                <a:lnTo>
                  <a:pt x="75810" y="48600"/>
                </a:lnTo>
                <a:lnTo>
                  <a:pt x="75810" y="48610"/>
                </a:lnTo>
                <a:lnTo>
                  <a:pt x="75820" y="48620"/>
                </a:lnTo>
                <a:lnTo>
                  <a:pt x="75820" y="48640"/>
                </a:lnTo>
                <a:lnTo>
                  <a:pt x="75830" y="48650"/>
                </a:lnTo>
                <a:lnTo>
                  <a:pt x="75840" y="48650"/>
                </a:lnTo>
                <a:lnTo>
                  <a:pt x="75840" y="48660"/>
                </a:lnTo>
                <a:lnTo>
                  <a:pt x="75850" y="48660"/>
                </a:lnTo>
                <a:lnTo>
                  <a:pt x="75850" y="48670"/>
                </a:lnTo>
                <a:lnTo>
                  <a:pt x="75850" y="48680"/>
                </a:lnTo>
                <a:lnTo>
                  <a:pt x="75850" y="48690"/>
                </a:lnTo>
                <a:lnTo>
                  <a:pt x="75860" y="48690"/>
                </a:lnTo>
                <a:lnTo>
                  <a:pt x="75860" y="48700"/>
                </a:lnTo>
                <a:lnTo>
                  <a:pt x="75850" y="48700"/>
                </a:lnTo>
                <a:lnTo>
                  <a:pt x="75860" y="48710"/>
                </a:lnTo>
                <a:lnTo>
                  <a:pt x="75860" y="48720"/>
                </a:lnTo>
                <a:lnTo>
                  <a:pt x="75860" y="48710"/>
                </a:lnTo>
                <a:lnTo>
                  <a:pt x="75870" y="48710"/>
                </a:lnTo>
                <a:lnTo>
                  <a:pt x="75870" y="4872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90" y="48720"/>
                </a:lnTo>
                <a:lnTo>
                  <a:pt x="75890" y="48710"/>
                </a:lnTo>
                <a:lnTo>
                  <a:pt x="75900" y="48710"/>
                </a:lnTo>
                <a:lnTo>
                  <a:pt x="75900" y="48720"/>
                </a:lnTo>
                <a:lnTo>
                  <a:pt x="75910" y="48720"/>
                </a:lnTo>
                <a:lnTo>
                  <a:pt x="75920" y="48720"/>
                </a:lnTo>
                <a:lnTo>
                  <a:pt x="75920" y="48730"/>
                </a:lnTo>
                <a:lnTo>
                  <a:pt x="75930" y="48730"/>
                </a:lnTo>
                <a:lnTo>
                  <a:pt x="75930" y="48740"/>
                </a:lnTo>
                <a:lnTo>
                  <a:pt x="75930" y="48730"/>
                </a:lnTo>
                <a:lnTo>
                  <a:pt x="75930" y="48740"/>
                </a:lnTo>
                <a:lnTo>
                  <a:pt x="75940" y="48740"/>
                </a:lnTo>
                <a:lnTo>
                  <a:pt x="75940" y="48750"/>
                </a:lnTo>
                <a:lnTo>
                  <a:pt x="75950" y="48750"/>
                </a:lnTo>
                <a:lnTo>
                  <a:pt x="75960" y="48750"/>
                </a:lnTo>
                <a:lnTo>
                  <a:pt x="75960" y="48760"/>
                </a:lnTo>
                <a:lnTo>
                  <a:pt x="75970" y="48760"/>
                </a:lnTo>
                <a:lnTo>
                  <a:pt x="75960" y="48760"/>
                </a:lnTo>
                <a:lnTo>
                  <a:pt x="75960" y="48750"/>
                </a:lnTo>
                <a:lnTo>
                  <a:pt x="75970" y="48750"/>
                </a:lnTo>
                <a:lnTo>
                  <a:pt x="75970" y="48760"/>
                </a:lnTo>
                <a:lnTo>
                  <a:pt x="75980" y="48760"/>
                </a:lnTo>
                <a:lnTo>
                  <a:pt x="75980" y="48770"/>
                </a:lnTo>
                <a:lnTo>
                  <a:pt x="75980" y="48760"/>
                </a:lnTo>
                <a:lnTo>
                  <a:pt x="75990" y="48760"/>
                </a:lnTo>
                <a:lnTo>
                  <a:pt x="75990" y="48770"/>
                </a:lnTo>
                <a:lnTo>
                  <a:pt x="76000" y="48770"/>
                </a:lnTo>
                <a:lnTo>
                  <a:pt x="76000" y="48760"/>
                </a:lnTo>
                <a:lnTo>
                  <a:pt x="76010" y="48760"/>
                </a:lnTo>
                <a:lnTo>
                  <a:pt x="76020" y="48760"/>
                </a:lnTo>
                <a:lnTo>
                  <a:pt x="76010" y="48760"/>
                </a:lnTo>
                <a:lnTo>
                  <a:pt x="76010" y="48750"/>
                </a:lnTo>
                <a:lnTo>
                  <a:pt x="76020" y="48750"/>
                </a:lnTo>
                <a:lnTo>
                  <a:pt x="76020" y="48740"/>
                </a:lnTo>
                <a:lnTo>
                  <a:pt x="76020" y="48750"/>
                </a:lnTo>
                <a:lnTo>
                  <a:pt x="76020" y="48760"/>
                </a:lnTo>
                <a:lnTo>
                  <a:pt x="76030" y="48750"/>
                </a:lnTo>
                <a:lnTo>
                  <a:pt x="76040" y="48750"/>
                </a:lnTo>
                <a:lnTo>
                  <a:pt x="76040" y="48760"/>
                </a:lnTo>
                <a:lnTo>
                  <a:pt x="76050" y="48760"/>
                </a:lnTo>
                <a:lnTo>
                  <a:pt x="76050" y="48750"/>
                </a:lnTo>
                <a:lnTo>
                  <a:pt x="76060" y="48750"/>
                </a:lnTo>
                <a:lnTo>
                  <a:pt x="76070" y="48750"/>
                </a:lnTo>
                <a:lnTo>
                  <a:pt x="76070" y="48760"/>
                </a:lnTo>
                <a:lnTo>
                  <a:pt x="76080" y="48760"/>
                </a:lnTo>
                <a:lnTo>
                  <a:pt x="76080" y="48770"/>
                </a:lnTo>
                <a:lnTo>
                  <a:pt x="76090" y="48770"/>
                </a:lnTo>
                <a:lnTo>
                  <a:pt x="76100" y="48770"/>
                </a:lnTo>
                <a:lnTo>
                  <a:pt x="76100" y="48780"/>
                </a:lnTo>
                <a:lnTo>
                  <a:pt x="76110" y="48770"/>
                </a:lnTo>
                <a:lnTo>
                  <a:pt x="76120" y="48780"/>
                </a:lnTo>
                <a:lnTo>
                  <a:pt x="76120" y="48770"/>
                </a:lnTo>
                <a:lnTo>
                  <a:pt x="76130" y="48770"/>
                </a:lnTo>
                <a:lnTo>
                  <a:pt x="76130" y="48780"/>
                </a:lnTo>
                <a:lnTo>
                  <a:pt x="76140" y="48780"/>
                </a:lnTo>
                <a:lnTo>
                  <a:pt x="76150" y="48780"/>
                </a:lnTo>
                <a:lnTo>
                  <a:pt x="76150" y="48790"/>
                </a:lnTo>
                <a:lnTo>
                  <a:pt x="76150" y="48780"/>
                </a:lnTo>
                <a:lnTo>
                  <a:pt x="76160" y="48780"/>
                </a:lnTo>
                <a:lnTo>
                  <a:pt x="76170" y="48780"/>
                </a:lnTo>
                <a:lnTo>
                  <a:pt x="76180" y="48780"/>
                </a:lnTo>
                <a:lnTo>
                  <a:pt x="76190" y="48780"/>
                </a:lnTo>
                <a:lnTo>
                  <a:pt x="76190" y="48790"/>
                </a:lnTo>
                <a:lnTo>
                  <a:pt x="76190" y="48780"/>
                </a:lnTo>
                <a:lnTo>
                  <a:pt x="76200" y="48780"/>
                </a:lnTo>
                <a:lnTo>
                  <a:pt x="76210" y="48780"/>
                </a:lnTo>
                <a:lnTo>
                  <a:pt x="76210" y="48770"/>
                </a:lnTo>
                <a:lnTo>
                  <a:pt x="76200" y="48770"/>
                </a:lnTo>
                <a:lnTo>
                  <a:pt x="76200" y="48760"/>
                </a:lnTo>
                <a:lnTo>
                  <a:pt x="76210" y="48760"/>
                </a:lnTo>
                <a:lnTo>
                  <a:pt x="76220" y="48770"/>
                </a:lnTo>
                <a:lnTo>
                  <a:pt x="76210" y="48770"/>
                </a:lnTo>
                <a:lnTo>
                  <a:pt x="76210" y="48780"/>
                </a:lnTo>
                <a:lnTo>
                  <a:pt x="76220" y="48780"/>
                </a:lnTo>
                <a:lnTo>
                  <a:pt x="76220" y="48790"/>
                </a:lnTo>
                <a:lnTo>
                  <a:pt x="76230" y="48790"/>
                </a:lnTo>
                <a:lnTo>
                  <a:pt x="76230" y="48800"/>
                </a:lnTo>
                <a:lnTo>
                  <a:pt x="76240" y="48800"/>
                </a:lnTo>
                <a:lnTo>
                  <a:pt x="76240" y="48810"/>
                </a:lnTo>
                <a:lnTo>
                  <a:pt x="76250" y="48810"/>
                </a:lnTo>
                <a:lnTo>
                  <a:pt x="76260" y="48810"/>
                </a:lnTo>
                <a:lnTo>
                  <a:pt x="76270" y="48810"/>
                </a:lnTo>
                <a:lnTo>
                  <a:pt x="76280" y="48810"/>
                </a:lnTo>
                <a:lnTo>
                  <a:pt x="76280" y="48820"/>
                </a:lnTo>
                <a:lnTo>
                  <a:pt x="76280" y="48830"/>
                </a:lnTo>
                <a:lnTo>
                  <a:pt x="76290" y="48830"/>
                </a:lnTo>
                <a:lnTo>
                  <a:pt x="76300" y="48830"/>
                </a:lnTo>
                <a:lnTo>
                  <a:pt x="76300" y="48840"/>
                </a:lnTo>
                <a:lnTo>
                  <a:pt x="76290" y="48840"/>
                </a:lnTo>
                <a:lnTo>
                  <a:pt x="76290" y="48850"/>
                </a:lnTo>
                <a:lnTo>
                  <a:pt x="76280" y="48850"/>
                </a:lnTo>
                <a:lnTo>
                  <a:pt x="76280" y="48860"/>
                </a:lnTo>
                <a:lnTo>
                  <a:pt x="76290" y="48850"/>
                </a:lnTo>
                <a:lnTo>
                  <a:pt x="76300" y="48850"/>
                </a:lnTo>
                <a:lnTo>
                  <a:pt x="76300" y="48860"/>
                </a:lnTo>
                <a:lnTo>
                  <a:pt x="76300" y="48850"/>
                </a:lnTo>
                <a:lnTo>
                  <a:pt x="76310" y="48850"/>
                </a:lnTo>
                <a:lnTo>
                  <a:pt x="76320" y="48850"/>
                </a:lnTo>
                <a:lnTo>
                  <a:pt x="76330" y="48850"/>
                </a:lnTo>
                <a:lnTo>
                  <a:pt x="76340" y="48850"/>
                </a:lnTo>
                <a:lnTo>
                  <a:pt x="76340" y="48860"/>
                </a:lnTo>
                <a:lnTo>
                  <a:pt x="76350" y="48860"/>
                </a:lnTo>
                <a:lnTo>
                  <a:pt x="76350" y="48870"/>
                </a:lnTo>
                <a:lnTo>
                  <a:pt x="76350" y="48860"/>
                </a:lnTo>
                <a:lnTo>
                  <a:pt x="76360" y="48860"/>
                </a:lnTo>
                <a:lnTo>
                  <a:pt x="76370" y="48850"/>
                </a:lnTo>
                <a:lnTo>
                  <a:pt x="76380" y="48850"/>
                </a:lnTo>
                <a:lnTo>
                  <a:pt x="76390" y="48850"/>
                </a:lnTo>
                <a:lnTo>
                  <a:pt x="76400" y="48850"/>
                </a:lnTo>
                <a:lnTo>
                  <a:pt x="76400" y="48840"/>
                </a:lnTo>
                <a:lnTo>
                  <a:pt x="76400" y="48850"/>
                </a:lnTo>
                <a:lnTo>
                  <a:pt x="76410" y="48850"/>
                </a:lnTo>
                <a:lnTo>
                  <a:pt x="76410" y="48840"/>
                </a:lnTo>
                <a:lnTo>
                  <a:pt x="76410" y="48850"/>
                </a:lnTo>
                <a:lnTo>
                  <a:pt x="76400" y="48850"/>
                </a:lnTo>
                <a:lnTo>
                  <a:pt x="76410" y="48860"/>
                </a:lnTo>
                <a:lnTo>
                  <a:pt x="76410" y="48850"/>
                </a:lnTo>
                <a:lnTo>
                  <a:pt x="76410" y="48860"/>
                </a:lnTo>
                <a:lnTo>
                  <a:pt x="76410" y="48850"/>
                </a:lnTo>
                <a:lnTo>
                  <a:pt x="76420" y="48850"/>
                </a:lnTo>
                <a:lnTo>
                  <a:pt x="76430" y="48850"/>
                </a:lnTo>
                <a:lnTo>
                  <a:pt x="76440" y="48850"/>
                </a:lnTo>
                <a:lnTo>
                  <a:pt x="76450" y="48840"/>
                </a:lnTo>
                <a:lnTo>
                  <a:pt x="76450" y="48850"/>
                </a:lnTo>
                <a:lnTo>
                  <a:pt x="76450" y="48840"/>
                </a:lnTo>
                <a:lnTo>
                  <a:pt x="76460" y="48840"/>
                </a:lnTo>
                <a:lnTo>
                  <a:pt x="76460" y="48850"/>
                </a:lnTo>
                <a:lnTo>
                  <a:pt x="76470" y="48850"/>
                </a:lnTo>
                <a:lnTo>
                  <a:pt x="76470" y="48840"/>
                </a:lnTo>
                <a:lnTo>
                  <a:pt x="76470" y="48850"/>
                </a:lnTo>
                <a:lnTo>
                  <a:pt x="76480" y="48850"/>
                </a:lnTo>
                <a:lnTo>
                  <a:pt x="76480" y="48860"/>
                </a:lnTo>
                <a:lnTo>
                  <a:pt x="76480" y="48850"/>
                </a:lnTo>
                <a:lnTo>
                  <a:pt x="76490" y="48860"/>
                </a:lnTo>
                <a:lnTo>
                  <a:pt x="76490" y="48870"/>
                </a:lnTo>
                <a:lnTo>
                  <a:pt x="76500" y="48880"/>
                </a:lnTo>
                <a:lnTo>
                  <a:pt x="76500" y="48870"/>
                </a:lnTo>
                <a:lnTo>
                  <a:pt x="76510" y="48870"/>
                </a:lnTo>
                <a:lnTo>
                  <a:pt x="76510" y="48880"/>
                </a:lnTo>
                <a:lnTo>
                  <a:pt x="76520" y="48880"/>
                </a:lnTo>
                <a:lnTo>
                  <a:pt x="76520" y="48890"/>
                </a:lnTo>
                <a:lnTo>
                  <a:pt x="76530" y="48890"/>
                </a:lnTo>
                <a:lnTo>
                  <a:pt x="76530" y="48880"/>
                </a:lnTo>
                <a:lnTo>
                  <a:pt x="76530" y="48870"/>
                </a:lnTo>
                <a:lnTo>
                  <a:pt x="76530" y="48880"/>
                </a:lnTo>
                <a:lnTo>
                  <a:pt x="76540" y="48880"/>
                </a:lnTo>
                <a:lnTo>
                  <a:pt x="76550" y="48880"/>
                </a:lnTo>
                <a:lnTo>
                  <a:pt x="76560" y="48880"/>
                </a:lnTo>
                <a:lnTo>
                  <a:pt x="76560" y="48890"/>
                </a:lnTo>
                <a:lnTo>
                  <a:pt x="76550" y="48890"/>
                </a:lnTo>
                <a:lnTo>
                  <a:pt x="76550" y="48900"/>
                </a:lnTo>
                <a:lnTo>
                  <a:pt x="76560" y="48900"/>
                </a:lnTo>
                <a:lnTo>
                  <a:pt x="76560" y="48890"/>
                </a:lnTo>
                <a:lnTo>
                  <a:pt x="76570" y="48890"/>
                </a:lnTo>
                <a:lnTo>
                  <a:pt x="76570" y="48880"/>
                </a:lnTo>
                <a:lnTo>
                  <a:pt x="76570" y="48890"/>
                </a:lnTo>
                <a:lnTo>
                  <a:pt x="76570" y="48900"/>
                </a:lnTo>
                <a:lnTo>
                  <a:pt x="76570" y="48910"/>
                </a:lnTo>
                <a:lnTo>
                  <a:pt x="76580" y="48910"/>
                </a:lnTo>
                <a:lnTo>
                  <a:pt x="76580" y="48920"/>
                </a:lnTo>
                <a:lnTo>
                  <a:pt x="76590" y="48920"/>
                </a:lnTo>
                <a:lnTo>
                  <a:pt x="76600" y="48930"/>
                </a:lnTo>
                <a:lnTo>
                  <a:pt x="76610" y="48930"/>
                </a:lnTo>
                <a:lnTo>
                  <a:pt x="76610" y="48940"/>
                </a:lnTo>
                <a:lnTo>
                  <a:pt x="76620" y="48940"/>
                </a:lnTo>
                <a:lnTo>
                  <a:pt x="76620" y="48930"/>
                </a:lnTo>
                <a:lnTo>
                  <a:pt x="76630" y="48930"/>
                </a:lnTo>
                <a:lnTo>
                  <a:pt x="76640" y="48930"/>
                </a:lnTo>
                <a:lnTo>
                  <a:pt x="76650" y="48940"/>
                </a:lnTo>
                <a:lnTo>
                  <a:pt x="76650" y="48930"/>
                </a:lnTo>
                <a:lnTo>
                  <a:pt x="76660" y="48930"/>
                </a:lnTo>
                <a:lnTo>
                  <a:pt x="76660" y="48940"/>
                </a:lnTo>
                <a:lnTo>
                  <a:pt x="76670" y="48940"/>
                </a:lnTo>
                <a:lnTo>
                  <a:pt x="76670" y="48930"/>
                </a:lnTo>
                <a:lnTo>
                  <a:pt x="76680" y="48930"/>
                </a:lnTo>
                <a:lnTo>
                  <a:pt x="76680" y="48940"/>
                </a:lnTo>
                <a:lnTo>
                  <a:pt x="76690" y="48930"/>
                </a:lnTo>
                <a:lnTo>
                  <a:pt x="76700" y="48940"/>
                </a:lnTo>
                <a:lnTo>
                  <a:pt x="76700" y="48950"/>
                </a:lnTo>
                <a:lnTo>
                  <a:pt x="76710" y="48950"/>
                </a:lnTo>
                <a:lnTo>
                  <a:pt x="76720" y="48950"/>
                </a:lnTo>
                <a:lnTo>
                  <a:pt x="76720" y="48940"/>
                </a:lnTo>
                <a:lnTo>
                  <a:pt x="76730" y="48940"/>
                </a:lnTo>
                <a:lnTo>
                  <a:pt x="76740" y="48940"/>
                </a:lnTo>
                <a:lnTo>
                  <a:pt x="76750" y="48940"/>
                </a:lnTo>
                <a:lnTo>
                  <a:pt x="76760" y="48940"/>
                </a:lnTo>
                <a:lnTo>
                  <a:pt x="76760" y="48950"/>
                </a:lnTo>
                <a:lnTo>
                  <a:pt x="76770" y="48950"/>
                </a:lnTo>
                <a:lnTo>
                  <a:pt x="76770" y="48940"/>
                </a:lnTo>
                <a:lnTo>
                  <a:pt x="76780" y="48940"/>
                </a:lnTo>
                <a:lnTo>
                  <a:pt x="76790" y="48940"/>
                </a:lnTo>
                <a:lnTo>
                  <a:pt x="76800" y="48940"/>
                </a:lnTo>
                <a:lnTo>
                  <a:pt x="76810" y="48940"/>
                </a:lnTo>
                <a:lnTo>
                  <a:pt x="76800" y="48940"/>
                </a:lnTo>
                <a:lnTo>
                  <a:pt x="76800" y="48950"/>
                </a:lnTo>
                <a:lnTo>
                  <a:pt x="76800" y="48960"/>
                </a:lnTo>
                <a:lnTo>
                  <a:pt x="76810" y="48960"/>
                </a:lnTo>
                <a:lnTo>
                  <a:pt x="76820" y="48950"/>
                </a:lnTo>
                <a:lnTo>
                  <a:pt x="76830" y="48960"/>
                </a:lnTo>
                <a:lnTo>
                  <a:pt x="76840" y="48960"/>
                </a:lnTo>
                <a:lnTo>
                  <a:pt x="76850" y="48970"/>
                </a:lnTo>
                <a:lnTo>
                  <a:pt x="76860" y="48970"/>
                </a:lnTo>
                <a:lnTo>
                  <a:pt x="76860" y="48980"/>
                </a:lnTo>
                <a:lnTo>
                  <a:pt x="76860" y="48990"/>
                </a:lnTo>
                <a:lnTo>
                  <a:pt x="76860" y="49000"/>
                </a:lnTo>
                <a:lnTo>
                  <a:pt x="76870" y="49000"/>
                </a:lnTo>
                <a:lnTo>
                  <a:pt x="76870" y="49010"/>
                </a:lnTo>
                <a:lnTo>
                  <a:pt x="76880" y="49000"/>
                </a:lnTo>
                <a:lnTo>
                  <a:pt x="76880" y="49010"/>
                </a:lnTo>
                <a:lnTo>
                  <a:pt x="76890" y="49010"/>
                </a:lnTo>
                <a:lnTo>
                  <a:pt x="76900" y="49020"/>
                </a:lnTo>
                <a:lnTo>
                  <a:pt x="76900" y="49030"/>
                </a:lnTo>
                <a:lnTo>
                  <a:pt x="76910" y="49030"/>
                </a:lnTo>
                <a:lnTo>
                  <a:pt x="76920" y="49030"/>
                </a:lnTo>
                <a:lnTo>
                  <a:pt x="76920" y="49040"/>
                </a:lnTo>
                <a:lnTo>
                  <a:pt x="76930" y="49040"/>
                </a:lnTo>
                <a:lnTo>
                  <a:pt x="76940" y="49040"/>
                </a:lnTo>
                <a:lnTo>
                  <a:pt x="76940" y="49050"/>
                </a:lnTo>
                <a:lnTo>
                  <a:pt x="76930" y="49050"/>
                </a:lnTo>
                <a:lnTo>
                  <a:pt x="76930" y="49060"/>
                </a:lnTo>
                <a:lnTo>
                  <a:pt x="76940" y="49060"/>
                </a:lnTo>
                <a:lnTo>
                  <a:pt x="76940" y="49050"/>
                </a:lnTo>
                <a:lnTo>
                  <a:pt x="76950" y="49060"/>
                </a:lnTo>
                <a:lnTo>
                  <a:pt x="76950" y="49070"/>
                </a:lnTo>
                <a:lnTo>
                  <a:pt x="76950" y="49080"/>
                </a:lnTo>
                <a:lnTo>
                  <a:pt x="76960" y="49080"/>
                </a:lnTo>
                <a:lnTo>
                  <a:pt x="76970" y="49080"/>
                </a:lnTo>
                <a:lnTo>
                  <a:pt x="76970" y="49090"/>
                </a:lnTo>
                <a:lnTo>
                  <a:pt x="76980" y="49090"/>
                </a:lnTo>
                <a:lnTo>
                  <a:pt x="76980" y="49100"/>
                </a:lnTo>
                <a:lnTo>
                  <a:pt x="76980" y="49110"/>
                </a:lnTo>
                <a:lnTo>
                  <a:pt x="76970" y="49110"/>
                </a:lnTo>
                <a:lnTo>
                  <a:pt x="76970" y="49120"/>
                </a:lnTo>
                <a:lnTo>
                  <a:pt x="76980" y="49120"/>
                </a:lnTo>
                <a:lnTo>
                  <a:pt x="76990" y="49120"/>
                </a:lnTo>
                <a:lnTo>
                  <a:pt x="76990" y="49130"/>
                </a:lnTo>
                <a:lnTo>
                  <a:pt x="77000" y="49130"/>
                </a:lnTo>
                <a:lnTo>
                  <a:pt x="77000" y="49140"/>
                </a:lnTo>
                <a:lnTo>
                  <a:pt x="77010" y="49140"/>
                </a:lnTo>
                <a:lnTo>
                  <a:pt x="77010" y="49150"/>
                </a:lnTo>
                <a:lnTo>
                  <a:pt x="77020" y="49160"/>
                </a:lnTo>
                <a:lnTo>
                  <a:pt x="77020" y="49150"/>
                </a:lnTo>
                <a:lnTo>
                  <a:pt x="77030" y="49150"/>
                </a:lnTo>
                <a:lnTo>
                  <a:pt x="77040" y="49150"/>
                </a:lnTo>
                <a:lnTo>
                  <a:pt x="77050" y="49160"/>
                </a:lnTo>
                <a:lnTo>
                  <a:pt x="77060" y="49160"/>
                </a:lnTo>
                <a:lnTo>
                  <a:pt x="77070" y="49170"/>
                </a:lnTo>
                <a:lnTo>
                  <a:pt x="77080" y="49170"/>
                </a:lnTo>
                <a:lnTo>
                  <a:pt x="77080" y="49180"/>
                </a:lnTo>
                <a:lnTo>
                  <a:pt x="77080" y="49190"/>
                </a:lnTo>
                <a:lnTo>
                  <a:pt x="77090" y="49190"/>
                </a:lnTo>
                <a:lnTo>
                  <a:pt x="77090" y="49200"/>
                </a:lnTo>
                <a:lnTo>
                  <a:pt x="77090" y="49210"/>
                </a:lnTo>
                <a:lnTo>
                  <a:pt x="77090" y="49220"/>
                </a:lnTo>
                <a:lnTo>
                  <a:pt x="77090" y="49210"/>
                </a:lnTo>
                <a:lnTo>
                  <a:pt x="77100" y="49210"/>
                </a:lnTo>
                <a:lnTo>
                  <a:pt x="77110" y="49220"/>
                </a:lnTo>
                <a:lnTo>
                  <a:pt x="77110" y="49230"/>
                </a:lnTo>
                <a:lnTo>
                  <a:pt x="77120" y="49230"/>
                </a:lnTo>
                <a:lnTo>
                  <a:pt x="77150" y="49150"/>
                </a:lnTo>
                <a:lnTo>
                  <a:pt x="77170" y="49130"/>
                </a:lnTo>
                <a:lnTo>
                  <a:pt x="77230" y="49130"/>
                </a:lnTo>
                <a:lnTo>
                  <a:pt x="77320" y="49160"/>
                </a:lnTo>
                <a:lnTo>
                  <a:pt x="77390" y="49180"/>
                </a:lnTo>
                <a:lnTo>
                  <a:pt x="77490" y="49210"/>
                </a:lnTo>
                <a:lnTo>
                  <a:pt x="77590" y="49210"/>
                </a:lnTo>
                <a:lnTo>
                  <a:pt x="77600" y="49210"/>
                </a:lnTo>
                <a:lnTo>
                  <a:pt x="77730" y="49220"/>
                </a:lnTo>
                <a:lnTo>
                  <a:pt x="77810" y="49290"/>
                </a:lnTo>
                <a:lnTo>
                  <a:pt x="77840" y="49310"/>
                </a:lnTo>
                <a:lnTo>
                  <a:pt x="77910" y="49340"/>
                </a:lnTo>
                <a:lnTo>
                  <a:pt x="77990" y="49350"/>
                </a:lnTo>
                <a:lnTo>
                  <a:pt x="78230" y="49310"/>
                </a:lnTo>
                <a:lnTo>
                  <a:pt x="78400" y="49290"/>
                </a:lnTo>
                <a:lnTo>
                  <a:pt x="78610" y="49260"/>
                </a:lnTo>
                <a:lnTo>
                  <a:pt x="78760" y="49260"/>
                </a:lnTo>
                <a:lnTo>
                  <a:pt x="78860" y="49340"/>
                </a:lnTo>
                <a:lnTo>
                  <a:pt x="78950" y="49350"/>
                </a:lnTo>
                <a:lnTo>
                  <a:pt x="78940" y="49380"/>
                </a:lnTo>
                <a:lnTo>
                  <a:pt x="78900" y="49460"/>
                </a:lnTo>
                <a:lnTo>
                  <a:pt x="78900" y="49500"/>
                </a:lnTo>
                <a:lnTo>
                  <a:pt x="78880" y="49520"/>
                </a:lnTo>
                <a:lnTo>
                  <a:pt x="78880" y="49580"/>
                </a:lnTo>
                <a:lnTo>
                  <a:pt x="78930" y="49620"/>
                </a:lnTo>
                <a:lnTo>
                  <a:pt x="78930" y="49670"/>
                </a:lnTo>
                <a:lnTo>
                  <a:pt x="78940" y="49670"/>
                </a:lnTo>
                <a:lnTo>
                  <a:pt x="78930" y="49670"/>
                </a:lnTo>
                <a:lnTo>
                  <a:pt x="78940" y="49670"/>
                </a:lnTo>
                <a:lnTo>
                  <a:pt x="78940" y="49680"/>
                </a:lnTo>
                <a:lnTo>
                  <a:pt x="78950" y="49680"/>
                </a:lnTo>
                <a:lnTo>
                  <a:pt x="78950" y="49690"/>
                </a:lnTo>
                <a:lnTo>
                  <a:pt x="78960" y="49690"/>
                </a:lnTo>
                <a:lnTo>
                  <a:pt x="78960" y="49680"/>
                </a:lnTo>
                <a:lnTo>
                  <a:pt x="78970" y="49680"/>
                </a:lnTo>
                <a:lnTo>
                  <a:pt x="78970" y="49690"/>
                </a:lnTo>
                <a:lnTo>
                  <a:pt x="78970" y="49700"/>
                </a:lnTo>
                <a:lnTo>
                  <a:pt x="78980" y="49700"/>
                </a:lnTo>
                <a:lnTo>
                  <a:pt x="78990" y="49700"/>
                </a:lnTo>
                <a:lnTo>
                  <a:pt x="79000" y="49710"/>
                </a:lnTo>
                <a:lnTo>
                  <a:pt x="78990" y="49710"/>
                </a:lnTo>
                <a:lnTo>
                  <a:pt x="78990" y="49720"/>
                </a:lnTo>
                <a:lnTo>
                  <a:pt x="79000" y="49720"/>
                </a:lnTo>
                <a:lnTo>
                  <a:pt x="79010" y="49720"/>
                </a:lnTo>
                <a:lnTo>
                  <a:pt x="79020" y="49720"/>
                </a:lnTo>
                <a:lnTo>
                  <a:pt x="79020" y="49730"/>
                </a:lnTo>
                <a:lnTo>
                  <a:pt x="79030" y="49730"/>
                </a:lnTo>
                <a:lnTo>
                  <a:pt x="79030" y="49740"/>
                </a:lnTo>
                <a:lnTo>
                  <a:pt x="79030" y="49750"/>
                </a:lnTo>
                <a:lnTo>
                  <a:pt x="79040" y="49750"/>
                </a:lnTo>
                <a:lnTo>
                  <a:pt x="79050" y="49750"/>
                </a:lnTo>
                <a:lnTo>
                  <a:pt x="79050" y="49760"/>
                </a:lnTo>
                <a:lnTo>
                  <a:pt x="79050" y="49770"/>
                </a:lnTo>
                <a:lnTo>
                  <a:pt x="79060" y="49770"/>
                </a:lnTo>
                <a:lnTo>
                  <a:pt x="79060" y="49780"/>
                </a:lnTo>
                <a:lnTo>
                  <a:pt x="79070" y="49780"/>
                </a:lnTo>
                <a:lnTo>
                  <a:pt x="79080" y="49790"/>
                </a:lnTo>
                <a:lnTo>
                  <a:pt x="79090" y="49790"/>
                </a:lnTo>
                <a:lnTo>
                  <a:pt x="79090" y="49780"/>
                </a:lnTo>
                <a:lnTo>
                  <a:pt x="79100" y="49780"/>
                </a:lnTo>
                <a:lnTo>
                  <a:pt x="79110" y="49780"/>
                </a:lnTo>
                <a:lnTo>
                  <a:pt x="79110" y="49790"/>
                </a:lnTo>
                <a:lnTo>
                  <a:pt x="79120" y="49790"/>
                </a:lnTo>
                <a:lnTo>
                  <a:pt x="79120" y="49780"/>
                </a:lnTo>
                <a:lnTo>
                  <a:pt x="79130" y="49790"/>
                </a:lnTo>
                <a:lnTo>
                  <a:pt x="79120" y="49790"/>
                </a:lnTo>
                <a:lnTo>
                  <a:pt x="79130" y="49800"/>
                </a:lnTo>
                <a:lnTo>
                  <a:pt x="79140" y="49800"/>
                </a:lnTo>
                <a:lnTo>
                  <a:pt x="79140" y="49790"/>
                </a:lnTo>
                <a:lnTo>
                  <a:pt x="79150" y="49800"/>
                </a:lnTo>
                <a:lnTo>
                  <a:pt x="79160" y="49800"/>
                </a:lnTo>
                <a:lnTo>
                  <a:pt x="79170" y="49800"/>
                </a:lnTo>
                <a:lnTo>
                  <a:pt x="79180" y="49800"/>
                </a:lnTo>
                <a:lnTo>
                  <a:pt x="79180" y="49810"/>
                </a:lnTo>
                <a:lnTo>
                  <a:pt x="79190" y="49810"/>
                </a:lnTo>
                <a:lnTo>
                  <a:pt x="79200" y="49820"/>
                </a:lnTo>
                <a:lnTo>
                  <a:pt x="79210" y="49810"/>
                </a:lnTo>
                <a:lnTo>
                  <a:pt x="79210" y="49820"/>
                </a:lnTo>
                <a:lnTo>
                  <a:pt x="79220" y="49820"/>
                </a:lnTo>
                <a:lnTo>
                  <a:pt x="79220" y="49830"/>
                </a:lnTo>
                <a:lnTo>
                  <a:pt x="79220" y="49840"/>
                </a:lnTo>
                <a:lnTo>
                  <a:pt x="79230" y="49850"/>
                </a:lnTo>
                <a:lnTo>
                  <a:pt x="79230" y="49840"/>
                </a:lnTo>
                <a:lnTo>
                  <a:pt x="79240" y="49830"/>
                </a:lnTo>
                <a:lnTo>
                  <a:pt x="79250" y="49840"/>
                </a:lnTo>
                <a:lnTo>
                  <a:pt x="79250" y="49830"/>
                </a:lnTo>
                <a:lnTo>
                  <a:pt x="79260" y="49830"/>
                </a:lnTo>
                <a:lnTo>
                  <a:pt x="79270" y="49830"/>
                </a:lnTo>
                <a:lnTo>
                  <a:pt x="79270" y="49840"/>
                </a:lnTo>
                <a:lnTo>
                  <a:pt x="79280" y="49840"/>
                </a:lnTo>
                <a:lnTo>
                  <a:pt x="79290" y="49840"/>
                </a:lnTo>
                <a:lnTo>
                  <a:pt x="79300" y="49840"/>
                </a:lnTo>
                <a:lnTo>
                  <a:pt x="79300" y="49850"/>
                </a:lnTo>
                <a:lnTo>
                  <a:pt x="79310" y="49860"/>
                </a:lnTo>
                <a:lnTo>
                  <a:pt x="79310" y="49850"/>
                </a:lnTo>
                <a:lnTo>
                  <a:pt x="79320" y="49850"/>
                </a:lnTo>
                <a:lnTo>
                  <a:pt x="79320" y="49840"/>
                </a:lnTo>
                <a:lnTo>
                  <a:pt x="79330" y="49840"/>
                </a:lnTo>
                <a:lnTo>
                  <a:pt x="79340" y="49840"/>
                </a:lnTo>
                <a:lnTo>
                  <a:pt x="79350" y="49840"/>
                </a:lnTo>
                <a:lnTo>
                  <a:pt x="79360" y="49840"/>
                </a:lnTo>
                <a:lnTo>
                  <a:pt x="79360" y="49850"/>
                </a:lnTo>
                <a:lnTo>
                  <a:pt x="79370" y="49850"/>
                </a:lnTo>
                <a:lnTo>
                  <a:pt x="79380" y="49850"/>
                </a:lnTo>
                <a:lnTo>
                  <a:pt x="79390" y="49850"/>
                </a:lnTo>
                <a:lnTo>
                  <a:pt x="79400" y="49850"/>
                </a:lnTo>
                <a:lnTo>
                  <a:pt x="79410" y="49860"/>
                </a:lnTo>
                <a:lnTo>
                  <a:pt x="79410" y="49850"/>
                </a:lnTo>
                <a:lnTo>
                  <a:pt x="79420" y="49850"/>
                </a:lnTo>
                <a:lnTo>
                  <a:pt x="79430" y="49850"/>
                </a:lnTo>
                <a:lnTo>
                  <a:pt x="79440" y="49850"/>
                </a:lnTo>
                <a:lnTo>
                  <a:pt x="79450" y="49850"/>
                </a:lnTo>
                <a:lnTo>
                  <a:pt x="79440" y="49850"/>
                </a:lnTo>
                <a:lnTo>
                  <a:pt x="79440" y="49840"/>
                </a:lnTo>
                <a:lnTo>
                  <a:pt x="79440" y="49830"/>
                </a:lnTo>
                <a:lnTo>
                  <a:pt x="79450" y="49820"/>
                </a:lnTo>
                <a:lnTo>
                  <a:pt x="79450" y="49830"/>
                </a:lnTo>
                <a:lnTo>
                  <a:pt x="79560" y="49750"/>
                </a:lnTo>
                <a:lnTo>
                  <a:pt x="79650" y="49760"/>
                </a:lnTo>
                <a:lnTo>
                  <a:pt x="79640" y="49780"/>
                </a:lnTo>
                <a:lnTo>
                  <a:pt x="79740" y="49810"/>
                </a:lnTo>
                <a:lnTo>
                  <a:pt x="79760" y="49810"/>
                </a:lnTo>
                <a:lnTo>
                  <a:pt x="79840" y="49820"/>
                </a:lnTo>
                <a:lnTo>
                  <a:pt x="79890" y="49830"/>
                </a:lnTo>
                <a:lnTo>
                  <a:pt x="79880" y="49880"/>
                </a:lnTo>
                <a:lnTo>
                  <a:pt x="79870" y="49900"/>
                </a:lnTo>
                <a:lnTo>
                  <a:pt x="79870" y="49910"/>
                </a:lnTo>
                <a:lnTo>
                  <a:pt x="79860" y="49910"/>
                </a:lnTo>
                <a:lnTo>
                  <a:pt x="79860" y="49920"/>
                </a:lnTo>
                <a:lnTo>
                  <a:pt x="79850" y="49920"/>
                </a:lnTo>
                <a:lnTo>
                  <a:pt x="79840" y="49920"/>
                </a:lnTo>
                <a:lnTo>
                  <a:pt x="79840" y="49930"/>
                </a:lnTo>
                <a:lnTo>
                  <a:pt x="79830" y="49930"/>
                </a:lnTo>
                <a:lnTo>
                  <a:pt x="79820" y="49930"/>
                </a:lnTo>
                <a:lnTo>
                  <a:pt x="79810" y="49930"/>
                </a:lnTo>
                <a:lnTo>
                  <a:pt x="79800" y="49940"/>
                </a:lnTo>
                <a:lnTo>
                  <a:pt x="79800" y="49950"/>
                </a:lnTo>
                <a:lnTo>
                  <a:pt x="79810" y="49950"/>
                </a:lnTo>
                <a:lnTo>
                  <a:pt x="79810" y="49960"/>
                </a:lnTo>
                <a:lnTo>
                  <a:pt x="79820" y="49970"/>
                </a:lnTo>
                <a:lnTo>
                  <a:pt x="79830" y="49980"/>
                </a:lnTo>
                <a:lnTo>
                  <a:pt x="79830" y="49990"/>
                </a:lnTo>
                <a:lnTo>
                  <a:pt x="79830" y="50000"/>
                </a:lnTo>
                <a:lnTo>
                  <a:pt x="79830" y="50010"/>
                </a:lnTo>
                <a:lnTo>
                  <a:pt x="79840" y="50010"/>
                </a:lnTo>
                <a:lnTo>
                  <a:pt x="79840" y="50020"/>
                </a:lnTo>
                <a:lnTo>
                  <a:pt x="79840" y="50030"/>
                </a:lnTo>
                <a:lnTo>
                  <a:pt x="79840" y="50040"/>
                </a:lnTo>
                <a:lnTo>
                  <a:pt x="79830" y="50040"/>
                </a:lnTo>
                <a:lnTo>
                  <a:pt x="79820" y="50040"/>
                </a:lnTo>
                <a:lnTo>
                  <a:pt x="79810" y="50050"/>
                </a:lnTo>
                <a:lnTo>
                  <a:pt x="79800" y="50060"/>
                </a:lnTo>
                <a:lnTo>
                  <a:pt x="79800" y="50070"/>
                </a:lnTo>
                <a:lnTo>
                  <a:pt x="79810" y="50070"/>
                </a:lnTo>
                <a:lnTo>
                  <a:pt x="79820" y="50070"/>
                </a:lnTo>
                <a:lnTo>
                  <a:pt x="79820" y="50080"/>
                </a:lnTo>
                <a:lnTo>
                  <a:pt x="79820" y="50090"/>
                </a:lnTo>
                <a:lnTo>
                  <a:pt x="79810" y="50100"/>
                </a:lnTo>
                <a:lnTo>
                  <a:pt x="79810" y="50120"/>
                </a:lnTo>
                <a:lnTo>
                  <a:pt x="79800" y="50120"/>
                </a:lnTo>
                <a:lnTo>
                  <a:pt x="79800" y="50130"/>
                </a:lnTo>
                <a:lnTo>
                  <a:pt x="79800" y="50140"/>
                </a:lnTo>
                <a:lnTo>
                  <a:pt x="79810" y="50150"/>
                </a:lnTo>
                <a:lnTo>
                  <a:pt x="79810" y="50160"/>
                </a:lnTo>
                <a:lnTo>
                  <a:pt x="79820" y="50150"/>
                </a:lnTo>
                <a:lnTo>
                  <a:pt x="79830" y="50150"/>
                </a:lnTo>
                <a:lnTo>
                  <a:pt x="79840" y="50150"/>
                </a:lnTo>
                <a:lnTo>
                  <a:pt x="79850" y="50150"/>
                </a:lnTo>
                <a:lnTo>
                  <a:pt x="79850" y="50140"/>
                </a:lnTo>
                <a:lnTo>
                  <a:pt x="79860" y="50140"/>
                </a:lnTo>
                <a:lnTo>
                  <a:pt x="79860" y="50130"/>
                </a:lnTo>
                <a:lnTo>
                  <a:pt x="79870" y="50130"/>
                </a:lnTo>
                <a:lnTo>
                  <a:pt x="79880" y="50130"/>
                </a:lnTo>
                <a:lnTo>
                  <a:pt x="79880" y="50140"/>
                </a:lnTo>
                <a:lnTo>
                  <a:pt x="79890" y="50140"/>
                </a:lnTo>
                <a:lnTo>
                  <a:pt x="79900" y="50150"/>
                </a:lnTo>
                <a:lnTo>
                  <a:pt x="79910" y="50150"/>
                </a:lnTo>
                <a:lnTo>
                  <a:pt x="79920" y="50140"/>
                </a:lnTo>
                <a:lnTo>
                  <a:pt x="79930" y="50130"/>
                </a:lnTo>
                <a:lnTo>
                  <a:pt x="79940" y="50120"/>
                </a:lnTo>
                <a:lnTo>
                  <a:pt x="79950" y="50110"/>
                </a:lnTo>
                <a:lnTo>
                  <a:pt x="79960" y="50110"/>
                </a:lnTo>
                <a:lnTo>
                  <a:pt x="79970" y="50110"/>
                </a:lnTo>
                <a:lnTo>
                  <a:pt x="79980" y="50120"/>
                </a:lnTo>
                <a:lnTo>
                  <a:pt x="79990" y="50120"/>
                </a:lnTo>
                <a:lnTo>
                  <a:pt x="80000" y="50120"/>
                </a:lnTo>
                <a:lnTo>
                  <a:pt x="80010" y="50120"/>
                </a:lnTo>
                <a:lnTo>
                  <a:pt x="80020" y="50120"/>
                </a:lnTo>
                <a:lnTo>
                  <a:pt x="80020" y="50130"/>
                </a:lnTo>
                <a:lnTo>
                  <a:pt x="80030" y="50130"/>
                </a:lnTo>
                <a:lnTo>
                  <a:pt x="80030" y="50140"/>
                </a:lnTo>
                <a:lnTo>
                  <a:pt x="80040" y="50140"/>
                </a:lnTo>
                <a:lnTo>
                  <a:pt x="80050" y="50140"/>
                </a:lnTo>
                <a:lnTo>
                  <a:pt x="80060" y="50140"/>
                </a:lnTo>
                <a:lnTo>
                  <a:pt x="80070" y="50140"/>
                </a:lnTo>
                <a:lnTo>
                  <a:pt x="80070" y="50150"/>
                </a:lnTo>
                <a:lnTo>
                  <a:pt x="80080" y="50150"/>
                </a:lnTo>
                <a:lnTo>
                  <a:pt x="80080" y="50160"/>
                </a:lnTo>
                <a:lnTo>
                  <a:pt x="80070" y="50160"/>
                </a:lnTo>
                <a:lnTo>
                  <a:pt x="80070" y="50170"/>
                </a:lnTo>
                <a:lnTo>
                  <a:pt x="80060" y="50180"/>
                </a:lnTo>
                <a:lnTo>
                  <a:pt x="80070" y="50180"/>
                </a:lnTo>
                <a:lnTo>
                  <a:pt x="80080" y="50180"/>
                </a:lnTo>
                <a:lnTo>
                  <a:pt x="80090" y="50180"/>
                </a:lnTo>
                <a:lnTo>
                  <a:pt x="80100" y="50180"/>
                </a:lnTo>
                <a:lnTo>
                  <a:pt x="80110" y="50180"/>
                </a:lnTo>
                <a:lnTo>
                  <a:pt x="80120" y="50180"/>
                </a:lnTo>
                <a:lnTo>
                  <a:pt x="80120" y="50190"/>
                </a:lnTo>
                <a:lnTo>
                  <a:pt x="80130" y="50190"/>
                </a:lnTo>
                <a:lnTo>
                  <a:pt x="80130" y="50200"/>
                </a:lnTo>
                <a:lnTo>
                  <a:pt x="80140" y="50210"/>
                </a:lnTo>
                <a:lnTo>
                  <a:pt x="80150" y="50220"/>
                </a:lnTo>
                <a:lnTo>
                  <a:pt x="80150" y="50230"/>
                </a:lnTo>
                <a:lnTo>
                  <a:pt x="80160" y="50230"/>
                </a:lnTo>
                <a:lnTo>
                  <a:pt x="80160" y="50240"/>
                </a:lnTo>
                <a:lnTo>
                  <a:pt x="80170" y="50240"/>
                </a:lnTo>
                <a:lnTo>
                  <a:pt x="80180" y="50250"/>
                </a:lnTo>
                <a:lnTo>
                  <a:pt x="80190" y="50250"/>
                </a:lnTo>
                <a:lnTo>
                  <a:pt x="80200" y="50260"/>
                </a:lnTo>
                <a:lnTo>
                  <a:pt x="80210" y="50260"/>
                </a:lnTo>
                <a:lnTo>
                  <a:pt x="80210" y="50250"/>
                </a:lnTo>
                <a:lnTo>
                  <a:pt x="80220" y="50250"/>
                </a:lnTo>
                <a:lnTo>
                  <a:pt x="80230" y="50250"/>
                </a:lnTo>
                <a:lnTo>
                  <a:pt x="80230" y="50260"/>
                </a:lnTo>
                <a:lnTo>
                  <a:pt x="80240" y="50260"/>
                </a:lnTo>
                <a:lnTo>
                  <a:pt x="80240" y="50270"/>
                </a:lnTo>
                <a:lnTo>
                  <a:pt x="80250" y="50270"/>
                </a:lnTo>
                <a:lnTo>
                  <a:pt x="80250" y="50280"/>
                </a:lnTo>
                <a:lnTo>
                  <a:pt x="80260" y="50280"/>
                </a:lnTo>
                <a:lnTo>
                  <a:pt x="80260" y="50290"/>
                </a:lnTo>
                <a:lnTo>
                  <a:pt x="80270" y="50290"/>
                </a:lnTo>
                <a:lnTo>
                  <a:pt x="80270" y="50300"/>
                </a:lnTo>
                <a:lnTo>
                  <a:pt x="80270" y="50310"/>
                </a:lnTo>
                <a:lnTo>
                  <a:pt x="80280" y="50320"/>
                </a:lnTo>
                <a:lnTo>
                  <a:pt x="80280" y="50330"/>
                </a:lnTo>
                <a:lnTo>
                  <a:pt x="80290" y="50330"/>
                </a:lnTo>
                <a:lnTo>
                  <a:pt x="80300" y="50330"/>
                </a:lnTo>
                <a:lnTo>
                  <a:pt x="80300" y="50320"/>
                </a:lnTo>
                <a:lnTo>
                  <a:pt x="80310" y="50310"/>
                </a:lnTo>
                <a:lnTo>
                  <a:pt x="80310" y="50300"/>
                </a:lnTo>
                <a:lnTo>
                  <a:pt x="80310" y="50290"/>
                </a:lnTo>
                <a:lnTo>
                  <a:pt x="80320" y="50280"/>
                </a:lnTo>
                <a:lnTo>
                  <a:pt x="80320" y="50270"/>
                </a:lnTo>
                <a:lnTo>
                  <a:pt x="80330" y="50270"/>
                </a:lnTo>
                <a:lnTo>
                  <a:pt x="80340" y="50280"/>
                </a:lnTo>
                <a:lnTo>
                  <a:pt x="80350" y="50290"/>
                </a:lnTo>
                <a:lnTo>
                  <a:pt x="80350" y="50300"/>
                </a:lnTo>
                <a:lnTo>
                  <a:pt x="80360" y="50300"/>
                </a:lnTo>
                <a:lnTo>
                  <a:pt x="80360" y="50310"/>
                </a:lnTo>
                <a:lnTo>
                  <a:pt x="80370" y="50310"/>
                </a:lnTo>
                <a:lnTo>
                  <a:pt x="80380" y="50310"/>
                </a:lnTo>
                <a:lnTo>
                  <a:pt x="80390" y="50310"/>
                </a:lnTo>
                <a:lnTo>
                  <a:pt x="80400" y="50310"/>
                </a:lnTo>
                <a:lnTo>
                  <a:pt x="80410" y="50310"/>
                </a:lnTo>
                <a:lnTo>
                  <a:pt x="80420" y="50310"/>
                </a:lnTo>
                <a:lnTo>
                  <a:pt x="80430" y="50300"/>
                </a:lnTo>
                <a:lnTo>
                  <a:pt x="80440" y="50300"/>
                </a:lnTo>
                <a:lnTo>
                  <a:pt x="80440" y="50290"/>
                </a:lnTo>
                <a:lnTo>
                  <a:pt x="80450" y="50290"/>
                </a:lnTo>
                <a:lnTo>
                  <a:pt x="80460" y="50290"/>
                </a:lnTo>
                <a:lnTo>
                  <a:pt x="80460" y="50280"/>
                </a:lnTo>
                <a:lnTo>
                  <a:pt x="80470" y="50280"/>
                </a:lnTo>
                <a:lnTo>
                  <a:pt x="80470" y="50270"/>
                </a:lnTo>
                <a:lnTo>
                  <a:pt x="80480" y="50270"/>
                </a:lnTo>
                <a:lnTo>
                  <a:pt x="80480" y="50260"/>
                </a:lnTo>
                <a:lnTo>
                  <a:pt x="80490" y="50260"/>
                </a:lnTo>
                <a:lnTo>
                  <a:pt x="80480" y="50270"/>
                </a:lnTo>
                <a:lnTo>
                  <a:pt x="80490" y="50270"/>
                </a:lnTo>
                <a:lnTo>
                  <a:pt x="80490" y="50260"/>
                </a:lnTo>
                <a:lnTo>
                  <a:pt x="80500" y="50260"/>
                </a:lnTo>
                <a:lnTo>
                  <a:pt x="80510" y="50260"/>
                </a:lnTo>
                <a:lnTo>
                  <a:pt x="80510" y="50250"/>
                </a:lnTo>
                <a:lnTo>
                  <a:pt x="80520" y="50240"/>
                </a:lnTo>
                <a:lnTo>
                  <a:pt x="80520" y="50230"/>
                </a:lnTo>
                <a:lnTo>
                  <a:pt x="80530" y="50230"/>
                </a:lnTo>
                <a:lnTo>
                  <a:pt x="80530" y="50220"/>
                </a:lnTo>
                <a:lnTo>
                  <a:pt x="80530" y="50210"/>
                </a:lnTo>
                <a:lnTo>
                  <a:pt x="80530" y="50200"/>
                </a:lnTo>
                <a:lnTo>
                  <a:pt x="80530" y="50190"/>
                </a:lnTo>
                <a:lnTo>
                  <a:pt x="80530" y="50180"/>
                </a:lnTo>
                <a:lnTo>
                  <a:pt x="80540" y="50180"/>
                </a:lnTo>
                <a:lnTo>
                  <a:pt x="80540" y="50170"/>
                </a:lnTo>
                <a:lnTo>
                  <a:pt x="80550" y="50170"/>
                </a:lnTo>
                <a:lnTo>
                  <a:pt x="80550" y="50160"/>
                </a:lnTo>
                <a:lnTo>
                  <a:pt x="80560" y="50160"/>
                </a:lnTo>
                <a:lnTo>
                  <a:pt x="80560" y="50150"/>
                </a:lnTo>
                <a:lnTo>
                  <a:pt x="80560" y="50140"/>
                </a:lnTo>
                <a:lnTo>
                  <a:pt x="80560" y="50130"/>
                </a:lnTo>
                <a:lnTo>
                  <a:pt x="80550" y="50130"/>
                </a:lnTo>
                <a:lnTo>
                  <a:pt x="80560" y="50130"/>
                </a:lnTo>
                <a:lnTo>
                  <a:pt x="80570" y="50130"/>
                </a:lnTo>
                <a:lnTo>
                  <a:pt x="80560" y="50110"/>
                </a:lnTo>
                <a:lnTo>
                  <a:pt x="80550" y="50110"/>
                </a:lnTo>
                <a:lnTo>
                  <a:pt x="80560" y="50100"/>
                </a:lnTo>
                <a:lnTo>
                  <a:pt x="80560" y="50090"/>
                </a:lnTo>
                <a:lnTo>
                  <a:pt x="80560" y="50100"/>
                </a:lnTo>
                <a:lnTo>
                  <a:pt x="80570" y="50090"/>
                </a:lnTo>
                <a:lnTo>
                  <a:pt x="80570" y="50080"/>
                </a:lnTo>
                <a:lnTo>
                  <a:pt x="80580" y="50080"/>
                </a:lnTo>
                <a:lnTo>
                  <a:pt x="80580" y="50070"/>
                </a:lnTo>
                <a:lnTo>
                  <a:pt x="80580" y="50060"/>
                </a:lnTo>
                <a:lnTo>
                  <a:pt x="80590" y="50050"/>
                </a:lnTo>
                <a:lnTo>
                  <a:pt x="80590" y="50040"/>
                </a:lnTo>
                <a:lnTo>
                  <a:pt x="80580" y="50040"/>
                </a:lnTo>
                <a:lnTo>
                  <a:pt x="80570" y="50030"/>
                </a:lnTo>
                <a:lnTo>
                  <a:pt x="80580" y="50030"/>
                </a:lnTo>
                <a:lnTo>
                  <a:pt x="80580" y="50020"/>
                </a:lnTo>
                <a:lnTo>
                  <a:pt x="80580" y="50010"/>
                </a:lnTo>
                <a:lnTo>
                  <a:pt x="80590" y="50010"/>
                </a:lnTo>
                <a:lnTo>
                  <a:pt x="80590" y="50000"/>
                </a:lnTo>
                <a:lnTo>
                  <a:pt x="80600" y="50000"/>
                </a:lnTo>
                <a:lnTo>
                  <a:pt x="80550" y="49900"/>
                </a:lnTo>
                <a:lnTo>
                  <a:pt x="80580" y="49830"/>
                </a:lnTo>
                <a:lnTo>
                  <a:pt x="80610" y="49810"/>
                </a:lnTo>
                <a:lnTo>
                  <a:pt x="80630" y="49810"/>
                </a:lnTo>
                <a:lnTo>
                  <a:pt x="80670" y="49820"/>
                </a:lnTo>
                <a:lnTo>
                  <a:pt x="80700" y="49850"/>
                </a:lnTo>
                <a:lnTo>
                  <a:pt x="80720" y="49900"/>
                </a:lnTo>
                <a:lnTo>
                  <a:pt x="80740" y="49940"/>
                </a:lnTo>
                <a:lnTo>
                  <a:pt x="80750" y="49970"/>
                </a:lnTo>
                <a:lnTo>
                  <a:pt x="80760" y="50010"/>
                </a:lnTo>
                <a:lnTo>
                  <a:pt x="80790" y="50090"/>
                </a:lnTo>
                <a:lnTo>
                  <a:pt x="80880" y="50200"/>
                </a:lnTo>
                <a:lnTo>
                  <a:pt x="80980" y="50270"/>
                </a:lnTo>
                <a:lnTo>
                  <a:pt x="81110" y="50360"/>
                </a:lnTo>
                <a:lnTo>
                  <a:pt x="81190" y="50400"/>
                </a:lnTo>
                <a:lnTo>
                  <a:pt x="81390" y="50570"/>
                </a:lnTo>
                <a:lnTo>
                  <a:pt x="81430" y="50590"/>
                </a:lnTo>
                <a:lnTo>
                  <a:pt x="81480" y="50560"/>
                </a:lnTo>
                <a:lnTo>
                  <a:pt x="81500" y="50550"/>
                </a:lnTo>
                <a:lnTo>
                  <a:pt x="81530" y="50550"/>
                </a:lnTo>
                <a:lnTo>
                  <a:pt x="81550" y="50610"/>
                </a:lnTo>
                <a:lnTo>
                  <a:pt x="81600" y="50690"/>
                </a:lnTo>
                <a:lnTo>
                  <a:pt x="81610" y="50710"/>
                </a:lnTo>
                <a:lnTo>
                  <a:pt x="81630" y="50760"/>
                </a:lnTo>
                <a:lnTo>
                  <a:pt x="81610" y="50780"/>
                </a:lnTo>
                <a:lnTo>
                  <a:pt x="81630" y="50810"/>
                </a:lnTo>
                <a:lnTo>
                  <a:pt x="81610" y="50840"/>
                </a:lnTo>
                <a:lnTo>
                  <a:pt x="81620" y="50880"/>
                </a:lnTo>
                <a:lnTo>
                  <a:pt x="81640" y="50960"/>
                </a:lnTo>
                <a:lnTo>
                  <a:pt x="81640" y="50980"/>
                </a:lnTo>
                <a:lnTo>
                  <a:pt x="81660" y="51000"/>
                </a:lnTo>
                <a:lnTo>
                  <a:pt x="81710" y="51040"/>
                </a:lnTo>
                <a:lnTo>
                  <a:pt x="81840" y="51090"/>
                </a:lnTo>
                <a:lnTo>
                  <a:pt x="82000" y="51130"/>
                </a:lnTo>
                <a:lnTo>
                  <a:pt x="82010" y="51140"/>
                </a:lnTo>
                <a:lnTo>
                  <a:pt x="82060" y="51190"/>
                </a:lnTo>
                <a:lnTo>
                  <a:pt x="82060" y="51280"/>
                </a:lnTo>
                <a:lnTo>
                  <a:pt x="82070" y="51410"/>
                </a:lnTo>
                <a:lnTo>
                  <a:pt x="82120" y="51450"/>
                </a:lnTo>
                <a:lnTo>
                  <a:pt x="82160" y="51440"/>
                </a:lnTo>
                <a:lnTo>
                  <a:pt x="82230" y="51440"/>
                </a:lnTo>
                <a:lnTo>
                  <a:pt x="82270" y="51440"/>
                </a:lnTo>
                <a:lnTo>
                  <a:pt x="82340" y="51440"/>
                </a:lnTo>
                <a:lnTo>
                  <a:pt x="82360" y="51440"/>
                </a:lnTo>
                <a:lnTo>
                  <a:pt x="82360" y="51460"/>
                </a:lnTo>
                <a:lnTo>
                  <a:pt x="82360" y="51530"/>
                </a:lnTo>
                <a:lnTo>
                  <a:pt x="82350" y="51710"/>
                </a:lnTo>
                <a:lnTo>
                  <a:pt x="82350" y="51740"/>
                </a:lnTo>
                <a:lnTo>
                  <a:pt x="82380" y="51770"/>
                </a:lnTo>
                <a:lnTo>
                  <a:pt x="82420" y="51830"/>
                </a:lnTo>
                <a:lnTo>
                  <a:pt x="82440" y="51910"/>
                </a:lnTo>
                <a:lnTo>
                  <a:pt x="82470" y="51990"/>
                </a:lnTo>
                <a:lnTo>
                  <a:pt x="82500" y="52080"/>
                </a:lnTo>
                <a:lnTo>
                  <a:pt x="82520" y="52160"/>
                </a:lnTo>
                <a:lnTo>
                  <a:pt x="82550" y="52280"/>
                </a:lnTo>
                <a:lnTo>
                  <a:pt x="82570" y="52340"/>
                </a:lnTo>
                <a:lnTo>
                  <a:pt x="82570" y="52350"/>
                </a:lnTo>
                <a:lnTo>
                  <a:pt x="82610" y="52470"/>
                </a:lnTo>
                <a:lnTo>
                  <a:pt x="82640" y="52520"/>
                </a:lnTo>
                <a:lnTo>
                  <a:pt x="82670" y="52540"/>
                </a:lnTo>
                <a:lnTo>
                  <a:pt x="82720" y="52580"/>
                </a:lnTo>
                <a:lnTo>
                  <a:pt x="82730" y="52580"/>
                </a:lnTo>
                <a:lnTo>
                  <a:pt x="82730" y="52570"/>
                </a:lnTo>
                <a:lnTo>
                  <a:pt x="82740" y="52570"/>
                </a:lnTo>
                <a:lnTo>
                  <a:pt x="82740" y="52580"/>
                </a:lnTo>
                <a:lnTo>
                  <a:pt x="82740" y="52590"/>
                </a:lnTo>
                <a:lnTo>
                  <a:pt x="82750" y="52590"/>
                </a:lnTo>
                <a:lnTo>
                  <a:pt x="82760" y="52590"/>
                </a:lnTo>
                <a:lnTo>
                  <a:pt x="82770" y="52590"/>
                </a:lnTo>
                <a:lnTo>
                  <a:pt x="82780" y="52590"/>
                </a:lnTo>
                <a:lnTo>
                  <a:pt x="82790" y="52590"/>
                </a:lnTo>
                <a:lnTo>
                  <a:pt x="82800" y="52590"/>
                </a:lnTo>
                <a:lnTo>
                  <a:pt x="82800" y="52600"/>
                </a:lnTo>
                <a:lnTo>
                  <a:pt x="82810" y="52600"/>
                </a:lnTo>
                <a:lnTo>
                  <a:pt x="82820" y="52600"/>
                </a:lnTo>
                <a:lnTo>
                  <a:pt x="82820" y="52610"/>
                </a:lnTo>
                <a:lnTo>
                  <a:pt x="82830" y="52600"/>
                </a:lnTo>
                <a:lnTo>
                  <a:pt x="82840" y="52600"/>
                </a:lnTo>
                <a:lnTo>
                  <a:pt x="82850" y="52610"/>
                </a:lnTo>
                <a:lnTo>
                  <a:pt x="82860" y="52610"/>
                </a:lnTo>
                <a:lnTo>
                  <a:pt x="82870" y="52630"/>
                </a:lnTo>
                <a:lnTo>
                  <a:pt x="82880" y="52630"/>
                </a:lnTo>
                <a:lnTo>
                  <a:pt x="82880" y="52640"/>
                </a:lnTo>
                <a:lnTo>
                  <a:pt x="82880" y="52650"/>
                </a:lnTo>
                <a:lnTo>
                  <a:pt x="82880" y="52660"/>
                </a:lnTo>
                <a:lnTo>
                  <a:pt x="82890" y="52670"/>
                </a:lnTo>
                <a:lnTo>
                  <a:pt x="82880" y="52680"/>
                </a:lnTo>
                <a:lnTo>
                  <a:pt x="82890" y="52680"/>
                </a:lnTo>
                <a:lnTo>
                  <a:pt x="82900" y="52690"/>
                </a:lnTo>
                <a:lnTo>
                  <a:pt x="82900" y="52700"/>
                </a:lnTo>
                <a:lnTo>
                  <a:pt x="82910" y="52700"/>
                </a:lnTo>
                <a:lnTo>
                  <a:pt x="82920" y="52700"/>
                </a:lnTo>
                <a:lnTo>
                  <a:pt x="82930" y="52710"/>
                </a:lnTo>
                <a:lnTo>
                  <a:pt x="82940" y="52720"/>
                </a:lnTo>
                <a:lnTo>
                  <a:pt x="82930" y="52720"/>
                </a:lnTo>
                <a:lnTo>
                  <a:pt x="82930" y="52730"/>
                </a:lnTo>
                <a:lnTo>
                  <a:pt x="82940" y="52730"/>
                </a:lnTo>
                <a:lnTo>
                  <a:pt x="82950" y="52740"/>
                </a:lnTo>
                <a:lnTo>
                  <a:pt x="82950" y="52750"/>
                </a:lnTo>
                <a:lnTo>
                  <a:pt x="82950" y="52760"/>
                </a:lnTo>
                <a:lnTo>
                  <a:pt x="82960" y="52760"/>
                </a:lnTo>
                <a:lnTo>
                  <a:pt x="82960" y="52770"/>
                </a:lnTo>
                <a:lnTo>
                  <a:pt x="82960" y="52760"/>
                </a:lnTo>
                <a:lnTo>
                  <a:pt x="82960" y="52770"/>
                </a:lnTo>
                <a:lnTo>
                  <a:pt x="82970" y="52770"/>
                </a:lnTo>
                <a:lnTo>
                  <a:pt x="82970" y="52780"/>
                </a:lnTo>
                <a:lnTo>
                  <a:pt x="82980" y="52780"/>
                </a:lnTo>
                <a:lnTo>
                  <a:pt x="82970" y="52790"/>
                </a:lnTo>
                <a:lnTo>
                  <a:pt x="82970" y="52800"/>
                </a:lnTo>
                <a:lnTo>
                  <a:pt x="82970" y="52810"/>
                </a:lnTo>
                <a:lnTo>
                  <a:pt x="82960" y="52810"/>
                </a:lnTo>
                <a:lnTo>
                  <a:pt x="82960" y="52820"/>
                </a:lnTo>
                <a:lnTo>
                  <a:pt x="82960" y="52830"/>
                </a:lnTo>
                <a:lnTo>
                  <a:pt x="82970" y="52840"/>
                </a:lnTo>
                <a:lnTo>
                  <a:pt x="82980" y="52840"/>
                </a:lnTo>
                <a:lnTo>
                  <a:pt x="82990" y="52840"/>
                </a:lnTo>
                <a:lnTo>
                  <a:pt x="82990" y="52850"/>
                </a:lnTo>
                <a:lnTo>
                  <a:pt x="83000" y="52850"/>
                </a:lnTo>
                <a:lnTo>
                  <a:pt x="83000" y="52860"/>
                </a:lnTo>
                <a:lnTo>
                  <a:pt x="83000" y="52870"/>
                </a:lnTo>
                <a:lnTo>
                  <a:pt x="82990" y="52870"/>
                </a:lnTo>
                <a:lnTo>
                  <a:pt x="82990" y="52880"/>
                </a:lnTo>
                <a:lnTo>
                  <a:pt x="82980" y="52900"/>
                </a:lnTo>
                <a:lnTo>
                  <a:pt x="82980" y="52910"/>
                </a:lnTo>
                <a:lnTo>
                  <a:pt x="82980" y="52920"/>
                </a:lnTo>
                <a:lnTo>
                  <a:pt x="82990" y="52930"/>
                </a:lnTo>
                <a:lnTo>
                  <a:pt x="82990" y="52940"/>
                </a:lnTo>
                <a:lnTo>
                  <a:pt x="83000" y="52940"/>
                </a:lnTo>
                <a:lnTo>
                  <a:pt x="82990" y="52950"/>
                </a:lnTo>
                <a:lnTo>
                  <a:pt x="82990" y="52960"/>
                </a:lnTo>
                <a:lnTo>
                  <a:pt x="82990" y="52950"/>
                </a:lnTo>
                <a:lnTo>
                  <a:pt x="82980" y="52960"/>
                </a:lnTo>
                <a:lnTo>
                  <a:pt x="82990" y="52960"/>
                </a:lnTo>
                <a:lnTo>
                  <a:pt x="82990" y="52970"/>
                </a:lnTo>
                <a:lnTo>
                  <a:pt x="82980" y="52970"/>
                </a:lnTo>
                <a:lnTo>
                  <a:pt x="82990" y="52970"/>
                </a:lnTo>
                <a:lnTo>
                  <a:pt x="82990" y="52980"/>
                </a:lnTo>
                <a:lnTo>
                  <a:pt x="82990" y="52990"/>
                </a:lnTo>
                <a:lnTo>
                  <a:pt x="83000" y="53000"/>
                </a:lnTo>
                <a:lnTo>
                  <a:pt x="83000" y="53010"/>
                </a:lnTo>
                <a:lnTo>
                  <a:pt x="83000" y="53020"/>
                </a:lnTo>
                <a:lnTo>
                  <a:pt x="83000" y="53030"/>
                </a:lnTo>
                <a:lnTo>
                  <a:pt x="83000" y="53040"/>
                </a:lnTo>
                <a:lnTo>
                  <a:pt x="83010" y="53040"/>
                </a:lnTo>
                <a:lnTo>
                  <a:pt x="83010" y="53050"/>
                </a:lnTo>
                <a:lnTo>
                  <a:pt x="83010" y="53060"/>
                </a:lnTo>
                <a:lnTo>
                  <a:pt x="83010" y="53070"/>
                </a:lnTo>
                <a:lnTo>
                  <a:pt x="83020" y="53060"/>
                </a:lnTo>
                <a:lnTo>
                  <a:pt x="83020" y="53070"/>
                </a:lnTo>
                <a:lnTo>
                  <a:pt x="83030" y="53070"/>
                </a:lnTo>
                <a:lnTo>
                  <a:pt x="83040" y="53070"/>
                </a:lnTo>
                <a:lnTo>
                  <a:pt x="83040" y="53080"/>
                </a:lnTo>
                <a:lnTo>
                  <a:pt x="83040" y="53090"/>
                </a:lnTo>
                <a:lnTo>
                  <a:pt x="83030" y="53090"/>
                </a:lnTo>
                <a:lnTo>
                  <a:pt x="83040" y="53100"/>
                </a:lnTo>
                <a:lnTo>
                  <a:pt x="83030" y="53100"/>
                </a:lnTo>
                <a:lnTo>
                  <a:pt x="83030" y="53110"/>
                </a:lnTo>
                <a:lnTo>
                  <a:pt x="83040" y="53110"/>
                </a:lnTo>
                <a:lnTo>
                  <a:pt x="83050" y="53110"/>
                </a:lnTo>
                <a:lnTo>
                  <a:pt x="83060" y="53110"/>
                </a:lnTo>
                <a:lnTo>
                  <a:pt x="83060" y="53120"/>
                </a:lnTo>
                <a:lnTo>
                  <a:pt x="83070" y="53110"/>
                </a:lnTo>
                <a:lnTo>
                  <a:pt x="83070" y="53120"/>
                </a:lnTo>
                <a:lnTo>
                  <a:pt x="83080" y="53120"/>
                </a:lnTo>
                <a:lnTo>
                  <a:pt x="83090" y="53120"/>
                </a:lnTo>
                <a:lnTo>
                  <a:pt x="83090" y="53130"/>
                </a:lnTo>
                <a:lnTo>
                  <a:pt x="83100" y="53140"/>
                </a:lnTo>
                <a:lnTo>
                  <a:pt x="83110" y="53140"/>
                </a:lnTo>
                <a:lnTo>
                  <a:pt x="83120" y="53150"/>
                </a:lnTo>
                <a:lnTo>
                  <a:pt x="83130" y="53150"/>
                </a:lnTo>
                <a:lnTo>
                  <a:pt x="83130" y="53160"/>
                </a:lnTo>
                <a:lnTo>
                  <a:pt x="83130" y="53170"/>
                </a:lnTo>
                <a:lnTo>
                  <a:pt x="83140" y="53180"/>
                </a:lnTo>
                <a:lnTo>
                  <a:pt x="83130" y="53190"/>
                </a:lnTo>
                <a:lnTo>
                  <a:pt x="83120" y="53190"/>
                </a:lnTo>
                <a:lnTo>
                  <a:pt x="83120" y="53200"/>
                </a:lnTo>
                <a:lnTo>
                  <a:pt x="83110" y="53200"/>
                </a:lnTo>
                <a:lnTo>
                  <a:pt x="83110" y="53210"/>
                </a:lnTo>
                <a:lnTo>
                  <a:pt x="83110" y="53220"/>
                </a:lnTo>
                <a:lnTo>
                  <a:pt x="83120" y="53220"/>
                </a:lnTo>
                <a:lnTo>
                  <a:pt x="83120" y="53230"/>
                </a:lnTo>
                <a:lnTo>
                  <a:pt x="83130" y="53240"/>
                </a:lnTo>
                <a:lnTo>
                  <a:pt x="83140" y="53250"/>
                </a:lnTo>
                <a:lnTo>
                  <a:pt x="83150" y="53250"/>
                </a:lnTo>
                <a:lnTo>
                  <a:pt x="83150" y="53260"/>
                </a:lnTo>
                <a:lnTo>
                  <a:pt x="83160" y="53260"/>
                </a:lnTo>
                <a:lnTo>
                  <a:pt x="83170" y="53260"/>
                </a:lnTo>
                <a:lnTo>
                  <a:pt x="83170" y="53270"/>
                </a:lnTo>
                <a:lnTo>
                  <a:pt x="83180" y="53270"/>
                </a:lnTo>
                <a:lnTo>
                  <a:pt x="83180" y="53280"/>
                </a:lnTo>
                <a:lnTo>
                  <a:pt x="83190" y="53280"/>
                </a:lnTo>
                <a:lnTo>
                  <a:pt x="83180" y="53290"/>
                </a:lnTo>
                <a:lnTo>
                  <a:pt x="83190" y="53300"/>
                </a:lnTo>
                <a:lnTo>
                  <a:pt x="83190" y="53290"/>
                </a:lnTo>
                <a:lnTo>
                  <a:pt x="83200" y="53290"/>
                </a:lnTo>
                <a:lnTo>
                  <a:pt x="83200" y="53300"/>
                </a:lnTo>
                <a:lnTo>
                  <a:pt x="83210" y="53300"/>
                </a:lnTo>
                <a:lnTo>
                  <a:pt x="83220" y="53300"/>
                </a:lnTo>
                <a:lnTo>
                  <a:pt x="83220" y="53310"/>
                </a:lnTo>
                <a:lnTo>
                  <a:pt x="83230" y="53310"/>
                </a:lnTo>
                <a:lnTo>
                  <a:pt x="83230" y="53320"/>
                </a:lnTo>
                <a:lnTo>
                  <a:pt x="83230" y="53330"/>
                </a:lnTo>
                <a:lnTo>
                  <a:pt x="83230" y="53340"/>
                </a:lnTo>
                <a:lnTo>
                  <a:pt x="83240" y="53350"/>
                </a:lnTo>
                <a:lnTo>
                  <a:pt x="83240" y="53360"/>
                </a:lnTo>
                <a:lnTo>
                  <a:pt x="83250" y="53360"/>
                </a:lnTo>
                <a:lnTo>
                  <a:pt x="83250" y="53370"/>
                </a:lnTo>
                <a:lnTo>
                  <a:pt x="83240" y="53370"/>
                </a:lnTo>
                <a:lnTo>
                  <a:pt x="83240" y="53380"/>
                </a:lnTo>
                <a:lnTo>
                  <a:pt x="83240" y="53390"/>
                </a:lnTo>
                <a:lnTo>
                  <a:pt x="83250" y="53390"/>
                </a:lnTo>
                <a:lnTo>
                  <a:pt x="83250" y="53400"/>
                </a:lnTo>
                <a:lnTo>
                  <a:pt x="83250" y="53410"/>
                </a:lnTo>
                <a:lnTo>
                  <a:pt x="83260" y="53410"/>
                </a:lnTo>
                <a:lnTo>
                  <a:pt x="83260" y="53420"/>
                </a:lnTo>
                <a:lnTo>
                  <a:pt x="83250" y="53420"/>
                </a:lnTo>
                <a:lnTo>
                  <a:pt x="83250" y="53430"/>
                </a:lnTo>
                <a:lnTo>
                  <a:pt x="83260" y="53440"/>
                </a:lnTo>
                <a:lnTo>
                  <a:pt x="83260" y="53450"/>
                </a:lnTo>
                <a:lnTo>
                  <a:pt x="83270" y="53450"/>
                </a:lnTo>
                <a:lnTo>
                  <a:pt x="83270" y="53460"/>
                </a:lnTo>
                <a:lnTo>
                  <a:pt x="83270" y="53470"/>
                </a:lnTo>
                <a:lnTo>
                  <a:pt x="83280" y="53480"/>
                </a:lnTo>
                <a:lnTo>
                  <a:pt x="83280" y="53490"/>
                </a:lnTo>
                <a:lnTo>
                  <a:pt x="83270" y="53490"/>
                </a:lnTo>
                <a:lnTo>
                  <a:pt x="83280" y="53500"/>
                </a:lnTo>
                <a:lnTo>
                  <a:pt x="83280" y="53510"/>
                </a:lnTo>
                <a:lnTo>
                  <a:pt x="83280" y="53520"/>
                </a:lnTo>
                <a:lnTo>
                  <a:pt x="83290" y="53520"/>
                </a:lnTo>
                <a:lnTo>
                  <a:pt x="83290" y="53530"/>
                </a:lnTo>
                <a:lnTo>
                  <a:pt x="83300" y="53530"/>
                </a:lnTo>
                <a:lnTo>
                  <a:pt x="83290" y="53530"/>
                </a:lnTo>
                <a:lnTo>
                  <a:pt x="83290" y="53540"/>
                </a:lnTo>
                <a:lnTo>
                  <a:pt x="83290" y="53550"/>
                </a:lnTo>
                <a:lnTo>
                  <a:pt x="83300" y="53550"/>
                </a:lnTo>
                <a:lnTo>
                  <a:pt x="83310" y="53560"/>
                </a:lnTo>
                <a:lnTo>
                  <a:pt x="83300" y="53560"/>
                </a:lnTo>
                <a:lnTo>
                  <a:pt x="83310" y="53560"/>
                </a:lnTo>
                <a:lnTo>
                  <a:pt x="83310" y="53570"/>
                </a:lnTo>
                <a:lnTo>
                  <a:pt x="83320" y="53570"/>
                </a:lnTo>
                <a:lnTo>
                  <a:pt x="83330" y="53570"/>
                </a:lnTo>
                <a:lnTo>
                  <a:pt x="83340" y="53580"/>
                </a:lnTo>
                <a:lnTo>
                  <a:pt x="83350" y="53580"/>
                </a:lnTo>
                <a:lnTo>
                  <a:pt x="83350" y="53590"/>
                </a:lnTo>
                <a:lnTo>
                  <a:pt x="83360" y="53590"/>
                </a:lnTo>
                <a:lnTo>
                  <a:pt x="83360" y="53600"/>
                </a:lnTo>
                <a:lnTo>
                  <a:pt x="83370" y="53600"/>
                </a:lnTo>
                <a:lnTo>
                  <a:pt x="83370" y="53610"/>
                </a:lnTo>
                <a:lnTo>
                  <a:pt x="83380" y="53610"/>
                </a:lnTo>
                <a:lnTo>
                  <a:pt x="83380" y="53620"/>
                </a:lnTo>
                <a:lnTo>
                  <a:pt x="83380" y="53630"/>
                </a:lnTo>
                <a:lnTo>
                  <a:pt x="83370" y="53630"/>
                </a:lnTo>
                <a:lnTo>
                  <a:pt x="83360" y="53630"/>
                </a:lnTo>
                <a:lnTo>
                  <a:pt x="83360" y="53640"/>
                </a:lnTo>
                <a:lnTo>
                  <a:pt x="83350" y="53640"/>
                </a:lnTo>
                <a:lnTo>
                  <a:pt x="83340" y="53640"/>
                </a:lnTo>
                <a:lnTo>
                  <a:pt x="83330" y="53650"/>
                </a:lnTo>
                <a:lnTo>
                  <a:pt x="83320" y="53650"/>
                </a:lnTo>
                <a:lnTo>
                  <a:pt x="83320" y="53660"/>
                </a:lnTo>
                <a:lnTo>
                  <a:pt x="83330" y="53670"/>
                </a:lnTo>
                <a:lnTo>
                  <a:pt x="83330" y="53680"/>
                </a:lnTo>
                <a:lnTo>
                  <a:pt x="83320" y="53680"/>
                </a:lnTo>
                <a:lnTo>
                  <a:pt x="83330" y="53690"/>
                </a:lnTo>
                <a:lnTo>
                  <a:pt x="83330" y="53700"/>
                </a:lnTo>
                <a:lnTo>
                  <a:pt x="83330" y="53710"/>
                </a:lnTo>
                <a:lnTo>
                  <a:pt x="83330" y="53720"/>
                </a:lnTo>
                <a:lnTo>
                  <a:pt x="83340" y="53720"/>
                </a:lnTo>
                <a:lnTo>
                  <a:pt x="83340" y="53730"/>
                </a:lnTo>
                <a:lnTo>
                  <a:pt x="83330" y="53730"/>
                </a:lnTo>
                <a:lnTo>
                  <a:pt x="83320" y="53730"/>
                </a:lnTo>
                <a:lnTo>
                  <a:pt x="83320" y="53740"/>
                </a:lnTo>
                <a:lnTo>
                  <a:pt x="83310" y="53740"/>
                </a:lnTo>
                <a:lnTo>
                  <a:pt x="83310" y="53750"/>
                </a:lnTo>
                <a:lnTo>
                  <a:pt x="83310" y="53740"/>
                </a:lnTo>
                <a:lnTo>
                  <a:pt x="83300" y="53740"/>
                </a:lnTo>
                <a:lnTo>
                  <a:pt x="83300" y="53750"/>
                </a:lnTo>
                <a:lnTo>
                  <a:pt x="83300" y="53760"/>
                </a:lnTo>
                <a:lnTo>
                  <a:pt x="83290" y="53750"/>
                </a:lnTo>
                <a:lnTo>
                  <a:pt x="83290" y="53760"/>
                </a:lnTo>
                <a:lnTo>
                  <a:pt x="83290" y="53770"/>
                </a:lnTo>
                <a:lnTo>
                  <a:pt x="83300" y="53780"/>
                </a:lnTo>
                <a:lnTo>
                  <a:pt x="83300" y="53790"/>
                </a:lnTo>
                <a:lnTo>
                  <a:pt x="83300" y="53800"/>
                </a:lnTo>
                <a:lnTo>
                  <a:pt x="83310" y="53810"/>
                </a:lnTo>
                <a:lnTo>
                  <a:pt x="83310" y="53820"/>
                </a:lnTo>
                <a:lnTo>
                  <a:pt x="83320" y="53830"/>
                </a:lnTo>
                <a:lnTo>
                  <a:pt x="83310" y="53830"/>
                </a:lnTo>
                <a:lnTo>
                  <a:pt x="83320" y="53830"/>
                </a:lnTo>
                <a:lnTo>
                  <a:pt x="83330" y="53830"/>
                </a:lnTo>
                <a:lnTo>
                  <a:pt x="83330" y="53840"/>
                </a:lnTo>
                <a:lnTo>
                  <a:pt x="83340" y="53830"/>
                </a:lnTo>
                <a:lnTo>
                  <a:pt x="83350" y="53830"/>
                </a:lnTo>
                <a:lnTo>
                  <a:pt x="83350" y="53840"/>
                </a:lnTo>
                <a:lnTo>
                  <a:pt x="83360" y="53850"/>
                </a:lnTo>
                <a:lnTo>
                  <a:pt x="83370" y="53860"/>
                </a:lnTo>
                <a:lnTo>
                  <a:pt x="83380" y="53860"/>
                </a:lnTo>
                <a:lnTo>
                  <a:pt x="83390" y="53860"/>
                </a:lnTo>
                <a:lnTo>
                  <a:pt x="83400" y="53860"/>
                </a:lnTo>
                <a:lnTo>
                  <a:pt x="83400" y="53850"/>
                </a:lnTo>
                <a:lnTo>
                  <a:pt x="83400" y="53860"/>
                </a:lnTo>
                <a:lnTo>
                  <a:pt x="83410" y="53860"/>
                </a:lnTo>
                <a:lnTo>
                  <a:pt x="83420" y="53860"/>
                </a:lnTo>
                <a:lnTo>
                  <a:pt x="83410" y="53870"/>
                </a:lnTo>
                <a:lnTo>
                  <a:pt x="83410" y="53880"/>
                </a:lnTo>
                <a:lnTo>
                  <a:pt x="83410" y="53890"/>
                </a:lnTo>
                <a:lnTo>
                  <a:pt x="83400" y="53890"/>
                </a:lnTo>
                <a:lnTo>
                  <a:pt x="83390" y="53890"/>
                </a:lnTo>
                <a:lnTo>
                  <a:pt x="83390" y="53900"/>
                </a:lnTo>
                <a:lnTo>
                  <a:pt x="83400" y="53910"/>
                </a:lnTo>
                <a:lnTo>
                  <a:pt x="83410" y="53920"/>
                </a:lnTo>
                <a:lnTo>
                  <a:pt x="83410" y="53930"/>
                </a:lnTo>
                <a:lnTo>
                  <a:pt x="83420" y="53940"/>
                </a:lnTo>
                <a:lnTo>
                  <a:pt x="83420" y="53950"/>
                </a:lnTo>
                <a:lnTo>
                  <a:pt x="83430" y="53950"/>
                </a:lnTo>
                <a:lnTo>
                  <a:pt x="83430" y="53960"/>
                </a:lnTo>
                <a:lnTo>
                  <a:pt x="83440" y="53970"/>
                </a:lnTo>
                <a:lnTo>
                  <a:pt x="83450" y="53980"/>
                </a:lnTo>
                <a:lnTo>
                  <a:pt x="83460" y="53990"/>
                </a:lnTo>
                <a:lnTo>
                  <a:pt x="83470" y="53980"/>
                </a:lnTo>
                <a:lnTo>
                  <a:pt x="83480" y="53980"/>
                </a:lnTo>
                <a:lnTo>
                  <a:pt x="83490" y="53980"/>
                </a:lnTo>
                <a:lnTo>
                  <a:pt x="83500" y="53980"/>
                </a:lnTo>
                <a:lnTo>
                  <a:pt x="83510" y="53990"/>
                </a:lnTo>
                <a:lnTo>
                  <a:pt x="83520" y="54000"/>
                </a:lnTo>
                <a:lnTo>
                  <a:pt x="83520" y="54010"/>
                </a:lnTo>
                <a:lnTo>
                  <a:pt x="83530" y="54010"/>
                </a:lnTo>
                <a:lnTo>
                  <a:pt x="83530" y="54020"/>
                </a:lnTo>
                <a:lnTo>
                  <a:pt x="83540" y="54020"/>
                </a:lnTo>
                <a:lnTo>
                  <a:pt x="83540" y="54030"/>
                </a:lnTo>
                <a:lnTo>
                  <a:pt x="83540" y="54060"/>
                </a:lnTo>
                <a:lnTo>
                  <a:pt x="83550" y="54070"/>
                </a:lnTo>
                <a:lnTo>
                  <a:pt x="83540" y="54070"/>
                </a:lnTo>
                <a:lnTo>
                  <a:pt x="82540" y="54090"/>
                </a:lnTo>
                <a:lnTo>
                  <a:pt x="81660" y="54110"/>
                </a:lnTo>
                <a:lnTo>
                  <a:pt x="81090" y="54110"/>
                </a:lnTo>
                <a:lnTo>
                  <a:pt x="80170" y="54090"/>
                </a:lnTo>
                <a:lnTo>
                  <a:pt x="79770" y="54090"/>
                </a:lnTo>
                <a:lnTo>
                  <a:pt x="79590" y="54090"/>
                </a:lnTo>
                <a:lnTo>
                  <a:pt x="79050" y="54080"/>
                </a:lnTo>
                <a:lnTo>
                  <a:pt x="78170" y="54070"/>
                </a:lnTo>
                <a:lnTo>
                  <a:pt x="78000" y="54090"/>
                </a:lnTo>
                <a:lnTo>
                  <a:pt x="77940" y="54080"/>
                </a:lnTo>
                <a:lnTo>
                  <a:pt x="77830" y="54100"/>
                </a:lnTo>
                <a:lnTo>
                  <a:pt x="77800" y="54100"/>
                </a:lnTo>
                <a:lnTo>
                  <a:pt x="77580" y="54090"/>
                </a:lnTo>
                <a:lnTo>
                  <a:pt x="77510" y="54090"/>
                </a:lnTo>
                <a:lnTo>
                  <a:pt x="76920" y="54070"/>
                </a:lnTo>
                <a:lnTo>
                  <a:pt x="76830" y="54070"/>
                </a:lnTo>
                <a:lnTo>
                  <a:pt x="76810" y="54070"/>
                </a:lnTo>
                <a:lnTo>
                  <a:pt x="76530" y="54070"/>
                </a:lnTo>
                <a:lnTo>
                  <a:pt x="76490" y="54060"/>
                </a:lnTo>
                <a:lnTo>
                  <a:pt x="76450" y="54060"/>
                </a:lnTo>
                <a:lnTo>
                  <a:pt x="76220" y="54060"/>
                </a:lnTo>
                <a:lnTo>
                  <a:pt x="75470" y="54040"/>
                </a:lnTo>
                <a:lnTo>
                  <a:pt x="75380" y="54030"/>
                </a:lnTo>
                <a:lnTo>
                  <a:pt x="74810" y="54020"/>
                </a:lnTo>
                <a:lnTo>
                  <a:pt x="74760" y="54020"/>
                </a:lnTo>
                <a:lnTo>
                  <a:pt x="74750" y="54020"/>
                </a:lnTo>
                <a:lnTo>
                  <a:pt x="74740" y="54020"/>
                </a:lnTo>
                <a:lnTo>
                  <a:pt x="74700" y="54020"/>
                </a:lnTo>
                <a:lnTo>
                  <a:pt x="73710" y="54020"/>
                </a:lnTo>
                <a:lnTo>
                  <a:pt x="73140" y="54020"/>
                </a:lnTo>
                <a:lnTo>
                  <a:pt x="73040" y="54020"/>
                </a:lnTo>
                <a:lnTo>
                  <a:pt x="72910" y="54020"/>
                </a:lnTo>
                <a:lnTo>
                  <a:pt x="72520" y="54020"/>
                </a:lnTo>
                <a:lnTo>
                  <a:pt x="72430" y="54020"/>
                </a:lnTo>
                <a:lnTo>
                  <a:pt x="72050" y="54020"/>
                </a:lnTo>
                <a:lnTo>
                  <a:pt x="71700" y="54020"/>
                </a:lnTo>
                <a:lnTo>
                  <a:pt x="71530" y="54020"/>
                </a:lnTo>
                <a:lnTo>
                  <a:pt x="71490" y="5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