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Lualaba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Lualaba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0350" y="66650"/>
                </a:moveTo>
                <a:lnTo>
                  <a:pt x="50360" y="66670"/>
                </a:lnTo>
                <a:lnTo>
                  <a:pt x="50380" y="66750"/>
                </a:lnTo>
                <a:lnTo>
                  <a:pt x="50400" y="66780"/>
                </a:lnTo>
                <a:lnTo>
                  <a:pt x="50470" y="66800"/>
                </a:lnTo>
                <a:lnTo>
                  <a:pt x="50540" y="66830"/>
                </a:lnTo>
                <a:lnTo>
                  <a:pt x="50560" y="66840"/>
                </a:lnTo>
                <a:lnTo>
                  <a:pt x="50700" y="66850"/>
                </a:lnTo>
                <a:lnTo>
                  <a:pt x="50820" y="66860"/>
                </a:lnTo>
                <a:lnTo>
                  <a:pt x="50880" y="66870"/>
                </a:lnTo>
                <a:lnTo>
                  <a:pt x="50920" y="66900"/>
                </a:lnTo>
                <a:lnTo>
                  <a:pt x="50990" y="66950"/>
                </a:lnTo>
                <a:lnTo>
                  <a:pt x="51020" y="66970"/>
                </a:lnTo>
                <a:lnTo>
                  <a:pt x="51070" y="66940"/>
                </a:lnTo>
                <a:lnTo>
                  <a:pt x="51140" y="66910"/>
                </a:lnTo>
                <a:lnTo>
                  <a:pt x="51140" y="66890"/>
                </a:lnTo>
                <a:lnTo>
                  <a:pt x="51160" y="66870"/>
                </a:lnTo>
                <a:lnTo>
                  <a:pt x="51180" y="66840"/>
                </a:lnTo>
                <a:lnTo>
                  <a:pt x="51180" y="66830"/>
                </a:lnTo>
                <a:lnTo>
                  <a:pt x="51180" y="66820"/>
                </a:lnTo>
                <a:lnTo>
                  <a:pt x="51200" y="66820"/>
                </a:lnTo>
                <a:lnTo>
                  <a:pt x="51280" y="66830"/>
                </a:lnTo>
                <a:lnTo>
                  <a:pt x="51320" y="66870"/>
                </a:lnTo>
                <a:lnTo>
                  <a:pt x="51350" y="66940"/>
                </a:lnTo>
                <a:lnTo>
                  <a:pt x="51370" y="67060"/>
                </a:lnTo>
                <a:lnTo>
                  <a:pt x="51410" y="67120"/>
                </a:lnTo>
                <a:lnTo>
                  <a:pt x="51450" y="67150"/>
                </a:lnTo>
                <a:lnTo>
                  <a:pt x="51480" y="67180"/>
                </a:lnTo>
                <a:lnTo>
                  <a:pt x="51510" y="67210"/>
                </a:lnTo>
                <a:lnTo>
                  <a:pt x="51540" y="67260"/>
                </a:lnTo>
                <a:lnTo>
                  <a:pt x="51580" y="67290"/>
                </a:lnTo>
                <a:lnTo>
                  <a:pt x="51610" y="67340"/>
                </a:lnTo>
                <a:lnTo>
                  <a:pt x="51790" y="67570"/>
                </a:lnTo>
                <a:lnTo>
                  <a:pt x="51820" y="67620"/>
                </a:lnTo>
                <a:lnTo>
                  <a:pt x="51850" y="67680"/>
                </a:lnTo>
                <a:lnTo>
                  <a:pt x="51870" y="67700"/>
                </a:lnTo>
                <a:lnTo>
                  <a:pt x="51890" y="67730"/>
                </a:lnTo>
                <a:lnTo>
                  <a:pt x="51930" y="67750"/>
                </a:lnTo>
                <a:lnTo>
                  <a:pt x="51940" y="67770"/>
                </a:lnTo>
                <a:lnTo>
                  <a:pt x="51950" y="67820"/>
                </a:lnTo>
                <a:lnTo>
                  <a:pt x="52030" y="67820"/>
                </a:lnTo>
                <a:lnTo>
                  <a:pt x="52060" y="67830"/>
                </a:lnTo>
                <a:lnTo>
                  <a:pt x="52140" y="67820"/>
                </a:lnTo>
                <a:lnTo>
                  <a:pt x="52340" y="67790"/>
                </a:lnTo>
                <a:lnTo>
                  <a:pt x="52370" y="67790"/>
                </a:lnTo>
                <a:lnTo>
                  <a:pt x="52430" y="67780"/>
                </a:lnTo>
                <a:lnTo>
                  <a:pt x="52550" y="67770"/>
                </a:lnTo>
                <a:lnTo>
                  <a:pt x="52670" y="67730"/>
                </a:lnTo>
                <a:lnTo>
                  <a:pt x="52730" y="67720"/>
                </a:lnTo>
                <a:lnTo>
                  <a:pt x="52820" y="67680"/>
                </a:lnTo>
                <a:lnTo>
                  <a:pt x="53050" y="67550"/>
                </a:lnTo>
                <a:lnTo>
                  <a:pt x="53120" y="67510"/>
                </a:lnTo>
                <a:lnTo>
                  <a:pt x="53170" y="67450"/>
                </a:lnTo>
                <a:lnTo>
                  <a:pt x="53200" y="67460"/>
                </a:lnTo>
                <a:lnTo>
                  <a:pt x="53210" y="67500"/>
                </a:lnTo>
                <a:lnTo>
                  <a:pt x="53220" y="67510"/>
                </a:lnTo>
                <a:lnTo>
                  <a:pt x="53220" y="67530"/>
                </a:lnTo>
                <a:lnTo>
                  <a:pt x="53290" y="67580"/>
                </a:lnTo>
                <a:lnTo>
                  <a:pt x="53420" y="67640"/>
                </a:lnTo>
                <a:lnTo>
                  <a:pt x="53470" y="67660"/>
                </a:lnTo>
                <a:lnTo>
                  <a:pt x="53530" y="67650"/>
                </a:lnTo>
                <a:lnTo>
                  <a:pt x="53600" y="67570"/>
                </a:lnTo>
                <a:lnTo>
                  <a:pt x="53650" y="67530"/>
                </a:lnTo>
                <a:lnTo>
                  <a:pt x="53660" y="67440"/>
                </a:lnTo>
                <a:lnTo>
                  <a:pt x="53750" y="67340"/>
                </a:lnTo>
                <a:lnTo>
                  <a:pt x="53760" y="67310"/>
                </a:lnTo>
                <a:lnTo>
                  <a:pt x="53770" y="67300"/>
                </a:lnTo>
                <a:lnTo>
                  <a:pt x="53800" y="67260"/>
                </a:lnTo>
                <a:lnTo>
                  <a:pt x="53830" y="67240"/>
                </a:lnTo>
                <a:lnTo>
                  <a:pt x="53850" y="67230"/>
                </a:lnTo>
                <a:lnTo>
                  <a:pt x="53880" y="67220"/>
                </a:lnTo>
                <a:lnTo>
                  <a:pt x="53910" y="67220"/>
                </a:lnTo>
                <a:lnTo>
                  <a:pt x="53930" y="67220"/>
                </a:lnTo>
                <a:lnTo>
                  <a:pt x="53970" y="67200"/>
                </a:lnTo>
                <a:lnTo>
                  <a:pt x="53980" y="67200"/>
                </a:lnTo>
                <a:lnTo>
                  <a:pt x="54020" y="67170"/>
                </a:lnTo>
                <a:lnTo>
                  <a:pt x="54060" y="67160"/>
                </a:lnTo>
                <a:lnTo>
                  <a:pt x="54050" y="67130"/>
                </a:lnTo>
                <a:lnTo>
                  <a:pt x="54020" y="67130"/>
                </a:lnTo>
                <a:lnTo>
                  <a:pt x="54040" y="67110"/>
                </a:lnTo>
                <a:lnTo>
                  <a:pt x="54060" y="67110"/>
                </a:lnTo>
                <a:lnTo>
                  <a:pt x="54070" y="67110"/>
                </a:lnTo>
                <a:lnTo>
                  <a:pt x="54070" y="67120"/>
                </a:lnTo>
                <a:lnTo>
                  <a:pt x="54070" y="67140"/>
                </a:lnTo>
                <a:lnTo>
                  <a:pt x="54070" y="67150"/>
                </a:lnTo>
                <a:lnTo>
                  <a:pt x="54080" y="67160"/>
                </a:lnTo>
                <a:lnTo>
                  <a:pt x="54100" y="67160"/>
                </a:lnTo>
                <a:lnTo>
                  <a:pt x="54110" y="67170"/>
                </a:lnTo>
                <a:lnTo>
                  <a:pt x="54140" y="67200"/>
                </a:lnTo>
                <a:lnTo>
                  <a:pt x="54160" y="67200"/>
                </a:lnTo>
                <a:lnTo>
                  <a:pt x="54170" y="67210"/>
                </a:lnTo>
                <a:lnTo>
                  <a:pt x="54200" y="67240"/>
                </a:lnTo>
                <a:lnTo>
                  <a:pt x="54240" y="67260"/>
                </a:lnTo>
                <a:lnTo>
                  <a:pt x="54270" y="67310"/>
                </a:lnTo>
                <a:lnTo>
                  <a:pt x="54270" y="67320"/>
                </a:lnTo>
                <a:lnTo>
                  <a:pt x="54260" y="67330"/>
                </a:lnTo>
                <a:lnTo>
                  <a:pt x="54240" y="67340"/>
                </a:lnTo>
                <a:lnTo>
                  <a:pt x="54220" y="67360"/>
                </a:lnTo>
                <a:lnTo>
                  <a:pt x="54230" y="67370"/>
                </a:lnTo>
                <a:lnTo>
                  <a:pt x="54240" y="67390"/>
                </a:lnTo>
                <a:lnTo>
                  <a:pt x="54240" y="67400"/>
                </a:lnTo>
                <a:lnTo>
                  <a:pt x="54240" y="67410"/>
                </a:lnTo>
                <a:lnTo>
                  <a:pt x="54240" y="67420"/>
                </a:lnTo>
                <a:lnTo>
                  <a:pt x="54230" y="67450"/>
                </a:lnTo>
                <a:lnTo>
                  <a:pt x="54240" y="67490"/>
                </a:lnTo>
                <a:lnTo>
                  <a:pt x="54230" y="67510"/>
                </a:lnTo>
                <a:lnTo>
                  <a:pt x="54240" y="67540"/>
                </a:lnTo>
                <a:lnTo>
                  <a:pt x="54250" y="67550"/>
                </a:lnTo>
                <a:lnTo>
                  <a:pt x="54260" y="67560"/>
                </a:lnTo>
                <a:lnTo>
                  <a:pt x="54280" y="67570"/>
                </a:lnTo>
                <a:lnTo>
                  <a:pt x="54290" y="67570"/>
                </a:lnTo>
                <a:lnTo>
                  <a:pt x="54320" y="67610"/>
                </a:lnTo>
                <a:lnTo>
                  <a:pt x="54360" y="67670"/>
                </a:lnTo>
                <a:lnTo>
                  <a:pt x="54360" y="67680"/>
                </a:lnTo>
                <a:lnTo>
                  <a:pt x="54380" y="67680"/>
                </a:lnTo>
                <a:lnTo>
                  <a:pt x="54380" y="67690"/>
                </a:lnTo>
                <a:lnTo>
                  <a:pt x="54390" y="67700"/>
                </a:lnTo>
                <a:lnTo>
                  <a:pt x="54380" y="67720"/>
                </a:lnTo>
                <a:lnTo>
                  <a:pt x="54340" y="67750"/>
                </a:lnTo>
                <a:lnTo>
                  <a:pt x="54330" y="67820"/>
                </a:lnTo>
                <a:lnTo>
                  <a:pt x="54310" y="67890"/>
                </a:lnTo>
                <a:lnTo>
                  <a:pt x="54440" y="67830"/>
                </a:lnTo>
                <a:lnTo>
                  <a:pt x="54590" y="67720"/>
                </a:lnTo>
                <a:lnTo>
                  <a:pt x="54700" y="67610"/>
                </a:lnTo>
                <a:lnTo>
                  <a:pt x="54770" y="67560"/>
                </a:lnTo>
                <a:lnTo>
                  <a:pt x="54810" y="67520"/>
                </a:lnTo>
                <a:lnTo>
                  <a:pt x="54850" y="67520"/>
                </a:lnTo>
                <a:lnTo>
                  <a:pt x="54860" y="67530"/>
                </a:lnTo>
                <a:lnTo>
                  <a:pt x="54900" y="67530"/>
                </a:lnTo>
                <a:lnTo>
                  <a:pt x="54970" y="67530"/>
                </a:lnTo>
                <a:lnTo>
                  <a:pt x="55050" y="67540"/>
                </a:lnTo>
                <a:lnTo>
                  <a:pt x="55140" y="67580"/>
                </a:lnTo>
                <a:lnTo>
                  <a:pt x="55410" y="67740"/>
                </a:lnTo>
                <a:lnTo>
                  <a:pt x="55530" y="67820"/>
                </a:lnTo>
                <a:lnTo>
                  <a:pt x="55640" y="67860"/>
                </a:lnTo>
                <a:lnTo>
                  <a:pt x="55750" y="67780"/>
                </a:lnTo>
                <a:lnTo>
                  <a:pt x="55850" y="67740"/>
                </a:lnTo>
                <a:lnTo>
                  <a:pt x="55930" y="67770"/>
                </a:lnTo>
                <a:lnTo>
                  <a:pt x="56020" y="67760"/>
                </a:lnTo>
                <a:lnTo>
                  <a:pt x="56140" y="67740"/>
                </a:lnTo>
                <a:lnTo>
                  <a:pt x="56180" y="67760"/>
                </a:lnTo>
                <a:lnTo>
                  <a:pt x="56260" y="67780"/>
                </a:lnTo>
                <a:lnTo>
                  <a:pt x="56320" y="67790"/>
                </a:lnTo>
                <a:lnTo>
                  <a:pt x="56340" y="67740"/>
                </a:lnTo>
                <a:lnTo>
                  <a:pt x="56350" y="67730"/>
                </a:lnTo>
                <a:lnTo>
                  <a:pt x="56360" y="67680"/>
                </a:lnTo>
                <a:lnTo>
                  <a:pt x="56390" y="67610"/>
                </a:lnTo>
                <a:lnTo>
                  <a:pt x="56420" y="67560"/>
                </a:lnTo>
                <a:lnTo>
                  <a:pt x="56460" y="67520"/>
                </a:lnTo>
                <a:lnTo>
                  <a:pt x="56500" y="67490"/>
                </a:lnTo>
                <a:lnTo>
                  <a:pt x="56640" y="67320"/>
                </a:lnTo>
                <a:lnTo>
                  <a:pt x="56660" y="67310"/>
                </a:lnTo>
                <a:lnTo>
                  <a:pt x="56720" y="67300"/>
                </a:lnTo>
                <a:lnTo>
                  <a:pt x="56740" y="67280"/>
                </a:lnTo>
                <a:lnTo>
                  <a:pt x="56800" y="67280"/>
                </a:lnTo>
                <a:lnTo>
                  <a:pt x="56800" y="67290"/>
                </a:lnTo>
                <a:lnTo>
                  <a:pt x="56810" y="67340"/>
                </a:lnTo>
                <a:lnTo>
                  <a:pt x="56790" y="67340"/>
                </a:lnTo>
                <a:lnTo>
                  <a:pt x="56790" y="67350"/>
                </a:lnTo>
                <a:lnTo>
                  <a:pt x="56790" y="67360"/>
                </a:lnTo>
                <a:lnTo>
                  <a:pt x="56770" y="67380"/>
                </a:lnTo>
                <a:lnTo>
                  <a:pt x="56760" y="67400"/>
                </a:lnTo>
                <a:lnTo>
                  <a:pt x="56760" y="67430"/>
                </a:lnTo>
                <a:lnTo>
                  <a:pt x="56770" y="67450"/>
                </a:lnTo>
                <a:lnTo>
                  <a:pt x="56780" y="67490"/>
                </a:lnTo>
                <a:lnTo>
                  <a:pt x="56800" y="67490"/>
                </a:lnTo>
                <a:lnTo>
                  <a:pt x="56820" y="67490"/>
                </a:lnTo>
                <a:lnTo>
                  <a:pt x="56800" y="67550"/>
                </a:lnTo>
                <a:lnTo>
                  <a:pt x="56810" y="67590"/>
                </a:lnTo>
                <a:lnTo>
                  <a:pt x="56790" y="67610"/>
                </a:lnTo>
                <a:lnTo>
                  <a:pt x="56790" y="67620"/>
                </a:lnTo>
                <a:lnTo>
                  <a:pt x="56810" y="67630"/>
                </a:lnTo>
                <a:lnTo>
                  <a:pt x="56820" y="67630"/>
                </a:lnTo>
                <a:lnTo>
                  <a:pt x="56810" y="67680"/>
                </a:lnTo>
                <a:lnTo>
                  <a:pt x="56760" y="67710"/>
                </a:lnTo>
                <a:lnTo>
                  <a:pt x="56750" y="67730"/>
                </a:lnTo>
                <a:lnTo>
                  <a:pt x="56750" y="67740"/>
                </a:lnTo>
                <a:lnTo>
                  <a:pt x="56770" y="67770"/>
                </a:lnTo>
                <a:lnTo>
                  <a:pt x="56740" y="67790"/>
                </a:lnTo>
                <a:lnTo>
                  <a:pt x="56750" y="67860"/>
                </a:lnTo>
                <a:lnTo>
                  <a:pt x="56760" y="67920"/>
                </a:lnTo>
                <a:lnTo>
                  <a:pt x="56770" y="67950"/>
                </a:lnTo>
                <a:lnTo>
                  <a:pt x="56760" y="67970"/>
                </a:lnTo>
                <a:lnTo>
                  <a:pt x="56780" y="68030"/>
                </a:lnTo>
                <a:lnTo>
                  <a:pt x="56880" y="68090"/>
                </a:lnTo>
                <a:lnTo>
                  <a:pt x="56870" y="68110"/>
                </a:lnTo>
                <a:lnTo>
                  <a:pt x="56870" y="68120"/>
                </a:lnTo>
                <a:lnTo>
                  <a:pt x="56870" y="68140"/>
                </a:lnTo>
                <a:lnTo>
                  <a:pt x="56890" y="68150"/>
                </a:lnTo>
                <a:lnTo>
                  <a:pt x="56900" y="68150"/>
                </a:lnTo>
                <a:lnTo>
                  <a:pt x="56900" y="68170"/>
                </a:lnTo>
                <a:lnTo>
                  <a:pt x="56920" y="68190"/>
                </a:lnTo>
                <a:lnTo>
                  <a:pt x="56940" y="68180"/>
                </a:lnTo>
                <a:lnTo>
                  <a:pt x="56950" y="68180"/>
                </a:lnTo>
                <a:lnTo>
                  <a:pt x="56990" y="68150"/>
                </a:lnTo>
                <a:lnTo>
                  <a:pt x="57010" y="68160"/>
                </a:lnTo>
                <a:lnTo>
                  <a:pt x="57040" y="68200"/>
                </a:lnTo>
                <a:lnTo>
                  <a:pt x="57050" y="68210"/>
                </a:lnTo>
                <a:lnTo>
                  <a:pt x="57080" y="68220"/>
                </a:lnTo>
                <a:lnTo>
                  <a:pt x="57100" y="68240"/>
                </a:lnTo>
                <a:lnTo>
                  <a:pt x="57140" y="68240"/>
                </a:lnTo>
                <a:lnTo>
                  <a:pt x="57180" y="68260"/>
                </a:lnTo>
                <a:lnTo>
                  <a:pt x="57200" y="68280"/>
                </a:lnTo>
                <a:lnTo>
                  <a:pt x="57260" y="68250"/>
                </a:lnTo>
                <a:lnTo>
                  <a:pt x="57310" y="68190"/>
                </a:lnTo>
                <a:lnTo>
                  <a:pt x="57400" y="68120"/>
                </a:lnTo>
                <a:lnTo>
                  <a:pt x="57460" y="68130"/>
                </a:lnTo>
                <a:lnTo>
                  <a:pt x="57540" y="68140"/>
                </a:lnTo>
                <a:lnTo>
                  <a:pt x="57710" y="68170"/>
                </a:lnTo>
                <a:lnTo>
                  <a:pt x="57730" y="68160"/>
                </a:lnTo>
                <a:lnTo>
                  <a:pt x="57750" y="68170"/>
                </a:lnTo>
                <a:lnTo>
                  <a:pt x="57780" y="68180"/>
                </a:lnTo>
                <a:lnTo>
                  <a:pt x="57820" y="68180"/>
                </a:lnTo>
                <a:lnTo>
                  <a:pt x="57830" y="68170"/>
                </a:lnTo>
                <a:lnTo>
                  <a:pt x="58000" y="68130"/>
                </a:lnTo>
                <a:lnTo>
                  <a:pt x="58030" y="68120"/>
                </a:lnTo>
                <a:lnTo>
                  <a:pt x="58060" y="68150"/>
                </a:lnTo>
                <a:lnTo>
                  <a:pt x="58110" y="68190"/>
                </a:lnTo>
                <a:lnTo>
                  <a:pt x="58200" y="68210"/>
                </a:lnTo>
                <a:lnTo>
                  <a:pt x="58220" y="68240"/>
                </a:lnTo>
                <a:lnTo>
                  <a:pt x="58230" y="68240"/>
                </a:lnTo>
                <a:lnTo>
                  <a:pt x="58250" y="68250"/>
                </a:lnTo>
                <a:lnTo>
                  <a:pt x="58270" y="68290"/>
                </a:lnTo>
                <a:lnTo>
                  <a:pt x="58290" y="68290"/>
                </a:lnTo>
                <a:lnTo>
                  <a:pt x="58340" y="68270"/>
                </a:lnTo>
                <a:lnTo>
                  <a:pt x="58360" y="68270"/>
                </a:lnTo>
                <a:lnTo>
                  <a:pt x="58390" y="68260"/>
                </a:lnTo>
                <a:lnTo>
                  <a:pt x="58430" y="68240"/>
                </a:lnTo>
                <a:lnTo>
                  <a:pt x="58460" y="68200"/>
                </a:lnTo>
                <a:lnTo>
                  <a:pt x="58500" y="68140"/>
                </a:lnTo>
                <a:lnTo>
                  <a:pt x="58590" y="68130"/>
                </a:lnTo>
                <a:lnTo>
                  <a:pt x="58620" y="68100"/>
                </a:lnTo>
                <a:lnTo>
                  <a:pt x="58650" y="68100"/>
                </a:lnTo>
                <a:lnTo>
                  <a:pt x="58660" y="68100"/>
                </a:lnTo>
                <a:lnTo>
                  <a:pt x="58700" y="68090"/>
                </a:lnTo>
                <a:lnTo>
                  <a:pt x="58730" y="68120"/>
                </a:lnTo>
                <a:lnTo>
                  <a:pt x="58740" y="68140"/>
                </a:lnTo>
                <a:lnTo>
                  <a:pt x="58900" y="68230"/>
                </a:lnTo>
                <a:lnTo>
                  <a:pt x="58930" y="68240"/>
                </a:lnTo>
                <a:lnTo>
                  <a:pt x="59010" y="68240"/>
                </a:lnTo>
                <a:lnTo>
                  <a:pt x="59200" y="68240"/>
                </a:lnTo>
                <a:lnTo>
                  <a:pt x="59180" y="68280"/>
                </a:lnTo>
                <a:lnTo>
                  <a:pt x="59170" y="68300"/>
                </a:lnTo>
                <a:lnTo>
                  <a:pt x="59180" y="68330"/>
                </a:lnTo>
                <a:lnTo>
                  <a:pt x="59180" y="68360"/>
                </a:lnTo>
                <a:lnTo>
                  <a:pt x="59210" y="68390"/>
                </a:lnTo>
                <a:lnTo>
                  <a:pt x="59210" y="68410"/>
                </a:lnTo>
                <a:lnTo>
                  <a:pt x="59130" y="68530"/>
                </a:lnTo>
                <a:lnTo>
                  <a:pt x="59120" y="68570"/>
                </a:lnTo>
                <a:lnTo>
                  <a:pt x="59100" y="68630"/>
                </a:lnTo>
                <a:lnTo>
                  <a:pt x="59100" y="68650"/>
                </a:lnTo>
                <a:lnTo>
                  <a:pt x="59130" y="68680"/>
                </a:lnTo>
                <a:lnTo>
                  <a:pt x="59140" y="68690"/>
                </a:lnTo>
                <a:lnTo>
                  <a:pt x="59150" y="68710"/>
                </a:lnTo>
                <a:lnTo>
                  <a:pt x="59170" y="68750"/>
                </a:lnTo>
                <a:lnTo>
                  <a:pt x="59200" y="68790"/>
                </a:lnTo>
                <a:lnTo>
                  <a:pt x="59220" y="68820"/>
                </a:lnTo>
                <a:lnTo>
                  <a:pt x="59220" y="68860"/>
                </a:lnTo>
                <a:lnTo>
                  <a:pt x="59220" y="68870"/>
                </a:lnTo>
                <a:lnTo>
                  <a:pt x="59230" y="68950"/>
                </a:lnTo>
                <a:lnTo>
                  <a:pt x="59250" y="69010"/>
                </a:lnTo>
                <a:lnTo>
                  <a:pt x="59260" y="69050"/>
                </a:lnTo>
                <a:lnTo>
                  <a:pt x="59220" y="69200"/>
                </a:lnTo>
                <a:lnTo>
                  <a:pt x="59200" y="69280"/>
                </a:lnTo>
                <a:lnTo>
                  <a:pt x="59180" y="69320"/>
                </a:lnTo>
                <a:lnTo>
                  <a:pt x="59180" y="69360"/>
                </a:lnTo>
                <a:lnTo>
                  <a:pt x="59200" y="69420"/>
                </a:lnTo>
                <a:lnTo>
                  <a:pt x="59220" y="69490"/>
                </a:lnTo>
                <a:lnTo>
                  <a:pt x="59260" y="69600"/>
                </a:lnTo>
                <a:lnTo>
                  <a:pt x="59260" y="69630"/>
                </a:lnTo>
                <a:lnTo>
                  <a:pt x="59270" y="69650"/>
                </a:lnTo>
                <a:lnTo>
                  <a:pt x="59260" y="69720"/>
                </a:lnTo>
                <a:lnTo>
                  <a:pt x="59220" y="69860"/>
                </a:lnTo>
                <a:lnTo>
                  <a:pt x="59210" y="69910"/>
                </a:lnTo>
                <a:lnTo>
                  <a:pt x="59210" y="69960"/>
                </a:lnTo>
                <a:lnTo>
                  <a:pt x="59210" y="70020"/>
                </a:lnTo>
                <a:lnTo>
                  <a:pt x="59170" y="70160"/>
                </a:lnTo>
                <a:lnTo>
                  <a:pt x="59140" y="70370"/>
                </a:lnTo>
                <a:lnTo>
                  <a:pt x="59120" y="70400"/>
                </a:lnTo>
                <a:lnTo>
                  <a:pt x="59110" y="70440"/>
                </a:lnTo>
                <a:lnTo>
                  <a:pt x="59110" y="70450"/>
                </a:lnTo>
                <a:lnTo>
                  <a:pt x="59110" y="70460"/>
                </a:lnTo>
                <a:lnTo>
                  <a:pt x="59100" y="70470"/>
                </a:lnTo>
                <a:lnTo>
                  <a:pt x="59100" y="70480"/>
                </a:lnTo>
                <a:lnTo>
                  <a:pt x="59090" y="70490"/>
                </a:lnTo>
                <a:lnTo>
                  <a:pt x="59040" y="70520"/>
                </a:lnTo>
                <a:lnTo>
                  <a:pt x="59020" y="70540"/>
                </a:lnTo>
                <a:lnTo>
                  <a:pt x="59010" y="70570"/>
                </a:lnTo>
                <a:lnTo>
                  <a:pt x="59000" y="70590"/>
                </a:lnTo>
                <a:lnTo>
                  <a:pt x="58990" y="70610"/>
                </a:lnTo>
                <a:lnTo>
                  <a:pt x="58980" y="70640"/>
                </a:lnTo>
                <a:lnTo>
                  <a:pt x="58970" y="70710"/>
                </a:lnTo>
                <a:lnTo>
                  <a:pt x="59000" y="70860"/>
                </a:lnTo>
                <a:lnTo>
                  <a:pt x="59010" y="70930"/>
                </a:lnTo>
                <a:lnTo>
                  <a:pt x="59020" y="70960"/>
                </a:lnTo>
                <a:lnTo>
                  <a:pt x="59030" y="70980"/>
                </a:lnTo>
                <a:lnTo>
                  <a:pt x="59050" y="70990"/>
                </a:lnTo>
                <a:lnTo>
                  <a:pt x="59050" y="71000"/>
                </a:lnTo>
                <a:lnTo>
                  <a:pt x="59060" y="71000"/>
                </a:lnTo>
                <a:lnTo>
                  <a:pt x="59090" y="71020"/>
                </a:lnTo>
                <a:lnTo>
                  <a:pt x="59150" y="71060"/>
                </a:lnTo>
                <a:lnTo>
                  <a:pt x="59200" y="71130"/>
                </a:lnTo>
                <a:lnTo>
                  <a:pt x="59200" y="71140"/>
                </a:lnTo>
                <a:lnTo>
                  <a:pt x="59170" y="71180"/>
                </a:lnTo>
                <a:lnTo>
                  <a:pt x="59160" y="71200"/>
                </a:lnTo>
                <a:lnTo>
                  <a:pt x="59150" y="71280"/>
                </a:lnTo>
                <a:lnTo>
                  <a:pt x="59160" y="71330"/>
                </a:lnTo>
                <a:lnTo>
                  <a:pt x="59190" y="71390"/>
                </a:lnTo>
                <a:lnTo>
                  <a:pt x="59220" y="71420"/>
                </a:lnTo>
                <a:lnTo>
                  <a:pt x="59220" y="71540"/>
                </a:lnTo>
                <a:lnTo>
                  <a:pt x="59210" y="71630"/>
                </a:lnTo>
                <a:lnTo>
                  <a:pt x="59240" y="71780"/>
                </a:lnTo>
                <a:lnTo>
                  <a:pt x="59390" y="72150"/>
                </a:lnTo>
                <a:lnTo>
                  <a:pt x="59490" y="72080"/>
                </a:lnTo>
                <a:lnTo>
                  <a:pt x="59520" y="72090"/>
                </a:lnTo>
                <a:lnTo>
                  <a:pt x="59560" y="72110"/>
                </a:lnTo>
                <a:lnTo>
                  <a:pt x="59600" y="72130"/>
                </a:lnTo>
                <a:lnTo>
                  <a:pt x="59640" y="72130"/>
                </a:lnTo>
                <a:lnTo>
                  <a:pt x="59710" y="72130"/>
                </a:lnTo>
                <a:lnTo>
                  <a:pt x="59760" y="72130"/>
                </a:lnTo>
                <a:lnTo>
                  <a:pt x="59830" y="72140"/>
                </a:lnTo>
                <a:lnTo>
                  <a:pt x="59910" y="72170"/>
                </a:lnTo>
                <a:lnTo>
                  <a:pt x="59970" y="72170"/>
                </a:lnTo>
                <a:lnTo>
                  <a:pt x="60010" y="72180"/>
                </a:lnTo>
                <a:lnTo>
                  <a:pt x="60070" y="72180"/>
                </a:lnTo>
                <a:lnTo>
                  <a:pt x="60110" y="72170"/>
                </a:lnTo>
                <a:lnTo>
                  <a:pt x="60170" y="72150"/>
                </a:lnTo>
                <a:lnTo>
                  <a:pt x="60200" y="72140"/>
                </a:lnTo>
                <a:lnTo>
                  <a:pt x="60260" y="72200"/>
                </a:lnTo>
                <a:lnTo>
                  <a:pt x="60320" y="72140"/>
                </a:lnTo>
                <a:lnTo>
                  <a:pt x="60330" y="72140"/>
                </a:lnTo>
                <a:lnTo>
                  <a:pt x="60350" y="72140"/>
                </a:lnTo>
                <a:lnTo>
                  <a:pt x="60360" y="72130"/>
                </a:lnTo>
                <a:lnTo>
                  <a:pt x="60370" y="72120"/>
                </a:lnTo>
                <a:lnTo>
                  <a:pt x="60380" y="72100"/>
                </a:lnTo>
                <a:lnTo>
                  <a:pt x="60390" y="72100"/>
                </a:lnTo>
                <a:lnTo>
                  <a:pt x="60410" y="72130"/>
                </a:lnTo>
                <a:lnTo>
                  <a:pt x="60440" y="72140"/>
                </a:lnTo>
                <a:lnTo>
                  <a:pt x="60490" y="72140"/>
                </a:lnTo>
                <a:lnTo>
                  <a:pt x="60530" y="72130"/>
                </a:lnTo>
                <a:lnTo>
                  <a:pt x="60560" y="72140"/>
                </a:lnTo>
                <a:lnTo>
                  <a:pt x="60580" y="72180"/>
                </a:lnTo>
                <a:lnTo>
                  <a:pt x="60590" y="72260"/>
                </a:lnTo>
                <a:lnTo>
                  <a:pt x="60600" y="72270"/>
                </a:lnTo>
                <a:lnTo>
                  <a:pt x="60640" y="72300"/>
                </a:lnTo>
                <a:lnTo>
                  <a:pt x="60660" y="72340"/>
                </a:lnTo>
                <a:lnTo>
                  <a:pt x="60690" y="72350"/>
                </a:lnTo>
                <a:lnTo>
                  <a:pt x="60700" y="72370"/>
                </a:lnTo>
                <a:lnTo>
                  <a:pt x="60720" y="72380"/>
                </a:lnTo>
                <a:lnTo>
                  <a:pt x="60730" y="72390"/>
                </a:lnTo>
                <a:lnTo>
                  <a:pt x="60750" y="72400"/>
                </a:lnTo>
                <a:lnTo>
                  <a:pt x="60770" y="72420"/>
                </a:lnTo>
                <a:lnTo>
                  <a:pt x="60790" y="72440"/>
                </a:lnTo>
                <a:lnTo>
                  <a:pt x="60810" y="72460"/>
                </a:lnTo>
                <a:lnTo>
                  <a:pt x="60830" y="72480"/>
                </a:lnTo>
                <a:lnTo>
                  <a:pt x="60870" y="72510"/>
                </a:lnTo>
                <a:lnTo>
                  <a:pt x="60890" y="72520"/>
                </a:lnTo>
                <a:lnTo>
                  <a:pt x="60910" y="72550"/>
                </a:lnTo>
                <a:lnTo>
                  <a:pt x="60940" y="72570"/>
                </a:lnTo>
                <a:lnTo>
                  <a:pt x="60960" y="72600"/>
                </a:lnTo>
                <a:lnTo>
                  <a:pt x="60980" y="72610"/>
                </a:lnTo>
                <a:lnTo>
                  <a:pt x="61000" y="72640"/>
                </a:lnTo>
                <a:lnTo>
                  <a:pt x="61020" y="72650"/>
                </a:lnTo>
                <a:lnTo>
                  <a:pt x="61040" y="72670"/>
                </a:lnTo>
                <a:lnTo>
                  <a:pt x="61080" y="72680"/>
                </a:lnTo>
                <a:lnTo>
                  <a:pt x="61100" y="72680"/>
                </a:lnTo>
                <a:lnTo>
                  <a:pt x="61130" y="72690"/>
                </a:lnTo>
                <a:lnTo>
                  <a:pt x="61160" y="72710"/>
                </a:lnTo>
                <a:lnTo>
                  <a:pt x="61190" y="72740"/>
                </a:lnTo>
                <a:lnTo>
                  <a:pt x="61210" y="72770"/>
                </a:lnTo>
                <a:lnTo>
                  <a:pt x="61210" y="72790"/>
                </a:lnTo>
                <a:lnTo>
                  <a:pt x="61200" y="72800"/>
                </a:lnTo>
                <a:lnTo>
                  <a:pt x="61180" y="72820"/>
                </a:lnTo>
                <a:lnTo>
                  <a:pt x="61160" y="72840"/>
                </a:lnTo>
                <a:lnTo>
                  <a:pt x="61140" y="72880"/>
                </a:lnTo>
                <a:lnTo>
                  <a:pt x="61150" y="72910"/>
                </a:lnTo>
                <a:lnTo>
                  <a:pt x="61190" y="72900"/>
                </a:lnTo>
                <a:lnTo>
                  <a:pt x="61280" y="72910"/>
                </a:lnTo>
                <a:lnTo>
                  <a:pt x="61380" y="72930"/>
                </a:lnTo>
                <a:lnTo>
                  <a:pt x="61440" y="72940"/>
                </a:lnTo>
                <a:lnTo>
                  <a:pt x="61470" y="72960"/>
                </a:lnTo>
                <a:lnTo>
                  <a:pt x="61520" y="72960"/>
                </a:lnTo>
                <a:lnTo>
                  <a:pt x="61540" y="72970"/>
                </a:lnTo>
                <a:lnTo>
                  <a:pt x="61600" y="72990"/>
                </a:lnTo>
                <a:lnTo>
                  <a:pt x="61610" y="72990"/>
                </a:lnTo>
                <a:lnTo>
                  <a:pt x="61690" y="72990"/>
                </a:lnTo>
                <a:lnTo>
                  <a:pt x="61710" y="73000"/>
                </a:lnTo>
                <a:lnTo>
                  <a:pt x="61730" y="73020"/>
                </a:lnTo>
                <a:lnTo>
                  <a:pt x="61740" y="73020"/>
                </a:lnTo>
                <a:lnTo>
                  <a:pt x="61750" y="73050"/>
                </a:lnTo>
                <a:lnTo>
                  <a:pt x="61850" y="73090"/>
                </a:lnTo>
                <a:lnTo>
                  <a:pt x="61870" y="73110"/>
                </a:lnTo>
                <a:lnTo>
                  <a:pt x="61880" y="73130"/>
                </a:lnTo>
                <a:lnTo>
                  <a:pt x="61880" y="73170"/>
                </a:lnTo>
                <a:lnTo>
                  <a:pt x="61890" y="73210"/>
                </a:lnTo>
                <a:lnTo>
                  <a:pt x="61890" y="73220"/>
                </a:lnTo>
                <a:lnTo>
                  <a:pt x="61880" y="73240"/>
                </a:lnTo>
                <a:lnTo>
                  <a:pt x="61950" y="73420"/>
                </a:lnTo>
                <a:lnTo>
                  <a:pt x="61990" y="73480"/>
                </a:lnTo>
                <a:lnTo>
                  <a:pt x="62010" y="73500"/>
                </a:lnTo>
                <a:lnTo>
                  <a:pt x="62040" y="73530"/>
                </a:lnTo>
                <a:lnTo>
                  <a:pt x="62090" y="73560"/>
                </a:lnTo>
                <a:lnTo>
                  <a:pt x="62140" y="73590"/>
                </a:lnTo>
                <a:lnTo>
                  <a:pt x="62150" y="73600"/>
                </a:lnTo>
                <a:lnTo>
                  <a:pt x="62190" y="73630"/>
                </a:lnTo>
                <a:lnTo>
                  <a:pt x="62220" y="73750"/>
                </a:lnTo>
                <a:lnTo>
                  <a:pt x="62290" y="73810"/>
                </a:lnTo>
                <a:lnTo>
                  <a:pt x="62320" y="73830"/>
                </a:lnTo>
                <a:lnTo>
                  <a:pt x="62350" y="73830"/>
                </a:lnTo>
                <a:lnTo>
                  <a:pt x="62390" y="73860"/>
                </a:lnTo>
                <a:lnTo>
                  <a:pt x="62460" y="73890"/>
                </a:lnTo>
                <a:lnTo>
                  <a:pt x="62500" y="73900"/>
                </a:lnTo>
                <a:lnTo>
                  <a:pt x="62530" y="73920"/>
                </a:lnTo>
                <a:lnTo>
                  <a:pt x="62560" y="73960"/>
                </a:lnTo>
                <a:lnTo>
                  <a:pt x="62650" y="74020"/>
                </a:lnTo>
                <a:lnTo>
                  <a:pt x="62710" y="74030"/>
                </a:lnTo>
                <a:lnTo>
                  <a:pt x="62740" y="74050"/>
                </a:lnTo>
                <a:lnTo>
                  <a:pt x="62750" y="74060"/>
                </a:lnTo>
                <a:lnTo>
                  <a:pt x="62780" y="74080"/>
                </a:lnTo>
                <a:lnTo>
                  <a:pt x="62800" y="74090"/>
                </a:lnTo>
                <a:lnTo>
                  <a:pt x="62830" y="74130"/>
                </a:lnTo>
                <a:lnTo>
                  <a:pt x="62850" y="74180"/>
                </a:lnTo>
                <a:lnTo>
                  <a:pt x="62900" y="74180"/>
                </a:lnTo>
                <a:lnTo>
                  <a:pt x="62920" y="74180"/>
                </a:lnTo>
                <a:lnTo>
                  <a:pt x="62940" y="74190"/>
                </a:lnTo>
                <a:lnTo>
                  <a:pt x="62950" y="74200"/>
                </a:lnTo>
                <a:lnTo>
                  <a:pt x="62980" y="74240"/>
                </a:lnTo>
                <a:lnTo>
                  <a:pt x="63000" y="74250"/>
                </a:lnTo>
                <a:lnTo>
                  <a:pt x="63010" y="74260"/>
                </a:lnTo>
                <a:lnTo>
                  <a:pt x="63010" y="74290"/>
                </a:lnTo>
                <a:lnTo>
                  <a:pt x="63010" y="74320"/>
                </a:lnTo>
                <a:lnTo>
                  <a:pt x="63010" y="74340"/>
                </a:lnTo>
                <a:lnTo>
                  <a:pt x="63020" y="74350"/>
                </a:lnTo>
                <a:lnTo>
                  <a:pt x="63050" y="74370"/>
                </a:lnTo>
                <a:lnTo>
                  <a:pt x="63060" y="74380"/>
                </a:lnTo>
                <a:lnTo>
                  <a:pt x="63080" y="74390"/>
                </a:lnTo>
                <a:lnTo>
                  <a:pt x="63090" y="74400"/>
                </a:lnTo>
                <a:lnTo>
                  <a:pt x="63110" y="74400"/>
                </a:lnTo>
                <a:lnTo>
                  <a:pt x="63130" y="74400"/>
                </a:lnTo>
                <a:lnTo>
                  <a:pt x="63160" y="74420"/>
                </a:lnTo>
                <a:lnTo>
                  <a:pt x="63180" y="74420"/>
                </a:lnTo>
                <a:lnTo>
                  <a:pt x="63200" y="74430"/>
                </a:lnTo>
                <a:lnTo>
                  <a:pt x="63230" y="74430"/>
                </a:lnTo>
                <a:lnTo>
                  <a:pt x="63260" y="74420"/>
                </a:lnTo>
                <a:lnTo>
                  <a:pt x="63270" y="74430"/>
                </a:lnTo>
                <a:lnTo>
                  <a:pt x="63320" y="74440"/>
                </a:lnTo>
                <a:lnTo>
                  <a:pt x="63330" y="74450"/>
                </a:lnTo>
                <a:lnTo>
                  <a:pt x="63340" y="74470"/>
                </a:lnTo>
                <a:lnTo>
                  <a:pt x="63370" y="74490"/>
                </a:lnTo>
                <a:lnTo>
                  <a:pt x="63390" y="74500"/>
                </a:lnTo>
                <a:lnTo>
                  <a:pt x="63410" y="74530"/>
                </a:lnTo>
                <a:lnTo>
                  <a:pt x="63420" y="74540"/>
                </a:lnTo>
                <a:lnTo>
                  <a:pt x="63420" y="74560"/>
                </a:lnTo>
                <a:lnTo>
                  <a:pt x="63420" y="74580"/>
                </a:lnTo>
                <a:lnTo>
                  <a:pt x="63410" y="74610"/>
                </a:lnTo>
                <a:lnTo>
                  <a:pt x="63400" y="74620"/>
                </a:lnTo>
                <a:lnTo>
                  <a:pt x="63370" y="74620"/>
                </a:lnTo>
                <a:lnTo>
                  <a:pt x="63340" y="74630"/>
                </a:lnTo>
                <a:lnTo>
                  <a:pt x="63310" y="74630"/>
                </a:lnTo>
                <a:lnTo>
                  <a:pt x="63300" y="74630"/>
                </a:lnTo>
                <a:lnTo>
                  <a:pt x="63280" y="74640"/>
                </a:lnTo>
                <a:lnTo>
                  <a:pt x="63260" y="74650"/>
                </a:lnTo>
                <a:lnTo>
                  <a:pt x="63240" y="74650"/>
                </a:lnTo>
                <a:lnTo>
                  <a:pt x="63220" y="74650"/>
                </a:lnTo>
                <a:lnTo>
                  <a:pt x="63190" y="74650"/>
                </a:lnTo>
                <a:lnTo>
                  <a:pt x="63160" y="74650"/>
                </a:lnTo>
                <a:lnTo>
                  <a:pt x="63130" y="74650"/>
                </a:lnTo>
                <a:lnTo>
                  <a:pt x="63080" y="74650"/>
                </a:lnTo>
                <a:lnTo>
                  <a:pt x="63050" y="74650"/>
                </a:lnTo>
                <a:lnTo>
                  <a:pt x="62970" y="74650"/>
                </a:lnTo>
                <a:lnTo>
                  <a:pt x="62950" y="74650"/>
                </a:lnTo>
                <a:lnTo>
                  <a:pt x="62930" y="74650"/>
                </a:lnTo>
                <a:lnTo>
                  <a:pt x="62900" y="74650"/>
                </a:lnTo>
                <a:lnTo>
                  <a:pt x="62880" y="74650"/>
                </a:lnTo>
                <a:lnTo>
                  <a:pt x="62850" y="74650"/>
                </a:lnTo>
                <a:lnTo>
                  <a:pt x="62830" y="74660"/>
                </a:lnTo>
                <a:lnTo>
                  <a:pt x="62810" y="74660"/>
                </a:lnTo>
                <a:lnTo>
                  <a:pt x="62800" y="74660"/>
                </a:lnTo>
                <a:lnTo>
                  <a:pt x="62780" y="74660"/>
                </a:lnTo>
                <a:lnTo>
                  <a:pt x="62770" y="74660"/>
                </a:lnTo>
                <a:lnTo>
                  <a:pt x="62750" y="74670"/>
                </a:lnTo>
                <a:lnTo>
                  <a:pt x="62730" y="74670"/>
                </a:lnTo>
                <a:lnTo>
                  <a:pt x="62700" y="74670"/>
                </a:lnTo>
                <a:lnTo>
                  <a:pt x="62670" y="74670"/>
                </a:lnTo>
                <a:lnTo>
                  <a:pt x="62640" y="74670"/>
                </a:lnTo>
                <a:lnTo>
                  <a:pt x="62630" y="74660"/>
                </a:lnTo>
                <a:lnTo>
                  <a:pt x="62610" y="74650"/>
                </a:lnTo>
                <a:lnTo>
                  <a:pt x="62600" y="74640"/>
                </a:lnTo>
                <a:lnTo>
                  <a:pt x="62590" y="74630"/>
                </a:lnTo>
                <a:lnTo>
                  <a:pt x="62590" y="74620"/>
                </a:lnTo>
                <a:lnTo>
                  <a:pt x="62580" y="74610"/>
                </a:lnTo>
                <a:lnTo>
                  <a:pt x="62570" y="74600"/>
                </a:lnTo>
                <a:lnTo>
                  <a:pt x="62560" y="74600"/>
                </a:lnTo>
                <a:lnTo>
                  <a:pt x="62530" y="74600"/>
                </a:lnTo>
                <a:lnTo>
                  <a:pt x="62520" y="74580"/>
                </a:lnTo>
                <a:lnTo>
                  <a:pt x="62480" y="74560"/>
                </a:lnTo>
                <a:lnTo>
                  <a:pt x="62450" y="74550"/>
                </a:lnTo>
                <a:lnTo>
                  <a:pt x="62410" y="74540"/>
                </a:lnTo>
                <a:lnTo>
                  <a:pt x="62360" y="74530"/>
                </a:lnTo>
                <a:lnTo>
                  <a:pt x="62330" y="74520"/>
                </a:lnTo>
                <a:lnTo>
                  <a:pt x="62280" y="74510"/>
                </a:lnTo>
                <a:lnTo>
                  <a:pt x="62250" y="74510"/>
                </a:lnTo>
                <a:lnTo>
                  <a:pt x="62220" y="74510"/>
                </a:lnTo>
                <a:lnTo>
                  <a:pt x="62180" y="74510"/>
                </a:lnTo>
                <a:lnTo>
                  <a:pt x="62150" y="74500"/>
                </a:lnTo>
                <a:lnTo>
                  <a:pt x="62110" y="74510"/>
                </a:lnTo>
                <a:lnTo>
                  <a:pt x="62080" y="74520"/>
                </a:lnTo>
                <a:lnTo>
                  <a:pt x="62050" y="74530"/>
                </a:lnTo>
                <a:lnTo>
                  <a:pt x="62020" y="74530"/>
                </a:lnTo>
                <a:lnTo>
                  <a:pt x="62000" y="74530"/>
                </a:lnTo>
                <a:lnTo>
                  <a:pt x="61980" y="74530"/>
                </a:lnTo>
                <a:lnTo>
                  <a:pt x="61960" y="74530"/>
                </a:lnTo>
                <a:lnTo>
                  <a:pt x="61950" y="74540"/>
                </a:lnTo>
                <a:lnTo>
                  <a:pt x="61940" y="74560"/>
                </a:lnTo>
                <a:lnTo>
                  <a:pt x="61910" y="74560"/>
                </a:lnTo>
                <a:lnTo>
                  <a:pt x="61880" y="74580"/>
                </a:lnTo>
                <a:lnTo>
                  <a:pt x="61860" y="74600"/>
                </a:lnTo>
                <a:lnTo>
                  <a:pt x="61850" y="74620"/>
                </a:lnTo>
                <a:lnTo>
                  <a:pt x="61840" y="74630"/>
                </a:lnTo>
                <a:lnTo>
                  <a:pt x="61830" y="74660"/>
                </a:lnTo>
                <a:lnTo>
                  <a:pt x="61820" y="74670"/>
                </a:lnTo>
                <a:lnTo>
                  <a:pt x="61790" y="74700"/>
                </a:lnTo>
                <a:lnTo>
                  <a:pt x="61770" y="74720"/>
                </a:lnTo>
                <a:lnTo>
                  <a:pt x="61750" y="74720"/>
                </a:lnTo>
                <a:lnTo>
                  <a:pt x="61720" y="74740"/>
                </a:lnTo>
                <a:lnTo>
                  <a:pt x="61710" y="74750"/>
                </a:lnTo>
                <a:lnTo>
                  <a:pt x="61690" y="74750"/>
                </a:lnTo>
                <a:lnTo>
                  <a:pt x="61670" y="74730"/>
                </a:lnTo>
                <a:lnTo>
                  <a:pt x="61650" y="74720"/>
                </a:lnTo>
                <a:lnTo>
                  <a:pt x="61640" y="74700"/>
                </a:lnTo>
                <a:lnTo>
                  <a:pt x="61610" y="74680"/>
                </a:lnTo>
                <a:lnTo>
                  <a:pt x="61590" y="74670"/>
                </a:lnTo>
                <a:lnTo>
                  <a:pt x="61570" y="74670"/>
                </a:lnTo>
                <a:lnTo>
                  <a:pt x="61560" y="74680"/>
                </a:lnTo>
                <a:lnTo>
                  <a:pt x="61540" y="74690"/>
                </a:lnTo>
                <a:lnTo>
                  <a:pt x="61510" y="74710"/>
                </a:lnTo>
                <a:lnTo>
                  <a:pt x="61490" y="74740"/>
                </a:lnTo>
                <a:lnTo>
                  <a:pt x="61470" y="74760"/>
                </a:lnTo>
                <a:lnTo>
                  <a:pt x="61450" y="74780"/>
                </a:lnTo>
                <a:lnTo>
                  <a:pt x="61400" y="74820"/>
                </a:lnTo>
                <a:lnTo>
                  <a:pt x="61390" y="74840"/>
                </a:lnTo>
                <a:lnTo>
                  <a:pt x="61400" y="74860"/>
                </a:lnTo>
                <a:lnTo>
                  <a:pt x="61400" y="74890"/>
                </a:lnTo>
                <a:lnTo>
                  <a:pt x="61390" y="74910"/>
                </a:lnTo>
                <a:lnTo>
                  <a:pt x="61350" y="74920"/>
                </a:lnTo>
                <a:lnTo>
                  <a:pt x="61330" y="74940"/>
                </a:lnTo>
                <a:lnTo>
                  <a:pt x="61340" y="74950"/>
                </a:lnTo>
                <a:lnTo>
                  <a:pt x="61350" y="74950"/>
                </a:lnTo>
                <a:lnTo>
                  <a:pt x="61370" y="75010"/>
                </a:lnTo>
                <a:lnTo>
                  <a:pt x="61360" y="75060"/>
                </a:lnTo>
                <a:lnTo>
                  <a:pt x="61370" y="75080"/>
                </a:lnTo>
                <a:lnTo>
                  <a:pt x="61410" y="75130"/>
                </a:lnTo>
                <a:lnTo>
                  <a:pt x="61380" y="75210"/>
                </a:lnTo>
                <a:lnTo>
                  <a:pt x="61380" y="75220"/>
                </a:lnTo>
                <a:lnTo>
                  <a:pt x="61380" y="75240"/>
                </a:lnTo>
                <a:lnTo>
                  <a:pt x="61390" y="75260"/>
                </a:lnTo>
                <a:lnTo>
                  <a:pt x="61400" y="75270"/>
                </a:lnTo>
                <a:lnTo>
                  <a:pt x="61410" y="75300"/>
                </a:lnTo>
                <a:lnTo>
                  <a:pt x="61430" y="75340"/>
                </a:lnTo>
                <a:lnTo>
                  <a:pt x="61460" y="75390"/>
                </a:lnTo>
                <a:lnTo>
                  <a:pt x="61460" y="75410"/>
                </a:lnTo>
                <a:lnTo>
                  <a:pt x="61460" y="75420"/>
                </a:lnTo>
                <a:lnTo>
                  <a:pt x="61430" y="75530"/>
                </a:lnTo>
                <a:lnTo>
                  <a:pt x="61410" y="75540"/>
                </a:lnTo>
                <a:lnTo>
                  <a:pt x="61410" y="75630"/>
                </a:lnTo>
                <a:lnTo>
                  <a:pt x="61400" y="75640"/>
                </a:lnTo>
                <a:lnTo>
                  <a:pt x="61310" y="75840"/>
                </a:lnTo>
                <a:lnTo>
                  <a:pt x="61270" y="75950"/>
                </a:lnTo>
                <a:lnTo>
                  <a:pt x="61260" y="75980"/>
                </a:lnTo>
                <a:lnTo>
                  <a:pt x="61260" y="76010"/>
                </a:lnTo>
                <a:lnTo>
                  <a:pt x="61250" y="76050"/>
                </a:lnTo>
                <a:lnTo>
                  <a:pt x="61250" y="76060"/>
                </a:lnTo>
                <a:lnTo>
                  <a:pt x="61240" y="76100"/>
                </a:lnTo>
                <a:lnTo>
                  <a:pt x="61250" y="76140"/>
                </a:lnTo>
                <a:lnTo>
                  <a:pt x="61290" y="76210"/>
                </a:lnTo>
                <a:lnTo>
                  <a:pt x="61300" y="76230"/>
                </a:lnTo>
                <a:lnTo>
                  <a:pt x="61310" y="76310"/>
                </a:lnTo>
                <a:lnTo>
                  <a:pt x="61300" y="76340"/>
                </a:lnTo>
                <a:lnTo>
                  <a:pt x="61270" y="76400"/>
                </a:lnTo>
                <a:lnTo>
                  <a:pt x="61250" y="76420"/>
                </a:lnTo>
                <a:lnTo>
                  <a:pt x="61250" y="76460"/>
                </a:lnTo>
                <a:lnTo>
                  <a:pt x="61220" y="76550"/>
                </a:lnTo>
                <a:lnTo>
                  <a:pt x="61220" y="76590"/>
                </a:lnTo>
                <a:lnTo>
                  <a:pt x="61210" y="76670"/>
                </a:lnTo>
                <a:lnTo>
                  <a:pt x="61190" y="76690"/>
                </a:lnTo>
                <a:lnTo>
                  <a:pt x="61120" y="76730"/>
                </a:lnTo>
                <a:lnTo>
                  <a:pt x="61070" y="76760"/>
                </a:lnTo>
                <a:lnTo>
                  <a:pt x="61060" y="76770"/>
                </a:lnTo>
                <a:lnTo>
                  <a:pt x="61020" y="76810"/>
                </a:lnTo>
                <a:lnTo>
                  <a:pt x="61020" y="76820"/>
                </a:lnTo>
                <a:lnTo>
                  <a:pt x="60990" y="76870"/>
                </a:lnTo>
                <a:lnTo>
                  <a:pt x="60910" y="76950"/>
                </a:lnTo>
                <a:lnTo>
                  <a:pt x="60900" y="76960"/>
                </a:lnTo>
                <a:lnTo>
                  <a:pt x="60870" y="76990"/>
                </a:lnTo>
                <a:lnTo>
                  <a:pt x="60830" y="77080"/>
                </a:lnTo>
                <a:lnTo>
                  <a:pt x="60820" y="77100"/>
                </a:lnTo>
                <a:lnTo>
                  <a:pt x="60820" y="77110"/>
                </a:lnTo>
                <a:lnTo>
                  <a:pt x="60810" y="77110"/>
                </a:lnTo>
                <a:lnTo>
                  <a:pt x="60780" y="77140"/>
                </a:lnTo>
                <a:lnTo>
                  <a:pt x="60780" y="77150"/>
                </a:lnTo>
                <a:lnTo>
                  <a:pt x="60750" y="77240"/>
                </a:lnTo>
                <a:lnTo>
                  <a:pt x="60780" y="77260"/>
                </a:lnTo>
                <a:lnTo>
                  <a:pt x="60820" y="77260"/>
                </a:lnTo>
                <a:lnTo>
                  <a:pt x="60820" y="77290"/>
                </a:lnTo>
                <a:lnTo>
                  <a:pt x="60790" y="77350"/>
                </a:lnTo>
                <a:lnTo>
                  <a:pt x="60780" y="77450"/>
                </a:lnTo>
                <a:lnTo>
                  <a:pt x="60790" y="77480"/>
                </a:lnTo>
                <a:lnTo>
                  <a:pt x="60810" y="77510"/>
                </a:lnTo>
                <a:lnTo>
                  <a:pt x="60840" y="77540"/>
                </a:lnTo>
                <a:lnTo>
                  <a:pt x="60970" y="77540"/>
                </a:lnTo>
                <a:lnTo>
                  <a:pt x="60980" y="77540"/>
                </a:lnTo>
                <a:lnTo>
                  <a:pt x="61020" y="77560"/>
                </a:lnTo>
                <a:lnTo>
                  <a:pt x="61060" y="77570"/>
                </a:lnTo>
                <a:lnTo>
                  <a:pt x="61100" y="77580"/>
                </a:lnTo>
                <a:lnTo>
                  <a:pt x="61180" y="77620"/>
                </a:lnTo>
                <a:lnTo>
                  <a:pt x="61180" y="77650"/>
                </a:lnTo>
                <a:lnTo>
                  <a:pt x="61200" y="77690"/>
                </a:lnTo>
                <a:lnTo>
                  <a:pt x="61190" y="77720"/>
                </a:lnTo>
                <a:lnTo>
                  <a:pt x="61160" y="77740"/>
                </a:lnTo>
                <a:lnTo>
                  <a:pt x="61130" y="77760"/>
                </a:lnTo>
                <a:lnTo>
                  <a:pt x="61100" y="77790"/>
                </a:lnTo>
                <a:lnTo>
                  <a:pt x="61090" y="77820"/>
                </a:lnTo>
                <a:lnTo>
                  <a:pt x="61090" y="78000"/>
                </a:lnTo>
                <a:lnTo>
                  <a:pt x="61120" y="78030"/>
                </a:lnTo>
                <a:lnTo>
                  <a:pt x="61130" y="78030"/>
                </a:lnTo>
                <a:lnTo>
                  <a:pt x="61140" y="78050"/>
                </a:lnTo>
                <a:lnTo>
                  <a:pt x="61180" y="78070"/>
                </a:lnTo>
                <a:lnTo>
                  <a:pt x="61220" y="78080"/>
                </a:lnTo>
                <a:lnTo>
                  <a:pt x="61270" y="78090"/>
                </a:lnTo>
                <a:lnTo>
                  <a:pt x="61320" y="78090"/>
                </a:lnTo>
                <a:lnTo>
                  <a:pt x="61340" y="78070"/>
                </a:lnTo>
                <a:lnTo>
                  <a:pt x="61350" y="78080"/>
                </a:lnTo>
                <a:lnTo>
                  <a:pt x="61370" y="78080"/>
                </a:lnTo>
                <a:lnTo>
                  <a:pt x="61430" y="78100"/>
                </a:lnTo>
                <a:lnTo>
                  <a:pt x="61440" y="78100"/>
                </a:lnTo>
                <a:lnTo>
                  <a:pt x="61470" y="78100"/>
                </a:lnTo>
                <a:lnTo>
                  <a:pt x="61520" y="78080"/>
                </a:lnTo>
                <a:lnTo>
                  <a:pt x="61560" y="78040"/>
                </a:lnTo>
                <a:lnTo>
                  <a:pt x="61660" y="78050"/>
                </a:lnTo>
                <a:lnTo>
                  <a:pt x="61670" y="78040"/>
                </a:lnTo>
                <a:lnTo>
                  <a:pt x="61720" y="78010"/>
                </a:lnTo>
                <a:lnTo>
                  <a:pt x="61740" y="78000"/>
                </a:lnTo>
                <a:lnTo>
                  <a:pt x="61760" y="78000"/>
                </a:lnTo>
                <a:lnTo>
                  <a:pt x="61790" y="78010"/>
                </a:lnTo>
                <a:lnTo>
                  <a:pt x="61820" y="78020"/>
                </a:lnTo>
                <a:lnTo>
                  <a:pt x="61850" y="78030"/>
                </a:lnTo>
                <a:lnTo>
                  <a:pt x="61880" y="78050"/>
                </a:lnTo>
                <a:lnTo>
                  <a:pt x="61920" y="78060"/>
                </a:lnTo>
                <a:lnTo>
                  <a:pt x="61940" y="78060"/>
                </a:lnTo>
                <a:lnTo>
                  <a:pt x="61950" y="78070"/>
                </a:lnTo>
                <a:lnTo>
                  <a:pt x="61950" y="78100"/>
                </a:lnTo>
                <a:lnTo>
                  <a:pt x="61970" y="78120"/>
                </a:lnTo>
                <a:lnTo>
                  <a:pt x="61990" y="78150"/>
                </a:lnTo>
                <a:lnTo>
                  <a:pt x="62010" y="78170"/>
                </a:lnTo>
                <a:lnTo>
                  <a:pt x="62010" y="78190"/>
                </a:lnTo>
                <a:lnTo>
                  <a:pt x="62030" y="78210"/>
                </a:lnTo>
                <a:lnTo>
                  <a:pt x="62060" y="78230"/>
                </a:lnTo>
                <a:lnTo>
                  <a:pt x="62070" y="78250"/>
                </a:lnTo>
                <a:lnTo>
                  <a:pt x="62100" y="78190"/>
                </a:lnTo>
                <a:lnTo>
                  <a:pt x="62090" y="78160"/>
                </a:lnTo>
                <a:lnTo>
                  <a:pt x="62090" y="78140"/>
                </a:lnTo>
                <a:lnTo>
                  <a:pt x="62140" y="78110"/>
                </a:lnTo>
                <a:lnTo>
                  <a:pt x="62200" y="78030"/>
                </a:lnTo>
                <a:lnTo>
                  <a:pt x="62220" y="78010"/>
                </a:lnTo>
                <a:lnTo>
                  <a:pt x="62230" y="77990"/>
                </a:lnTo>
                <a:lnTo>
                  <a:pt x="62250" y="77980"/>
                </a:lnTo>
                <a:lnTo>
                  <a:pt x="62300" y="77980"/>
                </a:lnTo>
                <a:lnTo>
                  <a:pt x="62350" y="77970"/>
                </a:lnTo>
                <a:lnTo>
                  <a:pt x="62380" y="77970"/>
                </a:lnTo>
                <a:lnTo>
                  <a:pt x="62400" y="77950"/>
                </a:lnTo>
                <a:lnTo>
                  <a:pt x="62410" y="77970"/>
                </a:lnTo>
                <a:lnTo>
                  <a:pt x="62410" y="78010"/>
                </a:lnTo>
                <a:lnTo>
                  <a:pt x="62420" y="78030"/>
                </a:lnTo>
                <a:lnTo>
                  <a:pt x="62460" y="78130"/>
                </a:lnTo>
                <a:lnTo>
                  <a:pt x="62450" y="78170"/>
                </a:lnTo>
                <a:lnTo>
                  <a:pt x="62470" y="78210"/>
                </a:lnTo>
                <a:lnTo>
                  <a:pt x="62490" y="78230"/>
                </a:lnTo>
                <a:lnTo>
                  <a:pt x="62510" y="78240"/>
                </a:lnTo>
                <a:lnTo>
                  <a:pt x="62510" y="78260"/>
                </a:lnTo>
                <a:lnTo>
                  <a:pt x="62530" y="78300"/>
                </a:lnTo>
                <a:lnTo>
                  <a:pt x="62530" y="78320"/>
                </a:lnTo>
                <a:lnTo>
                  <a:pt x="62530" y="78340"/>
                </a:lnTo>
                <a:lnTo>
                  <a:pt x="62530" y="78370"/>
                </a:lnTo>
                <a:lnTo>
                  <a:pt x="62530" y="78390"/>
                </a:lnTo>
                <a:lnTo>
                  <a:pt x="62540" y="78410"/>
                </a:lnTo>
                <a:lnTo>
                  <a:pt x="62550" y="78420"/>
                </a:lnTo>
                <a:lnTo>
                  <a:pt x="62570" y="78440"/>
                </a:lnTo>
                <a:lnTo>
                  <a:pt x="62580" y="78450"/>
                </a:lnTo>
                <a:lnTo>
                  <a:pt x="62600" y="78460"/>
                </a:lnTo>
                <a:lnTo>
                  <a:pt x="62620" y="78480"/>
                </a:lnTo>
                <a:lnTo>
                  <a:pt x="62630" y="78500"/>
                </a:lnTo>
                <a:lnTo>
                  <a:pt x="62630" y="78510"/>
                </a:lnTo>
                <a:lnTo>
                  <a:pt x="62640" y="78530"/>
                </a:lnTo>
                <a:lnTo>
                  <a:pt x="62650" y="78540"/>
                </a:lnTo>
                <a:lnTo>
                  <a:pt x="62660" y="78560"/>
                </a:lnTo>
                <a:lnTo>
                  <a:pt x="62660" y="78540"/>
                </a:lnTo>
                <a:lnTo>
                  <a:pt x="62660" y="78530"/>
                </a:lnTo>
                <a:lnTo>
                  <a:pt x="62650" y="78500"/>
                </a:lnTo>
                <a:lnTo>
                  <a:pt x="62650" y="78470"/>
                </a:lnTo>
                <a:lnTo>
                  <a:pt x="62650" y="78450"/>
                </a:lnTo>
                <a:lnTo>
                  <a:pt x="62640" y="78410"/>
                </a:lnTo>
                <a:lnTo>
                  <a:pt x="62640" y="78390"/>
                </a:lnTo>
                <a:lnTo>
                  <a:pt x="62650" y="78370"/>
                </a:lnTo>
                <a:lnTo>
                  <a:pt x="62650" y="78350"/>
                </a:lnTo>
                <a:lnTo>
                  <a:pt x="62660" y="78320"/>
                </a:lnTo>
                <a:lnTo>
                  <a:pt x="62670" y="78310"/>
                </a:lnTo>
                <a:lnTo>
                  <a:pt x="62690" y="78280"/>
                </a:lnTo>
                <a:lnTo>
                  <a:pt x="62700" y="78270"/>
                </a:lnTo>
                <a:lnTo>
                  <a:pt x="62720" y="78240"/>
                </a:lnTo>
                <a:lnTo>
                  <a:pt x="62730" y="78230"/>
                </a:lnTo>
                <a:lnTo>
                  <a:pt x="62760" y="78200"/>
                </a:lnTo>
                <a:lnTo>
                  <a:pt x="62780" y="78150"/>
                </a:lnTo>
                <a:lnTo>
                  <a:pt x="62810" y="78130"/>
                </a:lnTo>
                <a:lnTo>
                  <a:pt x="62820" y="78110"/>
                </a:lnTo>
                <a:lnTo>
                  <a:pt x="62840" y="78070"/>
                </a:lnTo>
                <a:lnTo>
                  <a:pt x="62850" y="78040"/>
                </a:lnTo>
                <a:lnTo>
                  <a:pt x="62850" y="78020"/>
                </a:lnTo>
                <a:lnTo>
                  <a:pt x="62870" y="78000"/>
                </a:lnTo>
                <a:lnTo>
                  <a:pt x="62880" y="77980"/>
                </a:lnTo>
                <a:lnTo>
                  <a:pt x="62880" y="77960"/>
                </a:lnTo>
                <a:lnTo>
                  <a:pt x="62890" y="77940"/>
                </a:lnTo>
                <a:lnTo>
                  <a:pt x="62900" y="77940"/>
                </a:lnTo>
                <a:lnTo>
                  <a:pt x="62920" y="77950"/>
                </a:lnTo>
                <a:lnTo>
                  <a:pt x="62930" y="77970"/>
                </a:lnTo>
                <a:lnTo>
                  <a:pt x="62940" y="77990"/>
                </a:lnTo>
                <a:lnTo>
                  <a:pt x="62960" y="78010"/>
                </a:lnTo>
                <a:lnTo>
                  <a:pt x="63000" y="78030"/>
                </a:lnTo>
                <a:lnTo>
                  <a:pt x="63020" y="78050"/>
                </a:lnTo>
                <a:lnTo>
                  <a:pt x="63060" y="78070"/>
                </a:lnTo>
                <a:lnTo>
                  <a:pt x="63070" y="78080"/>
                </a:lnTo>
                <a:lnTo>
                  <a:pt x="63100" y="78110"/>
                </a:lnTo>
                <a:lnTo>
                  <a:pt x="63140" y="78140"/>
                </a:lnTo>
                <a:lnTo>
                  <a:pt x="63180" y="78160"/>
                </a:lnTo>
                <a:lnTo>
                  <a:pt x="63220" y="78200"/>
                </a:lnTo>
                <a:lnTo>
                  <a:pt x="63240" y="78210"/>
                </a:lnTo>
                <a:lnTo>
                  <a:pt x="63270" y="78240"/>
                </a:lnTo>
                <a:lnTo>
                  <a:pt x="63280" y="78260"/>
                </a:lnTo>
                <a:lnTo>
                  <a:pt x="63300" y="78280"/>
                </a:lnTo>
                <a:lnTo>
                  <a:pt x="63320" y="78310"/>
                </a:lnTo>
                <a:lnTo>
                  <a:pt x="63340" y="78350"/>
                </a:lnTo>
                <a:lnTo>
                  <a:pt x="63350" y="78370"/>
                </a:lnTo>
                <a:lnTo>
                  <a:pt x="63370" y="78410"/>
                </a:lnTo>
                <a:lnTo>
                  <a:pt x="63390" y="78440"/>
                </a:lnTo>
                <a:lnTo>
                  <a:pt x="63400" y="78480"/>
                </a:lnTo>
                <a:lnTo>
                  <a:pt x="63430" y="78510"/>
                </a:lnTo>
                <a:lnTo>
                  <a:pt x="63460" y="78510"/>
                </a:lnTo>
                <a:lnTo>
                  <a:pt x="63500" y="78490"/>
                </a:lnTo>
                <a:lnTo>
                  <a:pt x="63510" y="78490"/>
                </a:lnTo>
                <a:lnTo>
                  <a:pt x="63510" y="78480"/>
                </a:lnTo>
                <a:lnTo>
                  <a:pt x="63550" y="78430"/>
                </a:lnTo>
                <a:lnTo>
                  <a:pt x="63580" y="78400"/>
                </a:lnTo>
                <a:lnTo>
                  <a:pt x="63660" y="78340"/>
                </a:lnTo>
                <a:lnTo>
                  <a:pt x="63700" y="78330"/>
                </a:lnTo>
                <a:lnTo>
                  <a:pt x="63750" y="78310"/>
                </a:lnTo>
                <a:lnTo>
                  <a:pt x="63880" y="78310"/>
                </a:lnTo>
                <a:lnTo>
                  <a:pt x="63960" y="78280"/>
                </a:lnTo>
                <a:lnTo>
                  <a:pt x="63980" y="78280"/>
                </a:lnTo>
                <a:lnTo>
                  <a:pt x="63990" y="78270"/>
                </a:lnTo>
                <a:lnTo>
                  <a:pt x="64020" y="78200"/>
                </a:lnTo>
                <a:lnTo>
                  <a:pt x="64000" y="78140"/>
                </a:lnTo>
                <a:lnTo>
                  <a:pt x="64000" y="78110"/>
                </a:lnTo>
                <a:lnTo>
                  <a:pt x="64030" y="78090"/>
                </a:lnTo>
                <a:lnTo>
                  <a:pt x="64050" y="78060"/>
                </a:lnTo>
                <a:lnTo>
                  <a:pt x="64060" y="78030"/>
                </a:lnTo>
                <a:lnTo>
                  <a:pt x="64070" y="78000"/>
                </a:lnTo>
                <a:lnTo>
                  <a:pt x="64080" y="78000"/>
                </a:lnTo>
                <a:lnTo>
                  <a:pt x="64090" y="78000"/>
                </a:lnTo>
                <a:lnTo>
                  <a:pt x="64110" y="78030"/>
                </a:lnTo>
                <a:lnTo>
                  <a:pt x="64140" y="78050"/>
                </a:lnTo>
                <a:lnTo>
                  <a:pt x="64130" y="78080"/>
                </a:lnTo>
                <a:lnTo>
                  <a:pt x="64120" y="78120"/>
                </a:lnTo>
                <a:lnTo>
                  <a:pt x="64120" y="78140"/>
                </a:lnTo>
                <a:lnTo>
                  <a:pt x="64120" y="78160"/>
                </a:lnTo>
                <a:lnTo>
                  <a:pt x="64150" y="78190"/>
                </a:lnTo>
                <a:lnTo>
                  <a:pt x="64160" y="78220"/>
                </a:lnTo>
                <a:lnTo>
                  <a:pt x="64170" y="78220"/>
                </a:lnTo>
                <a:lnTo>
                  <a:pt x="64190" y="78240"/>
                </a:lnTo>
                <a:lnTo>
                  <a:pt x="64230" y="78290"/>
                </a:lnTo>
                <a:lnTo>
                  <a:pt x="64260" y="78320"/>
                </a:lnTo>
                <a:lnTo>
                  <a:pt x="64280" y="78320"/>
                </a:lnTo>
                <a:lnTo>
                  <a:pt x="64310" y="78330"/>
                </a:lnTo>
                <a:lnTo>
                  <a:pt x="64400" y="78350"/>
                </a:lnTo>
                <a:lnTo>
                  <a:pt x="64420" y="78360"/>
                </a:lnTo>
                <a:lnTo>
                  <a:pt x="64460" y="78380"/>
                </a:lnTo>
                <a:lnTo>
                  <a:pt x="64480" y="78390"/>
                </a:lnTo>
                <a:lnTo>
                  <a:pt x="64530" y="78420"/>
                </a:lnTo>
                <a:lnTo>
                  <a:pt x="64560" y="78430"/>
                </a:lnTo>
                <a:lnTo>
                  <a:pt x="64600" y="78420"/>
                </a:lnTo>
                <a:lnTo>
                  <a:pt x="64620" y="78390"/>
                </a:lnTo>
                <a:lnTo>
                  <a:pt x="64640" y="78360"/>
                </a:lnTo>
                <a:lnTo>
                  <a:pt x="64650" y="78350"/>
                </a:lnTo>
                <a:lnTo>
                  <a:pt x="64650" y="78340"/>
                </a:lnTo>
                <a:lnTo>
                  <a:pt x="64700" y="78320"/>
                </a:lnTo>
                <a:lnTo>
                  <a:pt x="64710" y="78300"/>
                </a:lnTo>
                <a:lnTo>
                  <a:pt x="64710" y="78270"/>
                </a:lnTo>
                <a:lnTo>
                  <a:pt x="64700" y="78220"/>
                </a:lnTo>
                <a:lnTo>
                  <a:pt x="64700" y="78210"/>
                </a:lnTo>
                <a:lnTo>
                  <a:pt x="64700" y="78200"/>
                </a:lnTo>
                <a:lnTo>
                  <a:pt x="64690" y="78190"/>
                </a:lnTo>
                <a:lnTo>
                  <a:pt x="64670" y="78170"/>
                </a:lnTo>
                <a:lnTo>
                  <a:pt x="64660" y="78170"/>
                </a:lnTo>
                <a:lnTo>
                  <a:pt x="64660" y="78140"/>
                </a:lnTo>
                <a:lnTo>
                  <a:pt x="64690" y="78150"/>
                </a:lnTo>
                <a:lnTo>
                  <a:pt x="64700" y="78150"/>
                </a:lnTo>
                <a:lnTo>
                  <a:pt x="64710" y="78160"/>
                </a:lnTo>
                <a:lnTo>
                  <a:pt x="64760" y="78220"/>
                </a:lnTo>
                <a:lnTo>
                  <a:pt x="64790" y="78250"/>
                </a:lnTo>
                <a:lnTo>
                  <a:pt x="64800" y="78250"/>
                </a:lnTo>
                <a:lnTo>
                  <a:pt x="64830" y="78280"/>
                </a:lnTo>
                <a:lnTo>
                  <a:pt x="64910" y="78340"/>
                </a:lnTo>
                <a:lnTo>
                  <a:pt x="64970" y="78430"/>
                </a:lnTo>
                <a:lnTo>
                  <a:pt x="64980" y="78460"/>
                </a:lnTo>
                <a:lnTo>
                  <a:pt x="64990" y="78490"/>
                </a:lnTo>
                <a:lnTo>
                  <a:pt x="65010" y="78540"/>
                </a:lnTo>
                <a:lnTo>
                  <a:pt x="65030" y="78570"/>
                </a:lnTo>
                <a:lnTo>
                  <a:pt x="65050" y="78620"/>
                </a:lnTo>
                <a:lnTo>
                  <a:pt x="65080" y="78650"/>
                </a:lnTo>
                <a:lnTo>
                  <a:pt x="65110" y="78660"/>
                </a:lnTo>
                <a:lnTo>
                  <a:pt x="65170" y="78650"/>
                </a:lnTo>
                <a:lnTo>
                  <a:pt x="65210" y="78640"/>
                </a:lnTo>
                <a:lnTo>
                  <a:pt x="65270" y="78630"/>
                </a:lnTo>
                <a:lnTo>
                  <a:pt x="65330" y="78610"/>
                </a:lnTo>
                <a:lnTo>
                  <a:pt x="65350" y="78550"/>
                </a:lnTo>
                <a:lnTo>
                  <a:pt x="65400" y="78510"/>
                </a:lnTo>
                <a:lnTo>
                  <a:pt x="65420" y="78490"/>
                </a:lnTo>
                <a:lnTo>
                  <a:pt x="65440" y="78480"/>
                </a:lnTo>
                <a:lnTo>
                  <a:pt x="65500" y="78450"/>
                </a:lnTo>
                <a:lnTo>
                  <a:pt x="65540" y="78440"/>
                </a:lnTo>
                <a:lnTo>
                  <a:pt x="65570" y="78420"/>
                </a:lnTo>
                <a:lnTo>
                  <a:pt x="65580" y="78420"/>
                </a:lnTo>
                <a:lnTo>
                  <a:pt x="65630" y="78420"/>
                </a:lnTo>
                <a:lnTo>
                  <a:pt x="65690" y="78390"/>
                </a:lnTo>
                <a:lnTo>
                  <a:pt x="65700" y="78390"/>
                </a:lnTo>
                <a:lnTo>
                  <a:pt x="65710" y="78390"/>
                </a:lnTo>
                <a:lnTo>
                  <a:pt x="65720" y="78370"/>
                </a:lnTo>
                <a:lnTo>
                  <a:pt x="65730" y="78370"/>
                </a:lnTo>
                <a:lnTo>
                  <a:pt x="65740" y="78360"/>
                </a:lnTo>
                <a:lnTo>
                  <a:pt x="65790" y="78270"/>
                </a:lnTo>
                <a:lnTo>
                  <a:pt x="65740" y="78260"/>
                </a:lnTo>
                <a:lnTo>
                  <a:pt x="65640" y="78240"/>
                </a:lnTo>
                <a:lnTo>
                  <a:pt x="65630" y="78240"/>
                </a:lnTo>
                <a:lnTo>
                  <a:pt x="65520" y="78220"/>
                </a:lnTo>
                <a:lnTo>
                  <a:pt x="65470" y="78230"/>
                </a:lnTo>
                <a:lnTo>
                  <a:pt x="65440" y="78230"/>
                </a:lnTo>
                <a:lnTo>
                  <a:pt x="65390" y="78220"/>
                </a:lnTo>
                <a:lnTo>
                  <a:pt x="65360" y="78220"/>
                </a:lnTo>
                <a:lnTo>
                  <a:pt x="65350" y="78200"/>
                </a:lnTo>
                <a:lnTo>
                  <a:pt x="65350" y="78190"/>
                </a:lnTo>
                <a:lnTo>
                  <a:pt x="65350" y="78160"/>
                </a:lnTo>
                <a:lnTo>
                  <a:pt x="65360" y="78110"/>
                </a:lnTo>
                <a:lnTo>
                  <a:pt x="65390" y="78100"/>
                </a:lnTo>
                <a:lnTo>
                  <a:pt x="65410" y="78100"/>
                </a:lnTo>
                <a:lnTo>
                  <a:pt x="65440" y="78100"/>
                </a:lnTo>
                <a:lnTo>
                  <a:pt x="65480" y="78100"/>
                </a:lnTo>
                <a:lnTo>
                  <a:pt x="65530" y="78100"/>
                </a:lnTo>
                <a:lnTo>
                  <a:pt x="65560" y="78090"/>
                </a:lnTo>
                <a:lnTo>
                  <a:pt x="65590" y="78080"/>
                </a:lnTo>
                <a:lnTo>
                  <a:pt x="65620" y="78070"/>
                </a:lnTo>
                <a:lnTo>
                  <a:pt x="65660" y="78050"/>
                </a:lnTo>
                <a:lnTo>
                  <a:pt x="65700" y="78020"/>
                </a:lnTo>
                <a:lnTo>
                  <a:pt x="65730" y="77990"/>
                </a:lnTo>
                <a:lnTo>
                  <a:pt x="65760" y="77970"/>
                </a:lnTo>
                <a:lnTo>
                  <a:pt x="65790" y="77950"/>
                </a:lnTo>
                <a:lnTo>
                  <a:pt x="65820" y="77930"/>
                </a:lnTo>
                <a:lnTo>
                  <a:pt x="65850" y="77910"/>
                </a:lnTo>
                <a:lnTo>
                  <a:pt x="65890" y="77920"/>
                </a:lnTo>
                <a:lnTo>
                  <a:pt x="65930" y="77930"/>
                </a:lnTo>
                <a:lnTo>
                  <a:pt x="65950" y="77940"/>
                </a:lnTo>
                <a:lnTo>
                  <a:pt x="65990" y="77940"/>
                </a:lnTo>
                <a:lnTo>
                  <a:pt x="66020" y="77940"/>
                </a:lnTo>
                <a:lnTo>
                  <a:pt x="66050" y="77930"/>
                </a:lnTo>
                <a:lnTo>
                  <a:pt x="66060" y="77900"/>
                </a:lnTo>
                <a:lnTo>
                  <a:pt x="66090" y="77870"/>
                </a:lnTo>
                <a:lnTo>
                  <a:pt x="66100" y="77850"/>
                </a:lnTo>
                <a:lnTo>
                  <a:pt x="66130" y="77800"/>
                </a:lnTo>
                <a:lnTo>
                  <a:pt x="66160" y="77760"/>
                </a:lnTo>
                <a:lnTo>
                  <a:pt x="66200" y="77710"/>
                </a:lnTo>
                <a:lnTo>
                  <a:pt x="66230" y="77670"/>
                </a:lnTo>
                <a:lnTo>
                  <a:pt x="66250" y="77650"/>
                </a:lnTo>
                <a:lnTo>
                  <a:pt x="66290" y="77630"/>
                </a:lnTo>
                <a:lnTo>
                  <a:pt x="66330" y="77620"/>
                </a:lnTo>
                <a:lnTo>
                  <a:pt x="66360" y="77610"/>
                </a:lnTo>
                <a:lnTo>
                  <a:pt x="66410" y="77580"/>
                </a:lnTo>
                <a:lnTo>
                  <a:pt x="66470" y="77570"/>
                </a:lnTo>
                <a:lnTo>
                  <a:pt x="66510" y="77550"/>
                </a:lnTo>
                <a:lnTo>
                  <a:pt x="66590" y="77520"/>
                </a:lnTo>
                <a:lnTo>
                  <a:pt x="66640" y="77500"/>
                </a:lnTo>
                <a:lnTo>
                  <a:pt x="66710" y="77460"/>
                </a:lnTo>
                <a:lnTo>
                  <a:pt x="66760" y="77450"/>
                </a:lnTo>
                <a:lnTo>
                  <a:pt x="66810" y="77430"/>
                </a:lnTo>
                <a:lnTo>
                  <a:pt x="66840" y="77410"/>
                </a:lnTo>
                <a:lnTo>
                  <a:pt x="66890" y="77390"/>
                </a:lnTo>
                <a:lnTo>
                  <a:pt x="66920" y="77370"/>
                </a:lnTo>
                <a:lnTo>
                  <a:pt x="66970" y="77350"/>
                </a:lnTo>
                <a:lnTo>
                  <a:pt x="67040" y="77340"/>
                </a:lnTo>
                <a:lnTo>
                  <a:pt x="67100" y="77310"/>
                </a:lnTo>
                <a:lnTo>
                  <a:pt x="67170" y="77270"/>
                </a:lnTo>
                <a:lnTo>
                  <a:pt x="67300" y="77220"/>
                </a:lnTo>
                <a:lnTo>
                  <a:pt x="67330" y="77200"/>
                </a:lnTo>
                <a:lnTo>
                  <a:pt x="67380" y="77170"/>
                </a:lnTo>
                <a:lnTo>
                  <a:pt x="67430" y="77160"/>
                </a:lnTo>
                <a:lnTo>
                  <a:pt x="67460" y="77150"/>
                </a:lnTo>
                <a:lnTo>
                  <a:pt x="67490" y="77140"/>
                </a:lnTo>
                <a:lnTo>
                  <a:pt x="67540" y="77140"/>
                </a:lnTo>
                <a:lnTo>
                  <a:pt x="67560" y="77140"/>
                </a:lnTo>
                <a:lnTo>
                  <a:pt x="67590" y="77140"/>
                </a:lnTo>
                <a:lnTo>
                  <a:pt x="67610" y="77160"/>
                </a:lnTo>
                <a:lnTo>
                  <a:pt x="67630" y="77160"/>
                </a:lnTo>
                <a:lnTo>
                  <a:pt x="67650" y="77170"/>
                </a:lnTo>
                <a:lnTo>
                  <a:pt x="67690" y="77170"/>
                </a:lnTo>
                <a:lnTo>
                  <a:pt x="67720" y="77180"/>
                </a:lnTo>
                <a:lnTo>
                  <a:pt x="67770" y="77180"/>
                </a:lnTo>
                <a:lnTo>
                  <a:pt x="67790" y="77170"/>
                </a:lnTo>
                <a:lnTo>
                  <a:pt x="67820" y="77150"/>
                </a:lnTo>
                <a:lnTo>
                  <a:pt x="67870" y="77110"/>
                </a:lnTo>
                <a:lnTo>
                  <a:pt x="67900" y="77100"/>
                </a:lnTo>
                <a:lnTo>
                  <a:pt x="67920" y="77080"/>
                </a:lnTo>
                <a:lnTo>
                  <a:pt x="67940" y="77070"/>
                </a:lnTo>
                <a:lnTo>
                  <a:pt x="67980" y="77060"/>
                </a:lnTo>
                <a:lnTo>
                  <a:pt x="68000" y="77060"/>
                </a:lnTo>
                <a:lnTo>
                  <a:pt x="68020" y="77040"/>
                </a:lnTo>
                <a:lnTo>
                  <a:pt x="68020" y="77010"/>
                </a:lnTo>
                <a:lnTo>
                  <a:pt x="68040" y="76960"/>
                </a:lnTo>
                <a:lnTo>
                  <a:pt x="68010" y="76910"/>
                </a:lnTo>
                <a:lnTo>
                  <a:pt x="68000" y="76900"/>
                </a:lnTo>
                <a:lnTo>
                  <a:pt x="68000" y="76880"/>
                </a:lnTo>
                <a:lnTo>
                  <a:pt x="68010" y="76870"/>
                </a:lnTo>
                <a:lnTo>
                  <a:pt x="68020" y="76840"/>
                </a:lnTo>
                <a:lnTo>
                  <a:pt x="68040" y="76820"/>
                </a:lnTo>
                <a:lnTo>
                  <a:pt x="68050" y="76810"/>
                </a:lnTo>
                <a:lnTo>
                  <a:pt x="68050" y="76790"/>
                </a:lnTo>
                <a:lnTo>
                  <a:pt x="68040" y="76780"/>
                </a:lnTo>
                <a:lnTo>
                  <a:pt x="68010" y="76780"/>
                </a:lnTo>
                <a:lnTo>
                  <a:pt x="68000" y="76760"/>
                </a:lnTo>
                <a:lnTo>
                  <a:pt x="67940" y="76730"/>
                </a:lnTo>
                <a:lnTo>
                  <a:pt x="67920" y="76690"/>
                </a:lnTo>
                <a:lnTo>
                  <a:pt x="67910" y="76650"/>
                </a:lnTo>
                <a:lnTo>
                  <a:pt x="67910" y="76620"/>
                </a:lnTo>
                <a:lnTo>
                  <a:pt x="67920" y="76610"/>
                </a:lnTo>
                <a:lnTo>
                  <a:pt x="67930" y="76610"/>
                </a:lnTo>
                <a:lnTo>
                  <a:pt x="67950" y="76600"/>
                </a:lnTo>
                <a:lnTo>
                  <a:pt x="67990" y="76620"/>
                </a:lnTo>
                <a:lnTo>
                  <a:pt x="68000" y="76620"/>
                </a:lnTo>
                <a:lnTo>
                  <a:pt x="68030" y="76620"/>
                </a:lnTo>
                <a:lnTo>
                  <a:pt x="68040" y="76620"/>
                </a:lnTo>
                <a:lnTo>
                  <a:pt x="68030" y="76600"/>
                </a:lnTo>
                <a:lnTo>
                  <a:pt x="68040" y="76580"/>
                </a:lnTo>
                <a:lnTo>
                  <a:pt x="68040" y="76570"/>
                </a:lnTo>
                <a:lnTo>
                  <a:pt x="68040" y="76560"/>
                </a:lnTo>
                <a:lnTo>
                  <a:pt x="68030" y="76540"/>
                </a:lnTo>
                <a:lnTo>
                  <a:pt x="68020" y="76540"/>
                </a:lnTo>
                <a:lnTo>
                  <a:pt x="68010" y="76540"/>
                </a:lnTo>
                <a:lnTo>
                  <a:pt x="67990" y="76560"/>
                </a:lnTo>
                <a:lnTo>
                  <a:pt x="67970" y="76570"/>
                </a:lnTo>
                <a:lnTo>
                  <a:pt x="67950" y="76570"/>
                </a:lnTo>
                <a:lnTo>
                  <a:pt x="67940" y="76550"/>
                </a:lnTo>
                <a:lnTo>
                  <a:pt x="67930" y="76540"/>
                </a:lnTo>
                <a:lnTo>
                  <a:pt x="67950" y="76490"/>
                </a:lnTo>
                <a:lnTo>
                  <a:pt x="67940" y="76460"/>
                </a:lnTo>
                <a:lnTo>
                  <a:pt x="67940" y="76450"/>
                </a:lnTo>
                <a:lnTo>
                  <a:pt x="67940" y="76420"/>
                </a:lnTo>
                <a:lnTo>
                  <a:pt x="67940" y="76400"/>
                </a:lnTo>
                <a:lnTo>
                  <a:pt x="67930" y="76370"/>
                </a:lnTo>
                <a:lnTo>
                  <a:pt x="67910" y="76360"/>
                </a:lnTo>
                <a:lnTo>
                  <a:pt x="67870" y="76360"/>
                </a:lnTo>
                <a:lnTo>
                  <a:pt x="67830" y="76320"/>
                </a:lnTo>
                <a:lnTo>
                  <a:pt x="67810" y="76310"/>
                </a:lnTo>
                <a:lnTo>
                  <a:pt x="67770" y="76290"/>
                </a:lnTo>
                <a:lnTo>
                  <a:pt x="67760" y="76270"/>
                </a:lnTo>
                <a:lnTo>
                  <a:pt x="67760" y="76260"/>
                </a:lnTo>
                <a:lnTo>
                  <a:pt x="67780" y="76230"/>
                </a:lnTo>
                <a:lnTo>
                  <a:pt x="67790" y="76230"/>
                </a:lnTo>
                <a:lnTo>
                  <a:pt x="67820" y="76240"/>
                </a:lnTo>
                <a:lnTo>
                  <a:pt x="67860" y="76290"/>
                </a:lnTo>
                <a:lnTo>
                  <a:pt x="67880" y="76300"/>
                </a:lnTo>
                <a:lnTo>
                  <a:pt x="67890" y="76300"/>
                </a:lnTo>
                <a:lnTo>
                  <a:pt x="67910" y="76300"/>
                </a:lnTo>
                <a:lnTo>
                  <a:pt x="67920" y="76290"/>
                </a:lnTo>
                <a:lnTo>
                  <a:pt x="67920" y="76270"/>
                </a:lnTo>
                <a:lnTo>
                  <a:pt x="67900" y="76250"/>
                </a:lnTo>
                <a:lnTo>
                  <a:pt x="67900" y="76240"/>
                </a:lnTo>
                <a:lnTo>
                  <a:pt x="67900" y="76200"/>
                </a:lnTo>
                <a:lnTo>
                  <a:pt x="67870" y="76180"/>
                </a:lnTo>
                <a:lnTo>
                  <a:pt x="67870" y="76170"/>
                </a:lnTo>
                <a:lnTo>
                  <a:pt x="67840" y="76110"/>
                </a:lnTo>
                <a:lnTo>
                  <a:pt x="67840" y="76100"/>
                </a:lnTo>
                <a:lnTo>
                  <a:pt x="67860" y="76080"/>
                </a:lnTo>
                <a:lnTo>
                  <a:pt x="67850" y="76060"/>
                </a:lnTo>
                <a:lnTo>
                  <a:pt x="67830" y="76040"/>
                </a:lnTo>
                <a:lnTo>
                  <a:pt x="67810" y="76030"/>
                </a:lnTo>
                <a:lnTo>
                  <a:pt x="67800" y="75970"/>
                </a:lnTo>
                <a:lnTo>
                  <a:pt x="67790" y="75920"/>
                </a:lnTo>
                <a:lnTo>
                  <a:pt x="67790" y="75900"/>
                </a:lnTo>
                <a:lnTo>
                  <a:pt x="67780" y="75870"/>
                </a:lnTo>
                <a:lnTo>
                  <a:pt x="67780" y="75860"/>
                </a:lnTo>
                <a:lnTo>
                  <a:pt x="67780" y="75850"/>
                </a:lnTo>
                <a:lnTo>
                  <a:pt x="67780" y="75840"/>
                </a:lnTo>
                <a:lnTo>
                  <a:pt x="67790" y="75830"/>
                </a:lnTo>
                <a:lnTo>
                  <a:pt x="67800" y="75820"/>
                </a:lnTo>
                <a:lnTo>
                  <a:pt x="67810" y="75790"/>
                </a:lnTo>
                <a:lnTo>
                  <a:pt x="67840" y="75660"/>
                </a:lnTo>
                <a:lnTo>
                  <a:pt x="67840" y="75630"/>
                </a:lnTo>
                <a:lnTo>
                  <a:pt x="67820" y="75600"/>
                </a:lnTo>
                <a:lnTo>
                  <a:pt x="67810" y="75600"/>
                </a:lnTo>
                <a:lnTo>
                  <a:pt x="67830" y="75550"/>
                </a:lnTo>
                <a:lnTo>
                  <a:pt x="67840" y="75560"/>
                </a:lnTo>
                <a:lnTo>
                  <a:pt x="67880" y="75560"/>
                </a:lnTo>
                <a:lnTo>
                  <a:pt x="67870" y="75630"/>
                </a:lnTo>
                <a:lnTo>
                  <a:pt x="67870" y="75640"/>
                </a:lnTo>
                <a:lnTo>
                  <a:pt x="67900" y="75650"/>
                </a:lnTo>
                <a:lnTo>
                  <a:pt x="67970" y="75660"/>
                </a:lnTo>
                <a:lnTo>
                  <a:pt x="68000" y="75640"/>
                </a:lnTo>
                <a:lnTo>
                  <a:pt x="68030" y="75650"/>
                </a:lnTo>
                <a:lnTo>
                  <a:pt x="68060" y="75650"/>
                </a:lnTo>
                <a:lnTo>
                  <a:pt x="68070" y="75660"/>
                </a:lnTo>
                <a:lnTo>
                  <a:pt x="68080" y="75660"/>
                </a:lnTo>
                <a:lnTo>
                  <a:pt x="68090" y="75670"/>
                </a:lnTo>
                <a:lnTo>
                  <a:pt x="68100" y="75670"/>
                </a:lnTo>
                <a:lnTo>
                  <a:pt x="68150" y="75670"/>
                </a:lnTo>
                <a:lnTo>
                  <a:pt x="68200" y="75700"/>
                </a:lnTo>
                <a:lnTo>
                  <a:pt x="68250" y="75700"/>
                </a:lnTo>
                <a:lnTo>
                  <a:pt x="68300" y="75680"/>
                </a:lnTo>
                <a:lnTo>
                  <a:pt x="68330" y="75650"/>
                </a:lnTo>
                <a:lnTo>
                  <a:pt x="68350" y="75630"/>
                </a:lnTo>
                <a:lnTo>
                  <a:pt x="68390" y="75600"/>
                </a:lnTo>
                <a:lnTo>
                  <a:pt x="68420" y="75580"/>
                </a:lnTo>
                <a:lnTo>
                  <a:pt x="68460" y="75580"/>
                </a:lnTo>
                <a:lnTo>
                  <a:pt x="68480" y="75570"/>
                </a:lnTo>
                <a:lnTo>
                  <a:pt x="68490" y="75570"/>
                </a:lnTo>
                <a:lnTo>
                  <a:pt x="68510" y="75580"/>
                </a:lnTo>
                <a:lnTo>
                  <a:pt x="68520" y="75610"/>
                </a:lnTo>
                <a:lnTo>
                  <a:pt x="68540" y="75660"/>
                </a:lnTo>
                <a:lnTo>
                  <a:pt x="68550" y="75680"/>
                </a:lnTo>
                <a:lnTo>
                  <a:pt x="68560" y="75710"/>
                </a:lnTo>
                <a:lnTo>
                  <a:pt x="68600" y="75750"/>
                </a:lnTo>
                <a:lnTo>
                  <a:pt x="68640" y="75790"/>
                </a:lnTo>
                <a:lnTo>
                  <a:pt x="68660" y="75820"/>
                </a:lnTo>
                <a:lnTo>
                  <a:pt x="68700" y="75870"/>
                </a:lnTo>
                <a:lnTo>
                  <a:pt x="68750" y="75910"/>
                </a:lnTo>
                <a:lnTo>
                  <a:pt x="68780" y="75940"/>
                </a:lnTo>
                <a:lnTo>
                  <a:pt x="68820" y="75960"/>
                </a:lnTo>
                <a:lnTo>
                  <a:pt x="68860" y="76000"/>
                </a:lnTo>
                <a:lnTo>
                  <a:pt x="68890" y="76020"/>
                </a:lnTo>
                <a:lnTo>
                  <a:pt x="68910" y="76040"/>
                </a:lnTo>
                <a:lnTo>
                  <a:pt x="68950" y="76070"/>
                </a:lnTo>
                <a:lnTo>
                  <a:pt x="68980" y="76090"/>
                </a:lnTo>
                <a:lnTo>
                  <a:pt x="69020" y="76110"/>
                </a:lnTo>
                <a:lnTo>
                  <a:pt x="69060" y="76130"/>
                </a:lnTo>
                <a:lnTo>
                  <a:pt x="69090" y="76140"/>
                </a:lnTo>
                <a:lnTo>
                  <a:pt x="69130" y="76150"/>
                </a:lnTo>
                <a:lnTo>
                  <a:pt x="69180" y="76180"/>
                </a:lnTo>
                <a:lnTo>
                  <a:pt x="69200" y="76190"/>
                </a:lnTo>
                <a:lnTo>
                  <a:pt x="69230" y="76200"/>
                </a:lnTo>
                <a:lnTo>
                  <a:pt x="69270" y="76210"/>
                </a:lnTo>
                <a:lnTo>
                  <a:pt x="69300" y="76220"/>
                </a:lnTo>
                <a:lnTo>
                  <a:pt x="69340" y="76240"/>
                </a:lnTo>
                <a:lnTo>
                  <a:pt x="69370" y="76260"/>
                </a:lnTo>
                <a:lnTo>
                  <a:pt x="69390" y="76290"/>
                </a:lnTo>
                <a:lnTo>
                  <a:pt x="69410" y="76320"/>
                </a:lnTo>
                <a:lnTo>
                  <a:pt x="69430" y="76340"/>
                </a:lnTo>
                <a:lnTo>
                  <a:pt x="69450" y="76360"/>
                </a:lnTo>
                <a:lnTo>
                  <a:pt x="69470" y="76380"/>
                </a:lnTo>
                <a:lnTo>
                  <a:pt x="69490" y="76390"/>
                </a:lnTo>
                <a:lnTo>
                  <a:pt x="69530" y="76410"/>
                </a:lnTo>
                <a:lnTo>
                  <a:pt x="69560" y="76430"/>
                </a:lnTo>
                <a:lnTo>
                  <a:pt x="69620" y="76460"/>
                </a:lnTo>
                <a:lnTo>
                  <a:pt x="69630" y="76490"/>
                </a:lnTo>
                <a:lnTo>
                  <a:pt x="69670" y="76510"/>
                </a:lnTo>
                <a:lnTo>
                  <a:pt x="69700" y="76520"/>
                </a:lnTo>
                <a:lnTo>
                  <a:pt x="69740" y="76540"/>
                </a:lnTo>
                <a:lnTo>
                  <a:pt x="69760" y="76560"/>
                </a:lnTo>
                <a:lnTo>
                  <a:pt x="69800" y="76580"/>
                </a:lnTo>
                <a:lnTo>
                  <a:pt x="69850" y="76590"/>
                </a:lnTo>
                <a:lnTo>
                  <a:pt x="69890" y="76590"/>
                </a:lnTo>
                <a:lnTo>
                  <a:pt x="69940" y="76590"/>
                </a:lnTo>
                <a:lnTo>
                  <a:pt x="70010" y="76580"/>
                </a:lnTo>
                <a:lnTo>
                  <a:pt x="70070" y="76560"/>
                </a:lnTo>
                <a:lnTo>
                  <a:pt x="70120" y="76550"/>
                </a:lnTo>
                <a:lnTo>
                  <a:pt x="70160" y="76530"/>
                </a:lnTo>
                <a:lnTo>
                  <a:pt x="70190" y="76520"/>
                </a:lnTo>
                <a:lnTo>
                  <a:pt x="70240" y="76510"/>
                </a:lnTo>
                <a:lnTo>
                  <a:pt x="70270" y="76500"/>
                </a:lnTo>
                <a:lnTo>
                  <a:pt x="70310" y="76500"/>
                </a:lnTo>
                <a:lnTo>
                  <a:pt x="70340" y="76480"/>
                </a:lnTo>
                <a:lnTo>
                  <a:pt x="70360" y="76470"/>
                </a:lnTo>
                <a:lnTo>
                  <a:pt x="70370" y="76480"/>
                </a:lnTo>
                <a:lnTo>
                  <a:pt x="70370" y="76500"/>
                </a:lnTo>
                <a:lnTo>
                  <a:pt x="70370" y="76520"/>
                </a:lnTo>
                <a:lnTo>
                  <a:pt x="70370" y="76540"/>
                </a:lnTo>
                <a:lnTo>
                  <a:pt x="70360" y="76550"/>
                </a:lnTo>
                <a:lnTo>
                  <a:pt x="70360" y="76580"/>
                </a:lnTo>
                <a:lnTo>
                  <a:pt x="70350" y="76610"/>
                </a:lnTo>
                <a:lnTo>
                  <a:pt x="70350" y="76650"/>
                </a:lnTo>
                <a:lnTo>
                  <a:pt x="70360" y="76680"/>
                </a:lnTo>
                <a:lnTo>
                  <a:pt x="70380" y="76690"/>
                </a:lnTo>
                <a:lnTo>
                  <a:pt x="70390" y="76690"/>
                </a:lnTo>
                <a:lnTo>
                  <a:pt x="70420" y="76690"/>
                </a:lnTo>
                <a:lnTo>
                  <a:pt x="70460" y="76680"/>
                </a:lnTo>
                <a:lnTo>
                  <a:pt x="70500" y="76670"/>
                </a:lnTo>
                <a:lnTo>
                  <a:pt x="70550" y="76670"/>
                </a:lnTo>
                <a:lnTo>
                  <a:pt x="70600" y="76660"/>
                </a:lnTo>
                <a:lnTo>
                  <a:pt x="70620" y="76650"/>
                </a:lnTo>
                <a:lnTo>
                  <a:pt x="70670" y="76640"/>
                </a:lnTo>
                <a:lnTo>
                  <a:pt x="70700" y="76640"/>
                </a:lnTo>
                <a:lnTo>
                  <a:pt x="70720" y="76640"/>
                </a:lnTo>
                <a:lnTo>
                  <a:pt x="70730" y="76650"/>
                </a:lnTo>
                <a:lnTo>
                  <a:pt x="70750" y="76670"/>
                </a:lnTo>
                <a:lnTo>
                  <a:pt x="70790" y="76680"/>
                </a:lnTo>
                <a:lnTo>
                  <a:pt x="70820" y="76680"/>
                </a:lnTo>
                <a:lnTo>
                  <a:pt x="70840" y="76660"/>
                </a:lnTo>
                <a:lnTo>
                  <a:pt x="70860" y="76640"/>
                </a:lnTo>
                <a:lnTo>
                  <a:pt x="70880" y="76630"/>
                </a:lnTo>
                <a:lnTo>
                  <a:pt x="70900" y="76620"/>
                </a:lnTo>
                <a:lnTo>
                  <a:pt x="70910" y="76610"/>
                </a:lnTo>
                <a:lnTo>
                  <a:pt x="70940" y="76630"/>
                </a:lnTo>
                <a:lnTo>
                  <a:pt x="70960" y="76630"/>
                </a:lnTo>
                <a:lnTo>
                  <a:pt x="70990" y="76630"/>
                </a:lnTo>
                <a:lnTo>
                  <a:pt x="71030" y="76620"/>
                </a:lnTo>
                <a:lnTo>
                  <a:pt x="71040" y="76620"/>
                </a:lnTo>
                <a:lnTo>
                  <a:pt x="71060" y="76600"/>
                </a:lnTo>
                <a:lnTo>
                  <a:pt x="71080" y="76590"/>
                </a:lnTo>
                <a:lnTo>
                  <a:pt x="71100" y="76580"/>
                </a:lnTo>
                <a:lnTo>
                  <a:pt x="71120" y="76580"/>
                </a:lnTo>
                <a:lnTo>
                  <a:pt x="71140" y="76590"/>
                </a:lnTo>
                <a:lnTo>
                  <a:pt x="71160" y="76610"/>
                </a:lnTo>
                <a:lnTo>
                  <a:pt x="71180" y="76630"/>
                </a:lnTo>
                <a:lnTo>
                  <a:pt x="71210" y="76640"/>
                </a:lnTo>
                <a:lnTo>
                  <a:pt x="71250" y="76630"/>
                </a:lnTo>
                <a:lnTo>
                  <a:pt x="71280" y="76600"/>
                </a:lnTo>
                <a:lnTo>
                  <a:pt x="71310" y="76580"/>
                </a:lnTo>
                <a:lnTo>
                  <a:pt x="71320" y="76580"/>
                </a:lnTo>
                <a:lnTo>
                  <a:pt x="71360" y="76510"/>
                </a:lnTo>
                <a:lnTo>
                  <a:pt x="71380" y="76490"/>
                </a:lnTo>
                <a:lnTo>
                  <a:pt x="71390" y="76480"/>
                </a:lnTo>
                <a:lnTo>
                  <a:pt x="71400" y="76480"/>
                </a:lnTo>
                <a:lnTo>
                  <a:pt x="71430" y="76460"/>
                </a:lnTo>
                <a:lnTo>
                  <a:pt x="71440" y="76450"/>
                </a:lnTo>
                <a:lnTo>
                  <a:pt x="71480" y="76460"/>
                </a:lnTo>
                <a:lnTo>
                  <a:pt x="71540" y="76440"/>
                </a:lnTo>
                <a:lnTo>
                  <a:pt x="71590" y="76400"/>
                </a:lnTo>
                <a:lnTo>
                  <a:pt x="71620" y="76380"/>
                </a:lnTo>
                <a:lnTo>
                  <a:pt x="71640" y="76370"/>
                </a:lnTo>
                <a:lnTo>
                  <a:pt x="71670" y="76350"/>
                </a:lnTo>
                <a:lnTo>
                  <a:pt x="71700" y="76330"/>
                </a:lnTo>
                <a:lnTo>
                  <a:pt x="71730" y="76320"/>
                </a:lnTo>
                <a:lnTo>
                  <a:pt x="71760" y="76310"/>
                </a:lnTo>
                <a:lnTo>
                  <a:pt x="71790" y="76300"/>
                </a:lnTo>
                <a:lnTo>
                  <a:pt x="71810" y="76300"/>
                </a:lnTo>
                <a:lnTo>
                  <a:pt x="71830" y="76310"/>
                </a:lnTo>
                <a:lnTo>
                  <a:pt x="71850" y="76320"/>
                </a:lnTo>
                <a:lnTo>
                  <a:pt x="71870" y="76320"/>
                </a:lnTo>
                <a:lnTo>
                  <a:pt x="71880" y="76330"/>
                </a:lnTo>
                <a:lnTo>
                  <a:pt x="71880" y="76350"/>
                </a:lnTo>
                <a:lnTo>
                  <a:pt x="71880" y="76360"/>
                </a:lnTo>
                <a:lnTo>
                  <a:pt x="71850" y="76390"/>
                </a:lnTo>
                <a:lnTo>
                  <a:pt x="71830" y="76410"/>
                </a:lnTo>
                <a:lnTo>
                  <a:pt x="71810" y="76430"/>
                </a:lnTo>
                <a:lnTo>
                  <a:pt x="71800" y="76440"/>
                </a:lnTo>
                <a:lnTo>
                  <a:pt x="71780" y="76480"/>
                </a:lnTo>
                <a:lnTo>
                  <a:pt x="71770" y="76500"/>
                </a:lnTo>
                <a:lnTo>
                  <a:pt x="71780" y="76520"/>
                </a:lnTo>
                <a:lnTo>
                  <a:pt x="71770" y="76540"/>
                </a:lnTo>
                <a:lnTo>
                  <a:pt x="71790" y="76550"/>
                </a:lnTo>
                <a:lnTo>
                  <a:pt x="71790" y="76570"/>
                </a:lnTo>
                <a:lnTo>
                  <a:pt x="71800" y="76590"/>
                </a:lnTo>
                <a:lnTo>
                  <a:pt x="71810" y="76610"/>
                </a:lnTo>
                <a:lnTo>
                  <a:pt x="71820" y="76630"/>
                </a:lnTo>
                <a:lnTo>
                  <a:pt x="71820" y="76640"/>
                </a:lnTo>
                <a:lnTo>
                  <a:pt x="71820" y="76670"/>
                </a:lnTo>
                <a:lnTo>
                  <a:pt x="71810" y="76680"/>
                </a:lnTo>
                <a:lnTo>
                  <a:pt x="71780" y="76710"/>
                </a:lnTo>
                <a:lnTo>
                  <a:pt x="71760" y="76720"/>
                </a:lnTo>
                <a:lnTo>
                  <a:pt x="71730" y="76750"/>
                </a:lnTo>
                <a:lnTo>
                  <a:pt x="71690" y="76790"/>
                </a:lnTo>
                <a:lnTo>
                  <a:pt x="71660" y="76820"/>
                </a:lnTo>
                <a:lnTo>
                  <a:pt x="71620" y="76860"/>
                </a:lnTo>
                <a:lnTo>
                  <a:pt x="71590" y="76890"/>
                </a:lnTo>
                <a:lnTo>
                  <a:pt x="71580" y="76910"/>
                </a:lnTo>
                <a:lnTo>
                  <a:pt x="71570" y="76940"/>
                </a:lnTo>
                <a:lnTo>
                  <a:pt x="71560" y="76970"/>
                </a:lnTo>
                <a:lnTo>
                  <a:pt x="71560" y="77010"/>
                </a:lnTo>
                <a:lnTo>
                  <a:pt x="71560" y="77030"/>
                </a:lnTo>
                <a:lnTo>
                  <a:pt x="71540" y="77070"/>
                </a:lnTo>
                <a:lnTo>
                  <a:pt x="71530" y="77090"/>
                </a:lnTo>
                <a:lnTo>
                  <a:pt x="71510" y="77120"/>
                </a:lnTo>
                <a:lnTo>
                  <a:pt x="71490" y="77140"/>
                </a:lnTo>
                <a:lnTo>
                  <a:pt x="71470" y="77170"/>
                </a:lnTo>
                <a:lnTo>
                  <a:pt x="71470" y="77200"/>
                </a:lnTo>
                <a:lnTo>
                  <a:pt x="71470" y="77240"/>
                </a:lnTo>
                <a:lnTo>
                  <a:pt x="71470" y="77270"/>
                </a:lnTo>
                <a:lnTo>
                  <a:pt x="71480" y="77280"/>
                </a:lnTo>
                <a:lnTo>
                  <a:pt x="71480" y="77310"/>
                </a:lnTo>
                <a:lnTo>
                  <a:pt x="71480" y="77340"/>
                </a:lnTo>
                <a:lnTo>
                  <a:pt x="71490" y="77340"/>
                </a:lnTo>
                <a:lnTo>
                  <a:pt x="71490" y="77370"/>
                </a:lnTo>
                <a:lnTo>
                  <a:pt x="71490" y="77390"/>
                </a:lnTo>
                <a:lnTo>
                  <a:pt x="71500" y="77400"/>
                </a:lnTo>
                <a:lnTo>
                  <a:pt x="71510" y="77430"/>
                </a:lnTo>
                <a:lnTo>
                  <a:pt x="71510" y="77440"/>
                </a:lnTo>
                <a:lnTo>
                  <a:pt x="71530" y="77460"/>
                </a:lnTo>
                <a:lnTo>
                  <a:pt x="71550" y="77470"/>
                </a:lnTo>
                <a:lnTo>
                  <a:pt x="71560" y="77470"/>
                </a:lnTo>
                <a:lnTo>
                  <a:pt x="71590" y="77480"/>
                </a:lnTo>
                <a:lnTo>
                  <a:pt x="71610" y="77480"/>
                </a:lnTo>
                <a:lnTo>
                  <a:pt x="71630" y="77470"/>
                </a:lnTo>
                <a:lnTo>
                  <a:pt x="71650" y="77450"/>
                </a:lnTo>
                <a:lnTo>
                  <a:pt x="71660" y="77420"/>
                </a:lnTo>
                <a:lnTo>
                  <a:pt x="71670" y="77400"/>
                </a:lnTo>
                <a:lnTo>
                  <a:pt x="71670" y="77370"/>
                </a:lnTo>
                <a:lnTo>
                  <a:pt x="71680" y="77360"/>
                </a:lnTo>
                <a:lnTo>
                  <a:pt x="71710" y="77340"/>
                </a:lnTo>
                <a:lnTo>
                  <a:pt x="71750" y="77340"/>
                </a:lnTo>
                <a:lnTo>
                  <a:pt x="71830" y="77340"/>
                </a:lnTo>
                <a:lnTo>
                  <a:pt x="71860" y="77330"/>
                </a:lnTo>
                <a:lnTo>
                  <a:pt x="71900" y="77330"/>
                </a:lnTo>
                <a:lnTo>
                  <a:pt x="71920" y="77330"/>
                </a:lnTo>
                <a:lnTo>
                  <a:pt x="71930" y="77340"/>
                </a:lnTo>
                <a:lnTo>
                  <a:pt x="71940" y="77350"/>
                </a:lnTo>
                <a:lnTo>
                  <a:pt x="71950" y="77370"/>
                </a:lnTo>
                <a:lnTo>
                  <a:pt x="71960" y="77370"/>
                </a:lnTo>
                <a:lnTo>
                  <a:pt x="71970" y="77380"/>
                </a:lnTo>
                <a:lnTo>
                  <a:pt x="71990" y="77390"/>
                </a:lnTo>
                <a:lnTo>
                  <a:pt x="72010" y="77400"/>
                </a:lnTo>
                <a:lnTo>
                  <a:pt x="72040" y="77400"/>
                </a:lnTo>
                <a:lnTo>
                  <a:pt x="72060" y="77400"/>
                </a:lnTo>
                <a:lnTo>
                  <a:pt x="72080" y="77400"/>
                </a:lnTo>
                <a:lnTo>
                  <a:pt x="72110" y="77410"/>
                </a:lnTo>
                <a:lnTo>
                  <a:pt x="72130" y="77420"/>
                </a:lnTo>
                <a:lnTo>
                  <a:pt x="72130" y="77430"/>
                </a:lnTo>
                <a:lnTo>
                  <a:pt x="72140" y="77440"/>
                </a:lnTo>
                <a:lnTo>
                  <a:pt x="72150" y="77460"/>
                </a:lnTo>
                <a:lnTo>
                  <a:pt x="72160" y="77480"/>
                </a:lnTo>
                <a:lnTo>
                  <a:pt x="72180" y="77500"/>
                </a:lnTo>
                <a:lnTo>
                  <a:pt x="72200" y="77520"/>
                </a:lnTo>
                <a:lnTo>
                  <a:pt x="72220" y="77530"/>
                </a:lnTo>
                <a:lnTo>
                  <a:pt x="72230" y="77540"/>
                </a:lnTo>
                <a:lnTo>
                  <a:pt x="72250" y="77540"/>
                </a:lnTo>
                <a:lnTo>
                  <a:pt x="72260" y="77540"/>
                </a:lnTo>
                <a:lnTo>
                  <a:pt x="72290" y="77540"/>
                </a:lnTo>
                <a:lnTo>
                  <a:pt x="72310" y="77540"/>
                </a:lnTo>
                <a:lnTo>
                  <a:pt x="72350" y="77530"/>
                </a:lnTo>
                <a:lnTo>
                  <a:pt x="72370" y="77520"/>
                </a:lnTo>
                <a:lnTo>
                  <a:pt x="72400" y="77520"/>
                </a:lnTo>
                <a:lnTo>
                  <a:pt x="72430" y="77510"/>
                </a:lnTo>
                <a:lnTo>
                  <a:pt x="72450" y="77510"/>
                </a:lnTo>
                <a:lnTo>
                  <a:pt x="72480" y="77500"/>
                </a:lnTo>
                <a:lnTo>
                  <a:pt x="72510" y="77510"/>
                </a:lnTo>
                <a:lnTo>
                  <a:pt x="72520" y="77520"/>
                </a:lnTo>
                <a:lnTo>
                  <a:pt x="72550" y="77530"/>
                </a:lnTo>
                <a:lnTo>
                  <a:pt x="72580" y="77540"/>
                </a:lnTo>
                <a:lnTo>
                  <a:pt x="72610" y="77550"/>
                </a:lnTo>
                <a:lnTo>
                  <a:pt x="72620" y="77570"/>
                </a:lnTo>
                <a:lnTo>
                  <a:pt x="72650" y="77570"/>
                </a:lnTo>
                <a:lnTo>
                  <a:pt x="72670" y="77580"/>
                </a:lnTo>
                <a:lnTo>
                  <a:pt x="72710" y="77580"/>
                </a:lnTo>
                <a:lnTo>
                  <a:pt x="72740" y="77580"/>
                </a:lnTo>
                <a:lnTo>
                  <a:pt x="72780" y="77580"/>
                </a:lnTo>
                <a:lnTo>
                  <a:pt x="72800" y="77580"/>
                </a:lnTo>
                <a:lnTo>
                  <a:pt x="72820" y="77580"/>
                </a:lnTo>
                <a:lnTo>
                  <a:pt x="72840" y="77600"/>
                </a:lnTo>
                <a:lnTo>
                  <a:pt x="72860" y="77610"/>
                </a:lnTo>
                <a:lnTo>
                  <a:pt x="72910" y="77610"/>
                </a:lnTo>
                <a:lnTo>
                  <a:pt x="72940" y="77610"/>
                </a:lnTo>
                <a:lnTo>
                  <a:pt x="72960" y="77610"/>
                </a:lnTo>
                <a:lnTo>
                  <a:pt x="72980" y="77610"/>
                </a:lnTo>
                <a:lnTo>
                  <a:pt x="73010" y="77630"/>
                </a:lnTo>
                <a:lnTo>
                  <a:pt x="73030" y="77640"/>
                </a:lnTo>
                <a:lnTo>
                  <a:pt x="73060" y="77650"/>
                </a:lnTo>
                <a:lnTo>
                  <a:pt x="73090" y="77650"/>
                </a:lnTo>
                <a:lnTo>
                  <a:pt x="73120" y="77650"/>
                </a:lnTo>
                <a:lnTo>
                  <a:pt x="73150" y="77650"/>
                </a:lnTo>
                <a:lnTo>
                  <a:pt x="73170" y="77640"/>
                </a:lnTo>
                <a:lnTo>
                  <a:pt x="73200" y="77630"/>
                </a:lnTo>
                <a:lnTo>
                  <a:pt x="73230" y="77620"/>
                </a:lnTo>
                <a:lnTo>
                  <a:pt x="73260" y="77610"/>
                </a:lnTo>
                <a:lnTo>
                  <a:pt x="73280" y="77600"/>
                </a:lnTo>
                <a:lnTo>
                  <a:pt x="73310" y="77610"/>
                </a:lnTo>
                <a:lnTo>
                  <a:pt x="73320" y="77610"/>
                </a:lnTo>
                <a:lnTo>
                  <a:pt x="73370" y="77610"/>
                </a:lnTo>
                <a:lnTo>
                  <a:pt x="73390" y="77610"/>
                </a:lnTo>
                <a:lnTo>
                  <a:pt x="73420" y="77610"/>
                </a:lnTo>
                <a:lnTo>
                  <a:pt x="73470" y="77600"/>
                </a:lnTo>
                <a:lnTo>
                  <a:pt x="73520" y="77600"/>
                </a:lnTo>
                <a:lnTo>
                  <a:pt x="73580" y="77600"/>
                </a:lnTo>
                <a:lnTo>
                  <a:pt x="73630" y="77610"/>
                </a:lnTo>
                <a:lnTo>
                  <a:pt x="73690" y="77610"/>
                </a:lnTo>
                <a:lnTo>
                  <a:pt x="73730" y="77610"/>
                </a:lnTo>
                <a:lnTo>
                  <a:pt x="73780" y="77610"/>
                </a:lnTo>
                <a:lnTo>
                  <a:pt x="73800" y="77610"/>
                </a:lnTo>
                <a:lnTo>
                  <a:pt x="73830" y="77610"/>
                </a:lnTo>
                <a:lnTo>
                  <a:pt x="73860" y="77610"/>
                </a:lnTo>
                <a:lnTo>
                  <a:pt x="73880" y="77610"/>
                </a:lnTo>
                <a:lnTo>
                  <a:pt x="73900" y="77630"/>
                </a:lnTo>
                <a:lnTo>
                  <a:pt x="73910" y="77640"/>
                </a:lnTo>
                <a:lnTo>
                  <a:pt x="73920" y="77660"/>
                </a:lnTo>
                <a:lnTo>
                  <a:pt x="73920" y="77690"/>
                </a:lnTo>
                <a:lnTo>
                  <a:pt x="73930" y="77720"/>
                </a:lnTo>
                <a:lnTo>
                  <a:pt x="73930" y="77760"/>
                </a:lnTo>
                <a:lnTo>
                  <a:pt x="73930" y="77810"/>
                </a:lnTo>
                <a:lnTo>
                  <a:pt x="73930" y="77850"/>
                </a:lnTo>
                <a:lnTo>
                  <a:pt x="73930" y="77870"/>
                </a:lnTo>
                <a:lnTo>
                  <a:pt x="73930" y="77910"/>
                </a:lnTo>
                <a:lnTo>
                  <a:pt x="73920" y="77930"/>
                </a:lnTo>
                <a:lnTo>
                  <a:pt x="73910" y="77950"/>
                </a:lnTo>
                <a:lnTo>
                  <a:pt x="73900" y="77970"/>
                </a:lnTo>
                <a:lnTo>
                  <a:pt x="73880" y="77980"/>
                </a:lnTo>
                <a:lnTo>
                  <a:pt x="73760" y="78060"/>
                </a:lnTo>
                <a:lnTo>
                  <a:pt x="73790" y="78070"/>
                </a:lnTo>
                <a:lnTo>
                  <a:pt x="73800" y="78070"/>
                </a:lnTo>
                <a:lnTo>
                  <a:pt x="73840" y="78060"/>
                </a:lnTo>
                <a:lnTo>
                  <a:pt x="73870" y="78080"/>
                </a:lnTo>
                <a:lnTo>
                  <a:pt x="73870" y="78090"/>
                </a:lnTo>
                <a:lnTo>
                  <a:pt x="73890" y="78110"/>
                </a:lnTo>
                <a:lnTo>
                  <a:pt x="73930" y="78120"/>
                </a:lnTo>
                <a:lnTo>
                  <a:pt x="73960" y="78150"/>
                </a:lnTo>
                <a:lnTo>
                  <a:pt x="73990" y="78150"/>
                </a:lnTo>
                <a:lnTo>
                  <a:pt x="74020" y="78130"/>
                </a:lnTo>
                <a:lnTo>
                  <a:pt x="74060" y="78130"/>
                </a:lnTo>
                <a:lnTo>
                  <a:pt x="74070" y="78130"/>
                </a:lnTo>
                <a:lnTo>
                  <a:pt x="74080" y="78130"/>
                </a:lnTo>
                <a:lnTo>
                  <a:pt x="74110" y="78090"/>
                </a:lnTo>
                <a:lnTo>
                  <a:pt x="74130" y="78090"/>
                </a:lnTo>
                <a:lnTo>
                  <a:pt x="74160" y="78090"/>
                </a:lnTo>
                <a:lnTo>
                  <a:pt x="74170" y="78070"/>
                </a:lnTo>
                <a:lnTo>
                  <a:pt x="74180" y="78050"/>
                </a:lnTo>
                <a:lnTo>
                  <a:pt x="74180" y="78030"/>
                </a:lnTo>
                <a:lnTo>
                  <a:pt x="74180" y="77970"/>
                </a:lnTo>
                <a:lnTo>
                  <a:pt x="74200" y="77960"/>
                </a:lnTo>
                <a:lnTo>
                  <a:pt x="74220" y="77960"/>
                </a:lnTo>
                <a:lnTo>
                  <a:pt x="74240" y="77950"/>
                </a:lnTo>
                <a:lnTo>
                  <a:pt x="74270" y="77920"/>
                </a:lnTo>
                <a:lnTo>
                  <a:pt x="74300" y="77920"/>
                </a:lnTo>
                <a:lnTo>
                  <a:pt x="74320" y="77930"/>
                </a:lnTo>
                <a:lnTo>
                  <a:pt x="74330" y="77930"/>
                </a:lnTo>
                <a:lnTo>
                  <a:pt x="74350" y="77960"/>
                </a:lnTo>
                <a:lnTo>
                  <a:pt x="74360" y="77960"/>
                </a:lnTo>
                <a:lnTo>
                  <a:pt x="74390" y="77930"/>
                </a:lnTo>
                <a:lnTo>
                  <a:pt x="74400" y="77930"/>
                </a:lnTo>
                <a:lnTo>
                  <a:pt x="74410" y="77960"/>
                </a:lnTo>
                <a:lnTo>
                  <a:pt x="74420" y="77960"/>
                </a:lnTo>
                <a:lnTo>
                  <a:pt x="74430" y="77940"/>
                </a:lnTo>
                <a:lnTo>
                  <a:pt x="74410" y="77870"/>
                </a:lnTo>
                <a:lnTo>
                  <a:pt x="74420" y="77850"/>
                </a:lnTo>
                <a:lnTo>
                  <a:pt x="74450" y="77870"/>
                </a:lnTo>
                <a:lnTo>
                  <a:pt x="74460" y="77870"/>
                </a:lnTo>
                <a:lnTo>
                  <a:pt x="74460" y="77860"/>
                </a:lnTo>
                <a:lnTo>
                  <a:pt x="74490" y="77860"/>
                </a:lnTo>
                <a:lnTo>
                  <a:pt x="74530" y="77920"/>
                </a:lnTo>
                <a:lnTo>
                  <a:pt x="74530" y="77860"/>
                </a:lnTo>
                <a:lnTo>
                  <a:pt x="74550" y="77860"/>
                </a:lnTo>
                <a:lnTo>
                  <a:pt x="74580" y="77870"/>
                </a:lnTo>
                <a:lnTo>
                  <a:pt x="74600" y="77880"/>
                </a:lnTo>
                <a:lnTo>
                  <a:pt x="74600" y="77890"/>
                </a:lnTo>
                <a:lnTo>
                  <a:pt x="74620" y="77900"/>
                </a:lnTo>
                <a:lnTo>
                  <a:pt x="74630" y="77910"/>
                </a:lnTo>
                <a:lnTo>
                  <a:pt x="74640" y="77860"/>
                </a:lnTo>
                <a:lnTo>
                  <a:pt x="74660" y="77870"/>
                </a:lnTo>
                <a:lnTo>
                  <a:pt x="74670" y="77870"/>
                </a:lnTo>
                <a:lnTo>
                  <a:pt x="74680" y="77860"/>
                </a:lnTo>
                <a:lnTo>
                  <a:pt x="74680" y="77840"/>
                </a:lnTo>
                <a:lnTo>
                  <a:pt x="74690" y="77840"/>
                </a:lnTo>
                <a:lnTo>
                  <a:pt x="74720" y="77810"/>
                </a:lnTo>
                <a:lnTo>
                  <a:pt x="74740" y="77810"/>
                </a:lnTo>
                <a:lnTo>
                  <a:pt x="74750" y="77830"/>
                </a:lnTo>
                <a:lnTo>
                  <a:pt x="74770" y="77830"/>
                </a:lnTo>
                <a:lnTo>
                  <a:pt x="74790" y="77790"/>
                </a:lnTo>
                <a:lnTo>
                  <a:pt x="74800" y="77790"/>
                </a:lnTo>
                <a:lnTo>
                  <a:pt x="74830" y="77810"/>
                </a:lnTo>
                <a:lnTo>
                  <a:pt x="74890" y="77820"/>
                </a:lnTo>
                <a:lnTo>
                  <a:pt x="74880" y="77790"/>
                </a:lnTo>
                <a:lnTo>
                  <a:pt x="74900" y="77780"/>
                </a:lnTo>
                <a:lnTo>
                  <a:pt x="74910" y="77750"/>
                </a:lnTo>
                <a:lnTo>
                  <a:pt x="74920" y="77730"/>
                </a:lnTo>
                <a:lnTo>
                  <a:pt x="74920" y="77740"/>
                </a:lnTo>
                <a:lnTo>
                  <a:pt x="74940" y="77740"/>
                </a:lnTo>
                <a:lnTo>
                  <a:pt x="74960" y="77750"/>
                </a:lnTo>
                <a:lnTo>
                  <a:pt x="74990" y="77760"/>
                </a:lnTo>
                <a:lnTo>
                  <a:pt x="75000" y="77740"/>
                </a:lnTo>
                <a:lnTo>
                  <a:pt x="75000" y="77720"/>
                </a:lnTo>
                <a:lnTo>
                  <a:pt x="75040" y="77640"/>
                </a:lnTo>
                <a:lnTo>
                  <a:pt x="75080" y="77650"/>
                </a:lnTo>
                <a:lnTo>
                  <a:pt x="75090" y="77620"/>
                </a:lnTo>
                <a:lnTo>
                  <a:pt x="75120" y="77650"/>
                </a:lnTo>
                <a:lnTo>
                  <a:pt x="75130" y="77640"/>
                </a:lnTo>
                <a:lnTo>
                  <a:pt x="75180" y="77610"/>
                </a:lnTo>
                <a:lnTo>
                  <a:pt x="75240" y="77610"/>
                </a:lnTo>
                <a:lnTo>
                  <a:pt x="75290" y="77630"/>
                </a:lnTo>
                <a:lnTo>
                  <a:pt x="75320" y="77650"/>
                </a:lnTo>
                <a:lnTo>
                  <a:pt x="75320" y="77680"/>
                </a:lnTo>
                <a:lnTo>
                  <a:pt x="75310" y="77690"/>
                </a:lnTo>
                <a:lnTo>
                  <a:pt x="75290" y="77720"/>
                </a:lnTo>
                <a:lnTo>
                  <a:pt x="75280" y="77750"/>
                </a:lnTo>
                <a:lnTo>
                  <a:pt x="75260" y="77790"/>
                </a:lnTo>
                <a:lnTo>
                  <a:pt x="75260" y="77820"/>
                </a:lnTo>
                <a:lnTo>
                  <a:pt x="75270" y="77850"/>
                </a:lnTo>
                <a:lnTo>
                  <a:pt x="75270" y="77880"/>
                </a:lnTo>
                <a:lnTo>
                  <a:pt x="75280" y="77910"/>
                </a:lnTo>
                <a:lnTo>
                  <a:pt x="75300" y="77930"/>
                </a:lnTo>
                <a:lnTo>
                  <a:pt x="75330" y="77960"/>
                </a:lnTo>
                <a:lnTo>
                  <a:pt x="75350" y="77980"/>
                </a:lnTo>
                <a:lnTo>
                  <a:pt x="75370" y="77990"/>
                </a:lnTo>
                <a:lnTo>
                  <a:pt x="75390" y="78050"/>
                </a:lnTo>
                <a:lnTo>
                  <a:pt x="75400" y="78080"/>
                </a:lnTo>
                <a:lnTo>
                  <a:pt x="75410" y="78110"/>
                </a:lnTo>
                <a:lnTo>
                  <a:pt x="75420" y="78130"/>
                </a:lnTo>
                <a:lnTo>
                  <a:pt x="75430" y="78150"/>
                </a:lnTo>
                <a:lnTo>
                  <a:pt x="75440" y="78170"/>
                </a:lnTo>
                <a:lnTo>
                  <a:pt x="75440" y="78190"/>
                </a:lnTo>
                <a:lnTo>
                  <a:pt x="75420" y="78210"/>
                </a:lnTo>
                <a:lnTo>
                  <a:pt x="75390" y="78260"/>
                </a:lnTo>
                <a:lnTo>
                  <a:pt x="75380" y="78290"/>
                </a:lnTo>
                <a:lnTo>
                  <a:pt x="75360" y="78310"/>
                </a:lnTo>
                <a:lnTo>
                  <a:pt x="75340" y="78340"/>
                </a:lnTo>
                <a:lnTo>
                  <a:pt x="75330" y="78360"/>
                </a:lnTo>
                <a:lnTo>
                  <a:pt x="75300" y="78390"/>
                </a:lnTo>
                <a:lnTo>
                  <a:pt x="75260" y="78440"/>
                </a:lnTo>
                <a:lnTo>
                  <a:pt x="75220" y="78480"/>
                </a:lnTo>
                <a:lnTo>
                  <a:pt x="75190" y="78510"/>
                </a:lnTo>
                <a:lnTo>
                  <a:pt x="75170" y="78550"/>
                </a:lnTo>
                <a:lnTo>
                  <a:pt x="75150" y="78570"/>
                </a:lnTo>
                <a:lnTo>
                  <a:pt x="75120" y="78620"/>
                </a:lnTo>
                <a:lnTo>
                  <a:pt x="75110" y="78660"/>
                </a:lnTo>
                <a:lnTo>
                  <a:pt x="75090" y="78690"/>
                </a:lnTo>
                <a:lnTo>
                  <a:pt x="75080" y="78710"/>
                </a:lnTo>
                <a:lnTo>
                  <a:pt x="75070" y="78740"/>
                </a:lnTo>
                <a:lnTo>
                  <a:pt x="75050" y="78770"/>
                </a:lnTo>
                <a:lnTo>
                  <a:pt x="75040" y="78800"/>
                </a:lnTo>
                <a:lnTo>
                  <a:pt x="75010" y="78840"/>
                </a:lnTo>
                <a:lnTo>
                  <a:pt x="75000" y="78860"/>
                </a:lnTo>
                <a:lnTo>
                  <a:pt x="74950" y="78920"/>
                </a:lnTo>
                <a:lnTo>
                  <a:pt x="74930" y="78950"/>
                </a:lnTo>
                <a:lnTo>
                  <a:pt x="74910" y="78970"/>
                </a:lnTo>
                <a:lnTo>
                  <a:pt x="74900" y="79010"/>
                </a:lnTo>
                <a:lnTo>
                  <a:pt x="74890" y="79030"/>
                </a:lnTo>
                <a:lnTo>
                  <a:pt x="74870" y="79050"/>
                </a:lnTo>
                <a:lnTo>
                  <a:pt x="74870" y="79080"/>
                </a:lnTo>
                <a:lnTo>
                  <a:pt x="74880" y="79120"/>
                </a:lnTo>
                <a:lnTo>
                  <a:pt x="74910" y="79160"/>
                </a:lnTo>
                <a:lnTo>
                  <a:pt x="74930" y="79190"/>
                </a:lnTo>
                <a:lnTo>
                  <a:pt x="74960" y="79220"/>
                </a:lnTo>
                <a:lnTo>
                  <a:pt x="74990" y="79240"/>
                </a:lnTo>
                <a:lnTo>
                  <a:pt x="75000" y="79260"/>
                </a:lnTo>
                <a:lnTo>
                  <a:pt x="75020" y="79280"/>
                </a:lnTo>
                <a:lnTo>
                  <a:pt x="75030" y="79290"/>
                </a:lnTo>
                <a:lnTo>
                  <a:pt x="75070" y="79310"/>
                </a:lnTo>
                <a:lnTo>
                  <a:pt x="75090" y="79330"/>
                </a:lnTo>
                <a:lnTo>
                  <a:pt x="75110" y="79340"/>
                </a:lnTo>
                <a:lnTo>
                  <a:pt x="75150" y="79370"/>
                </a:lnTo>
                <a:lnTo>
                  <a:pt x="75180" y="79390"/>
                </a:lnTo>
                <a:lnTo>
                  <a:pt x="75210" y="79410"/>
                </a:lnTo>
                <a:lnTo>
                  <a:pt x="75230" y="79440"/>
                </a:lnTo>
                <a:lnTo>
                  <a:pt x="75250" y="79440"/>
                </a:lnTo>
                <a:lnTo>
                  <a:pt x="75260" y="79450"/>
                </a:lnTo>
                <a:lnTo>
                  <a:pt x="75300" y="79470"/>
                </a:lnTo>
                <a:lnTo>
                  <a:pt x="75340" y="79490"/>
                </a:lnTo>
                <a:lnTo>
                  <a:pt x="75360" y="79510"/>
                </a:lnTo>
                <a:lnTo>
                  <a:pt x="75400" y="79540"/>
                </a:lnTo>
                <a:lnTo>
                  <a:pt x="75430" y="79560"/>
                </a:lnTo>
                <a:lnTo>
                  <a:pt x="75470" y="79580"/>
                </a:lnTo>
                <a:lnTo>
                  <a:pt x="75480" y="79600"/>
                </a:lnTo>
                <a:lnTo>
                  <a:pt x="75500" y="79630"/>
                </a:lnTo>
                <a:lnTo>
                  <a:pt x="75530" y="79660"/>
                </a:lnTo>
                <a:lnTo>
                  <a:pt x="75540" y="79680"/>
                </a:lnTo>
                <a:lnTo>
                  <a:pt x="75570" y="79700"/>
                </a:lnTo>
                <a:lnTo>
                  <a:pt x="75580" y="79720"/>
                </a:lnTo>
                <a:lnTo>
                  <a:pt x="75610" y="79760"/>
                </a:lnTo>
                <a:lnTo>
                  <a:pt x="75630" y="79790"/>
                </a:lnTo>
                <a:lnTo>
                  <a:pt x="75650" y="79820"/>
                </a:lnTo>
                <a:lnTo>
                  <a:pt x="75680" y="79870"/>
                </a:lnTo>
                <a:lnTo>
                  <a:pt x="75700" y="79910"/>
                </a:lnTo>
                <a:lnTo>
                  <a:pt x="75720" y="79940"/>
                </a:lnTo>
                <a:lnTo>
                  <a:pt x="75740" y="79970"/>
                </a:lnTo>
                <a:lnTo>
                  <a:pt x="75750" y="79980"/>
                </a:lnTo>
                <a:lnTo>
                  <a:pt x="75760" y="79990"/>
                </a:lnTo>
                <a:lnTo>
                  <a:pt x="75790" y="80030"/>
                </a:lnTo>
                <a:lnTo>
                  <a:pt x="75800" y="80050"/>
                </a:lnTo>
                <a:lnTo>
                  <a:pt x="75820" y="80070"/>
                </a:lnTo>
                <a:lnTo>
                  <a:pt x="75840" y="80090"/>
                </a:lnTo>
                <a:lnTo>
                  <a:pt x="75860" y="80110"/>
                </a:lnTo>
                <a:lnTo>
                  <a:pt x="75860" y="80120"/>
                </a:lnTo>
                <a:lnTo>
                  <a:pt x="75850" y="80140"/>
                </a:lnTo>
                <a:lnTo>
                  <a:pt x="75820" y="80160"/>
                </a:lnTo>
                <a:lnTo>
                  <a:pt x="75790" y="80190"/>
                </a:lnTo>
                <a:lnTo>
                  <a:pt x="75770" y="80210"/>
                </a:lnTo>
                <a:lnTo>
                  <a:pt x="75730" y="80270"/>
                </a:lnTo>
                <a:lnTo>
                  <a:pt x="75700" y="80290"/>
                </a:lnTo>
                <a:lnTo>
                  <a:pt x="75670" y="80320"/>
                </a:lnTo>
                <a:lnTo>
                  <a:pt x="75640" y="80350"/>
                </a:lnTo>
                <a:lnTo>
                  <a:pt x="75610" y="80380"/>
                </a:lnTo>
                <a:lnTo>
                  <a:pt x="75590" y="80410"/>
                </a:lnTo>
                <a:lnTo>
                  <a:pt x="75560" y="80440"/>
                </a:lnTo>
                <a:lnTo>
                  <a:pt x="75540" y="80470"/>
                </a:lnTo>
                <a:lnTo>
                  <a:pt x="75510" y="80510"/>
                </a:lnTo>
                <a:lnTo>
                  <a:pt x="75480" y="80530"/>
                </a:lnTo>
                <a:lnTo>
                  <a:pt x="75470" y="80570"/>
                </a:lnTo>
                <a:lnTo>
                  <a:pt x="75450" y="80580"/>
                </a:lnTo>
                <a:lnTo>
                  <a:pt x="75450" y="80600"/>
                </a:lnTo>
                <a:lnTo>
                  <a:pt x="75450" y="80630"/>
                </a:lnTo>
                <a:lnTo>
                  <a:pt x="75450" y="80650"/>
                </a:lnTo>
                <a:lnTo>
                  <a:pt x="75450" y="80680"/>
                </a:lnTo>
                <a:lnTo>
                  <a:pt x="75440" y="80690"/>
                </a:lnTo>
                <a:lnTo>
                  <a:pt x="75400" y="80710"/>
                </a:lnTo>
                <a:lnTo>
                  <a:pt x="75380" y="80730"/>
                </a:lnTo>
                <a:lnTo>
                  <a:pt x="75340" y="80740"/>
                </a:lnTo>
                <a:lnTo>
                  <a:pt x="75310" y="80760"/>
                </a:lnTo>
                <a:lnTo>
                  <a:pt x="75280" y="80750"/>
                </a:lnTo>
                <a:lnTo>
                  <a:pt x="75240" y="80740"/>
                </a:lnTo>
                <a:lnTo>
                  <a:pt x="75220" y="80720"/>
                </a:lnTo>
                <a:lnTo>
                  <a:pt x="75200" y="80710"/>
                </a:lnTo>
                <a:lnTo>
                  <a:pt x="75170" y="80700"/>
                </a:lnTo>
                <a:lnTo>
                  <a:pt x="75140" y="80700"/>
                </a:lnTo>
                <a:lnTo>
                  <a:pt x="75120" y="80700"/>
                </a:lnTo>
                <a:lnTo>
                  <a:pt x="75100" y="80720"/>
                </a:lnTo>
                <a:lnTo>
                  <a:pt x="75070" y="80740"/>
                </a:lnTo>
                <a:lnTo>
                  <a:pt x="75030" y="80730"/>
                </a:lnTo>
                <a:lnTo>
                  <a:pt x="75000" y="80730"/>
                </a:lnTo>
                <a:lnTo>
                  <a:pt x="74990" y="80730"/>
                </a:lnTo>
                <a:lnTo>
                  <a:pt x="74960" y="80730"/>
                </a:lnTo>
                <a:lnTo>
                  <a:pt x="74910" y="80730"/>
                </a:lnTo>
                <a:lnTo>
                  <a:pt x="74870" y="80730"/>
                </a:lnTo>
                <a:lnTo>
                  <a:pt x="74830" y="80740"/>
                </a:lnTo>
                <a:lnTo>
                  <a:pt x="74800" y="80760"/>
                </a:lnTo>
                <a:lnTo>
                  <a:pt x="74780" y="80780"/>
                </a:lnTo>
                <a:lnTo>
                  <a:pt x="74750" y="80820"/>
                </a:lnTo>
                <a:lnTo>
                  <a:pt x="74740" y="80860"/>
                </a:lnTo>
                <a:lnTo>
                  <a:pt x="74730" y="80910"/>
                </a:lnTo>
                <a:lnTo>
                  <a:pt x="74720" y="80940"/>
                </a:lnTo>
                <a:lnTo>
                  <a:pt x="74710" y="80970"/>
                </a:lnTo>
                <a:lnTo>
                  <a:pt x="74670" y="80970"/>
                </a:lnTo>
                <a:lnTo>
                  <a:pt x="74640" y="80960"/>
                </a:lnTo>
                <a:lnTo>
                  <a:pt x="74620" y="80940"/>
                </a:lnTo>
                <a:lnTo>
                  <a:pt x="74610" y="80900"/>
                </a:lnTo>
                <a:lnTo>
                  <a:pt x="74610" y="80850"/>
                </a:lnTo>
                <a:lnTo>
                  <a:pt x="74600" y="80830"/>
                </a:lnTo>
                <a:lnTo>
                  <a:pt x="74590" y="80790"/>
                </a:lnTo>
                <a:lnTo>
                  <a:pt x="74580" y="80760"/>
                </a:lnTo>
                <a:lnTo>
                  <a:pt x="74580" y="80720"/>
                </a:lnTo>
                <a:lnTo>
                  <a:pt x="74580" y="80690"/>
                </a:lnTo>
                <a:lnTo>
                  <a:pt x="74590" y="80660"/>
                </a:lnTo>
                <a:lnTo>
                  <a:pt x="74600" y="80630"/>
                </a:lnTo>
                <a:lnTo>
                  <a:pt x="74600" y="80600"/>
                </a:lnTo>
                <a:lnTo>
                  <a:pt x="74590" y="80560"/>
                </a:lnTo>
                <a:lnTo>
                  <a:pt x="74570" y="80530"/>
                </a:lnTo>
                <a:lnTo>
                  <a:pt x="74550" y="80510"/>
                </a:lnTo>
                <a:lnTo>
                  <a:pt x="74540" y="80510"/>
                </a:lnTo>
                <a:lnTo>
                  <a:pt x="74530" y="80500"/>
                </a:lnTo>
                <a:lnTo>
                  <a:pt x="74500" y="80480"/>
                </a:lnTo>
                <a:lnTo>
                  <a:pt x="74470" y="80470"/>
                </a:lnTo>
                <a:lnTo>
                  <a:pt x="74440" y="80440"/>
                </a:lnTo>
                <a:lnTo>
                  <a:pt x="74420" y="80420"/>
                </a:lnTo>
                <a:lnTo>
                  <a:pt x="74400" y="80400"/>
                </a:lnTo>
                <a:lnTo>
                  <a:pt x="74360" y="80390"/>
                </a:lnTo>
                <a:lnTo>
                  <a:pt x="74320" y="80370"/>
                </a:lnTo>
                <a:lnTo>
                  <a:pt x="74280" y="80360"/>
                </a:lnTo>
                <a:lnTo>
                  <a:pt x="74240" y="80340"/>
                </a:lnTo>
                <a:lnTo>
                  <a:pt x="74200" y="80320"/>
                </a:lnTo>
                <a:lnTo>
                  <a:pt x="74170" y="80300"/>
                </a:lnTo>
                <a:lnTo>
                  <a:pt x="74140" y="80290"/>
                </a:lnTo>
                <a:lnTo>
                  <a:pt x="74110" y="80280"/>
                </a:lnTo>
                <a:lnTo>
                  <a:pt x="74080" y="80280"/>
                </a:lnTo>
                <a:lnTo>
                  <a:pt x="74040" y="80280"/>
                </a:lnTo>
                <a:lnTo>
                  <a:pt x="74010" y="80280"/>
                </a:lnTo>
                <a:lnTo>
                  <a:pt x="73980" y="80290"/>
                </a:lnTo>
                <a:lnTo>
                  <a:pt x="73930" y="80290"/>
                </a:lnTo>
                <a:lnTo>
                  <a:pt x="73890" y="80290"/>
                </a:lnTo>
                <a:lnTo>
                  <a:pt x="73850" y="80290"/>
                </a:lnTo>
                <a:lnTo>
                  <a:pt x="73810" y="80300"/>
                </a:lnTo>
                <a:lnTo>
                  <a:pt x="73770" y="80300"/>
                </a:lnTo>
                <a:lnTo>
                  <a:pt x="73740" y="80300"/>
                </a:lnTo>
                <a:lnTo>
                  <a:pt x="73710" y="80300"/>
                </a:lnTo>
                <a:lnTo>
                  <a:pt x="73670" y="80290"/>
                </a:lnTo>
                <a:lnTo>
                  <a:pt x="73620" y="80280"/>
                </a:lnTo>
                <a:lnTo>
                  <a:pt x="73600" y="80290"/>
                </a:lnTo>
                <a:lnTo>
                  <a:pt x="73560" y="80290"/>
                </a:lnTo>
                <a:lnTo>
                  <a:pt x="73530" y="80290"/>
                </a:lnTo>
                <a:lnTo>
                  <a:pt x="73490" y="80290"/>
                </a:lnTo>
                <a:lnTo>
                  <a:pt x="73440" y="80280"/>
                </a:lnTo>
                <a:lnTo>
                  <a:pt x="73400" y="80270"/>
                </a:lnTo>
                <a:lnTo>
                  <a:pt x="73370" y="80260"/>
                </a:lnTo>
                <a:lnTo>
                  <a:pt x="73340" y="80260"/>
                </a:lnTo>
                <a:lnTo>
                  <a:pt x="73320" y="80260"/>
                </a:lnTo>
                <a:lnTo>
                  <a:pt x="73280" y="80270"/>
                </a:lnTo>
                <a:lnTo>
                  <a:pt x="73240" y="80290"/>
                </a:lnTo>
                <a:lnTo>
                  <a:pt x="73210" y="80300"/>
                </a:lnTo>
                <a:lnTo>
                  <a:pt x="73170" y="80310"/>
                </a:lnTo>
                <a:lnTo>
                  <a:pt x="73120" y="80310"/>
                </a:lnTo>
                <a:lnTo>
                  <a:pt x="73090" y="80310"/>
                </a:lnTo>
                <a:lnTo>
                  <a:pt x="73050" y="80310"/>
                </a:lnTo>
                <a:lnTo>
                  <a:pt x="72990" y="80300"/>
                </a:lnTo>
                <a:lnTo>
                  <a:pt x="72940" y="80310"/>
                </a:lnTo>
                <a:lnTo>
                  <a:pt x="72910" y="80310"/>
                </a:lnTo>
                <a:lnTo>
                  <a:pt x="72890" y="80320"/>
                </a:lnTo>
                <a:lnTo>
                  <a:pt x="72870" y="80330"/>
                </a:lnTo>
                <a:lnTo>
                  <a:pt x="72800" y="80340"/>
                </a:lnTo>
                <a:lnTo>
                  <a:pt x="72760" y="80350"/>
                </a:lnTo>
                <a:lnTo>
                  <a:pt x="72710" y="80340"/>
                </a:lnTo>
                <a:lnTo>
                  <a:pt x="72700" y="80340"/>
                </a:lnTo>
                <a:lnTo>
                  <a:pt x="72650" y="80330"/>
                </a:lnTo>
                <a:lnTo>
                  <a:pt x="72620" y="80320"/>
                </a:lnTo>
                <a:lnTo>
                  <a:pt x="72560" y="80330"/>
                </a:lnTo>
                <a:lnTo>
                  <a:pt x="72540" y="80330"/>
                </a:lnTo>
                <a:lnTo>
                  <a:pt x="72510" y="80350"/>
                </a:lnTo>
                <a:lnTo>
                  <a:pt x="72360" y="80460"/>
                </a:lnTo>
                <a:lnTo>
                  <a:pt x="72370" y="80460"/>
                </a:lnTo>
                <a:lnTo>
                  <a:pt x="72410" y="80490"/>
                </a:lnTo>
                <a:lnTo>
                  <a:pt x="72450" y="80490"/>
                </a:lnTo>
                <a:lnTo>
                  <a:pt x="72450" y="80500"/>
                </a:lnTo>
                <a:lnTo>
                  <a:pt x="72460" y="80510"/>
                </a:lnTo>
                <a:lnTo>
                  <a:pt x="72470" y="80550"/>
                </a:lnTo>
                <a:lnTo>
                  <a:pt x="72490" y="80570"/>
                </a:lnTo>
                <a:lnTo>
                  <a:pt x="72490" y="80600"/>
                </a:lnTo>
                <a:lnTo>
                  <a:pt x="72510" y="80620"/>
                </a:lnTo>
                <a:lnTo>
                  <a:pt x="72510" y="80630"/>
                </a:lnTo>
                <a:lnTo>
                  <a:pt x="72520" y="80660"/>
                </a:lnTo>
                <a:lnTo>
                  <a:pt x="72520" y="80670"/>
                </a:lnTo>
                <a:lnTo>
                  <a:pt x="72570" y="80680"/>
                </a:lnTo>
                <a:lnTo>
                  <a:pt x="72580" y="80690"/>
                </a:lnTo>
                <a:lnTo>
                  <a:pt x="72630" y="80750"/>
                </a:lnTo>
                <a:lnTo>
                  <a:pt x="72650" y="80750"/>
                </a:lnTo>
                <a:lnTo>
                  <a:pt x="72660" y="80750"/>
                </a:lnTo>
                <a:lnTo>
                  <a:pt x="72680" y="80780"/>
                </a:lnTo>
                <a:lnTo>
                  <a:pt x="72660" y="80800"/>
                </a:lnTo>
                <a:lnTo>
                  <a:pt x="72670" y="80850"/>
                </a:lnTo>
                <a:lnTo>
                  <a:pt x="72680" y="80870"/>
                </a:lnTo>
                <a:lnTo>
                  <a:pt x="72690" y="80870"/>
                </a:lnTo>
                <a:lnTo>
                  <a:pt x="72720" y="80900"/>
                </a:lnTo>
                <a:lnTo>
                  <a:pt x="72760" y="80900"/>
                </a:lnTo>
                <a:lnTo>
                  <a:pt x="72770" y="80900"/>
                </a:lnTo>
                <a:lnTo>
                  <a:pt x="72840" y="80930"/>
                </a:lnTo>
                <a:lnTo>
                  <a:pt x="72870" y="80930"/>
                </a:lnTo>
                <a:lnTo>
                  <a:pt x="72900" y="80940"/>
                </a:lnTo>
                <a:lnTo>
                  <a:pt x="72850" y="81000"/>
                </a:lnTo>
                <a:lnTo>
                  <a:pt x="72840" y="81070"/>
                </a:lnTo>
                <a:lnTo>
                  <a:pt x="72790" y="81130"/>
                </a:lnTo>
                <a:lnTo>
                  <a:pt x="72750" y="81160"/>
                </a:lnTo>
                <a:lnTo>
                  <a:pt x="72720" y="81210"/>
                </a:lnTo>
                <a:lnTo>
                  <a:pt x="72690" y="81230"/>
                </a:lnTo>
                <a:lnTo>
                  <a:pt x="72670" y="81250"/>
                </a:lnTo>
                <a:lnTo>
                  <a:pt x="72670" y="81260"/>
                </a:lnTo>
                <a:lnTo>
                  <a:pt x="72650" y="81280"/>
                </a:lnTo>
                <a:lnTo>
                  <a:pt x="72630" y="81290"/>
                </a:lnTo>
                <a:lnTo>
                  <a:pt x="72630" y="81310"/>
                </a:lnTo>
                <a:lnTo>
                  <a:pt x="72660" y="81350"/>
                </a:lnTo>
                <a:lnTo>
                  <a:pt x="72750" y="81380"/>
                </a:lnTo>
                <a:lnTo>
                  <a:pt x="72820" y="81420"/>
                </a:lnTo>
                <a:lnTo>
                  <a:pt x="72870" y="81440"/>
                </a:lnTo>
                <a:lnTo>
                  <a:pt x="72920" y="81460"/>
                </a:lnTo>
                <a:lnTo>
                  <a:pt x="72940" y="81470"/>
                </a:lnTo>
                <a:lnTo>
                  <a:pt x="72950" y="81480"/>
                </a:lnTo>
                <a:lnTo>
                  <a:pt x="72970" y="81500"/>
                </a:lnTo>
                <a:lnTo>
                  <a:pt x="72990" y="81510"/>
                </a:lnTo>
                <a:lnTo>
                  <a:pt x="73020" y="81520"/>
                </a:lnTo>
                <a:lnTo>
                  <a:pt x="73030" y="81540"/>
                </a:lnTo>
                <a:lnTo>
                  <a:pt x="73050" y="81540"/>
                </a:lnTo>
                <a:lnTo>
                  <a:pt x="73060" y="81550"/>
                </a:lnTo>
                <a:lnTo>
                  <a:pt x="73070" y="81560"/>
                </a:lnTo>
                <a:lnTo>
                  <a:pt x="73080" y="81580"/>
                </a:lnTo>
                <a:lnTo>
                  <a:pt x="73090" y="81600"/>
                </a:lnTo>
                <a:lnTo>
                  <a:pt x="73090" y="81610"/>
                </a:lnTo>
                <a:lnTo>
                  <a:pt x="73080" y="81640"/>
                </a:lnTo>
                <a:lnTo>
                  <a:pt x="73070" y="81670"/>
                </a:lnTo>
                <a:lnTo>
                  <a:pt x="73040" y="81710"/>
                </a:lnTo>
                <a:lnTo>
                  <a:pt x="73040" y="81750"/>
                </a:lnTo>
                <a:lnTo>
                  <a:pt x="73000" y="81790"/>
                </a:lnTo>
                <a:lnTo>
                  <a:pt x="72990" y="81820"/>
                </a:lnTo>
                <a:lnTo>
                  <a:pt x="72970" y="81840"/>
                </a:lnTo>
                <a:lnTo>
                  <a:pt x="72960" y="81850"/>
                </a:lnTo>
                <a:lnTo>
                  <a:pt x="72940" y="81870"/>
                </a:lnTo>
                <a:lnTo>
                  <a:pt x="72910" y="81890"/>
                </a:lnTo>
                <a:lnTo>
                  <a:pt x="72890" y="81930"/>
                </a:lnTo>
                <a:lnTo>
                  <a:pt x="72880" y="81960"/>
                </a:lnTo>
                <a:lnTo>
                  <a:pt x="72870" y="82010"/>
                </a:lnTo>
                <a:lnTo>
                  <a:pt x="72870" y="82040"/>
                </a:lnTo>
                <a:lnTo>
                  <a:pt x="72870" y="82100"/>
                </a:lnTo>
                <a:lnTo>
                  <a:pt x="72870" y="82140"/>
                </a:lnTo>
                <a:lnTo>
                  <a:pt x="72880" y="82180"/>
                </a:lnTo>
                <a:lnTo>
                  <a:pt x="72880" y="82210"/>
                </a:lnTo>
                <a:lnTo>
                  <a:pt x="72900" y="82240"/>
                </a:lnTo>
                <a:lnTo>
                  <a:pt x="72900" y="82270"/>
                </a:lnTo>
                <a:lnTo>
                  <a:pt x="72900" y="82300"/>
                </a:lnTo>
                <a:lnTo>
                  <a:pt x="72870" y="82300"/>
                </a:lnTo>
                <a:lnTo>
                  <a:pt x="72850" y="82320"/>
                </a:lnTo>
                <a:lnTo>
                  <a:pt x="72830" y="82360"/>
                </a:lnTo>
                <a:lnTo>
                  <a:pt x="72820" y="82380"/>
                </a:lnTo>
                <a:lnTo>
                  <a:pt x="72780" y="82380"/>
                </a:lnTo>
                <a:lnTo>
                  <a:pt x="72730" y="82370"/>
                </a:lnTo>
                <a:lnTo>
                  <a:pt x="72700" y="82360"/>
                </a:lnTo>
                <a:lnTo>
                  <a:pt x="72650" y="82360"/>
                </a:lnTo>
                <a:lnTo>
                  <a:pt x="72610" y="82360"/>
                </a:lnTo>
                <a:lnTo>
                  <a:pt x="72570" y="82380"/>
                </a:lnTo>
                <a:lnTo>
                  <a:pt x="72560" y="82390"/>
                </a:lnTo>
                <a:lnTo>
                  <a:pt x="72530" y="82400"/>
                </a:lnTo>
                <a:lnTo>
                  <a:pt x="72490" y="82430"/>
                </a:lnTo>
                <a:lnTo>
                  <a:pt x="72460" y="82440"/>
                </a:lnTo>
                <a:lnTo>
                  <a:pt x="72430" y="82450"/>
                </a:lnTo>
                <a:lnTo>
                  <a:pt x="72300" y="82430"/>
                </a:lnTo>
                <a:lnTo>
                  <a:pt x="72240" y="82470"/>
                </a:lnTo>
                <a:lnTo>
                  <a:pt x="72230" y="82480"/>
                </a:lnTo>
                <a:lnTo>
                  <a:pt x="72200" y="82470"/>
                </a:lnTo>
                <a:lnTo>
                  <a:pt x="72150" y="82530"/>
                </a:lnTo>
                <a:lnTo>
                  <a:pt x="72110" y="82590"/>
                </a:lnTo>
                <a:lnTo>
                  <a:pt x="72090" y="82650"/>
                </a:lnTo>
                <a:lnTo>
                  <a:pt x="72050" y="82700"/>
                </a:lnTo>
                <a:lnTo>
                  <a:pt x="72020" y="82760"/>
                </a:lnTo>
                <a:lnTo>
                  <a:pt x="71970" y="82830"/>
                </a:lnTo>
                <a:lnTo>
                  <a:pt x="71920" y="82910"/>
                </a:lnTo>
                <a:lnTo>
                  <a:pt x="71890" y="82970"/>
                </a:lnTo>
                <a:lnTo>
                  <a:pt x="71860" y="83030"/>
                </a:lnTo>
                <a:lnTo>
                  <a:pt x="71850" y="83080"/>
                </a:lnTo>
                <a:lnTo>
                  <a:pt x="71840" y="83120"/>
                </a:lnTo>
                <a:lnTo>
                  <a:pt x="71840" y="83130"/>
                </a:lnTo>
                <a:lnTo>
                  <a:pt x="71840" y="83150"/>
                </a:lnTo>
                <a:lnTo>
                  <a:pt x="71860" y="83210"/>
                </a:lnTo>
                <a:lnTo>
                  <a:pt x="71860" y="83250"/>
                </a:lnTo>
                <a:lnTo>
                  <a:pt x="71880" y="83290"/>
                </a:lnTo>
                <a:lnTo>
                  <a:pt x="71880" y="83310"/>
                </a:lnTo>
                <a:lnTo>
                  <a:pt x="71890" y="83330"/>
                </a:lnTo>
                <a:lnTo>
                  <a:pt x="71900" y="83370"/>
                </a:lnTo>
                <a:lnTo>
                  <a:pt x="71900" y="83410"/>
                </a:lnTo>
                <a:lnTo>
                  <a:pt x="71880" y="83440"/>
                </a:lnTo>
                <a:lnTo>
                  <a:pt x="71890" y="83480"/>
                </a:lnTo>
                <a:lnTo>
                  <a:pt x="71900" y="83500"/>
                </a:lnTo>
                <a:lnTo>
                  <a:pt x="71900" y="83550"/>
                </a:lnTo>
                <a:lnTo>
                  <a:pt x="71890" y="83590"/>
                </a:lnTo>
                <a:lnTo>
                  <a:pt x="71890" y="83610"/>
                </a:lnTo>
                <a:lnTo>
                  <a:pt x="71870" y="83650"/>
                </a:lnTo>
                <a:lnTo>
                  <a:pt x="71860" y="83700"/>
                </a:lnTo>
                <a:lnTo>
                  <a:pt x="71870" y="83730"/>
                </a:lnTo>
                <a:lnTo>
                  <a:pt x="71870" y="83750"/>
                </a:lnTo>
                <a:lnTo>
                  <a:pt x="71880" y="83800"/>
                </a:lnTo>
                <a:lnTo>
                  <a:pt x="71900" y="83870"/>
                </a:lnTo>
                <a:lnTo>
                  <a:pt x="71910" y="83920"/>
                </a:lnTo>
                <a:lnTo>
                  <a:pt x="71920" y="83950"/>
                </a:lnTo>
                <a:lnTo>
                  <a:pt x="71920" y="83980"/>
                </a:lnTo>
                <a:lnTo>
                  <a:pt x="71900" y="83970"/>
                </a:lnTo>
                <a:lnTo>
                  <a:pt x="71850" y="83950"/>
                </a:lnTo>
                <a:lnTo>
                  <a:pt x="71780" y="83930"/>
                </a:lnTo>
                <a:lnTo>
                  <a:pt x="71720" y="83910"/>
                </a:lnTo>
                <a:lnTo>
                  <a:pt x="71680" y="83890"/>
                </a:lnTo>
                <a:lnTo>
                  <a:pt x="71670" y="83870"/>
                </a:lnTo>
                <a:lnTo>
                  <a:pt x="71700" y="83810"/>
                </a:lnTo>
                <a:lnTo>
                  <a:pt x="71730" y="83760"/>
                </a:lnTo>
                <a:lnTo>
                  <a:pt x="71730" y="83700"/>
                </a:lnTo>
                <a:lnTo>
                  <a:pt x="71740" y="83670"/>
                </a:lnTo>
                <a:lnTo>
                  <a:pt x="71730" y="83620"/>
                </a:lnTo>
                <a:lnTo>
                  <a:pt x="71710" y="83590"/>
                </a:lnTo>
                <a:lnTo>
                  <a:pt x="71720" y="83550"/>
                </a:lnTo>
                <a:lnTo>
                  <a:pt x="71730" y="83490"/>
                </a:lnTo>
                <a:lnTo>
                  <a:pt x="71740" y="83460"/>
                </a:lnTo>
                <a:lnTo>
                  <a:pt x="71720" y="83420"/>
                </a:lnTo>
                <a:lnTo>
                  <a:pt x="71700" y="83380"/>
                </a:lnTo>
                <a:lnTo>
                  <a:pt x="71700" y="83360"/>
                </a:lnTo>
                <a:lnTo>
                  <a:pt x="71730" y="83310"/>
                </a:lnTo>
                <a:lnTo>
                  <a:pt x="71750" y="83270"/>
                </a:lnTo>
                <a:lnTo>
                  <a:pt x="71760" y="83240"/>
                </a:lnTo>
                <a:lnTo>
                  <a:pt x="71780" y="83200"/>
                </a:lnTo>
                <a:lnTo>
                  <a:pt x="71780" y="83170"/>
                </a:lnTo>
                <a:lnTo>
                  <a:pt x="71760" y="83140"/>
                </a:lnTo>
                <a:lnTo>
                  <a:pt x="71750" y="83130"/>
                </a:lnTo>
                <a:lnTo>
                  <a:pt x="71680" y="83110"/>
                </a:lnTo>
                <a:lnTo>
                  <a:pt x="71650" y="83060"/>
                </a:lnTo>
                <a:lnTo>
                  <a:pt x="71630" y="83010"/>
                </a:lnTo>
                <a:lnTo>
                  <a:pt x="71630" y="83000"/>
                </a:lnTo>
                <a:lnTo>
                  <a:pt x="71570" y="82860"/>
                </a:lnTo>
                <a:lnTo>
                  <a:pt x="71560" y="82850"/>
                </a:lnTo>
                <a:lnTo>
                  <a:pt x="71540" y="82850"/>
                </a:lnTo>
                <a:lnTo>
                  <a:pt x="71530" y="82850"/>
                </a:lnTo>
                <a:lnTo>
                  <a:pt x="71530" y="82840"/>
                </a:lnTo>
                <a:lnTo>
                  <a:pt x="71500" y="82840"/>
                </a:lnTo>
                <a:lnTo>
                  <a:pt x="71500" y="82830"/>
                </a:lnTo>
                <a:lnTo>
                  <a:pt x="71490" y="82810"/>
                </a:lnTo>
                <a:lnTo>
                  <a:pt x="71490" y="82780"/>
                </a:lnTo>
                <a:lnTo>
                  <a:pt x="71480" y="82730"/>
                </a:lnTo>
                <a:lnTo>
                  <a:pt x="71470" y="82680"/>
                </a:lnTo>
                <a:lnTo>
                  <a:pt x="71460" y="82640"/>
                </a:lnTo>
                <a:lnTo>
                  <a:pt x="71430" y="82630"/>
                </a:lnTo>
                <a:lnTo>
                  <a:pt x="71420" y="82640"/>
                </a:lnTo>
                <a:lnTo>
                  <a:pt x="71400" y="82630"/>
                </a:lnTo>
                <a:lnTo>
                  <a:pt x="71350" y="82600"/>
                </a:lnTo>
                <a:lnTo>
                  <a:pt x="71350" y="82590"/>
                </a:lnTo>
                <a:lnTo>
                  <a:pt x="71350" y="82580"/>
                </a:lnTo>
                <a:lnTo>
                  <a:pt x="71340" y="82580"/>
                </a:lnTo>
                <a:lnTo>
                  <a:pt x="71330" y="82570"/>
                </a:lnTo>
                <a:lnTo>
                  <a:pt x="71320" y="82570"/>
                </a:lnTo>
                <a:lnTo>
                  <a:pt x="71310" y="82540"/>
                </a:lnTo>
                <a:lnTo>
                  <a:pt x="71300" y="82530"/>
                </a:lnTo>
                <a:lnTo>
                  <a:pt x="71300" y="82520"/>
                </a:lnTo>
                <a:lnTo>
                  <a:pt x="71310" y="82510"/>
                </a:lnTo>
                <a:lnTo>
                  <a:pt x="71270" y="82470"/>
                </a:lnTo>
                <a:lnTo>
                  <a:pt x="71260" y="82450"/>
                </a:lnTo>
                <a:lnTo>
                  <a:pt x="71260" y="82430"/>
                </a:lnTo>
                <a:lnTo>
                  <a:pt x="71270" y="82420"/>
                </a:lnTo>
                <a:lnTo>
                  <a:pt x="71280" y="82410"/>
                </a:lnTo>
                <a:lnTo>
                  <a:pt x="71280" y="82370"/>
                </a:lnTo>
                <a:lnTo>
                  <a:pt x="71280" y="82380"/>
                </a:lnTo>
                <a:lnTo>
                  <a:pt x="71270" y="82380"/>
                </a:lnTo>
                <a:lnTo>
                  <a:pt x="71260" y="82380"/>
                </a:lnTo>
                <a:lnTo>
                  <a:pt x="71250" y="82380"/>
                </a:lnTo>
                <a:lnTo>
                  <a:pt x="71240" y="82360"/>
                </a:lnTo>
                <a:lnTo>
                  <a:pt x="71240" y="82330"/>
                </a:lnTo>
                <a:lnTo>
                  <a:pt x="71230" y="82310"/>
                </a:lnTo>
                <a:lnTo>
                  <a:pt x="71220" y="82310"/>
                </a:lnTo>
                <a:lnTo>
                  <a:pt x="71190" y="82310"/>
                </a:lnTo>
                <a:lnTo>
                  <a:pt x="71180" y="82300"/>
                </a:lnTo>
                <a:lnTo>
                  <a:pt x="71170" y="82290"/>
                </a:lnTo>
                <a:lnTo>
                  <a:pt x="71160" y="82290"/>
                </a:lnTo>
                <a:lnTo>
                  <a:pt x="71150" y="82300"/>
                </a:lnTo>
                <a:lnTo>
                  <a:pt x="71130" y="82300"/>
                </a:lnTo>
                <a:lnTo>
                  <a:pt x="71100" y="82300"/>
                </a:lnTo>
                <a:lnTo>
                  <a:pt x="71090" y="82300"/>
                </a:lnTo>
                <a:lnTo>
                  <a:pt x="71080" y="82300"/>
                </a:lnTo>
                <a:lnTo>
                  <a:pt x="71060" y="82310"/>
                </a:lnTo>
                <a:lnTo>
                  <a:pt x="71030" y="82300"/>
                </a:lnTo>
                <a:lnTo>
                  <a:pt x="71010" y="82300"/>
                </a:lnTo>
                <a:lnTo>
                  <a:pt x="71000" y="82300"/>
                </a:lnTo>
                <a:lnTo>
                  <a:pt x="71000" y="82310"/>
                </a:lnTo>
                <a:lnTo>
                  <a:pt x="70980" y="82320"/>
                </a:lnTo>
                <a:lnTo>
                  <a:pt x="70960" y="82340"/>
                </a:lnTo>
                <a:lnTo>
                  <a:pt x="70950" y="82350"/>
                </a:lnTo>
                <a:lnTo>
                  <a:pt x="70940" y="82350"/>
                </a:lnTo>
                <a:lnTo>
                  <a:pt x="70930" y="82360"/>
                </a:lnTo>
                <a:lnTo>
                  <a:pt x="70920" y="82360"/>
                </a:lnTo>
                <a:lnTo>
                  <a:pt x="70920" y="82380"/>
                </a:lnTo>
                <a:lnTo>
                  <a:pt x="70920" y="82410"/>
                </a:lnTo>
                <a:lnTo>
                  <a:pt x="70910" y="82450"/>
                </a:lnTo>
                <a:lnTo>
                  <a:pt x="70880" y="82510"/>
                </a:lnTo>
                <a:lnTo>
                  <a:pt x="70790" y="82620"/>
                </a:lnTo>
                <a:lnTo>
                  <a:pt x="70760" y="82650"/>
                </a:lnTo>
                <a:lnTo>
                  <a:pt x="70710" y="82660"/>
                </a:lnTo>
                <a:lnTo>
                  <a:pt x="70660" y="82700"/>
                </a:lnTo>
                <a:lnTo>
                  <a:pt x="70580" y="82740"/>
                </a:lnTo>
                <a:lnTo>
                  <a:pt x="70530" y="82760"/>
                </a:lnTo>
                <a:lnTo>
                  <a:pt x="70510" y="82770"/>
                </a:lnTo>
                <a:lnTo>
                  <a:pt x="70420" y="82760"/>
                </a:lnTo>
                <a:lnTo>
                  <a:pt x="70370" y="82750"/>
                </a:lnTo>
                <a:lnTo>
                  <a:pt x="70330" y="82740"/>
                </a:lnTo>
                <a:lnTo>
                  <a:pt x="70300" y="82720"/>
                </a:lnTo>
                <a:lnTo>
                  <a:pt x="70230" y="82710"/>
                </a:lnTo>
                <a:lnTo>
                  <a:pt x="70180" y="82700"/>
                </a:lnTo>
                <a:lnTo>
                  <a:pt x="70130" y="82700"/>
                </a:lnTo>
                <a:lnTo>
                  <a:pt x="70080" y="82690"/>
                </a:lnTo>
                <a:lnTo>
                  <a:pt x="70020" y="82680"/>
                </a:lnTo>
                <a:lnTo>
                  <a:pt x="69980" y="82670"/>
                </a:lnTo>
                <a:lnTo>
                  <a:pt x="69960" y="82660"/>
                </a:lnTo>
                <a:lnTo>
                  <a:pt x="69950" y="82640"/>
                </a:lnTo>
                <a:lnTo>
                  <a:pt x="69880" y="82690"/>
                </a:lnTo>
                <a:lnTo>
                  <a:pt x="69850" y="82740"/>
                </a:lnTo>
                <a:lnTo>
                  <a:pt x="69620" y="82950"/>
                </a:lnTo>
                <a:lnTo>
                  <a:pt x="69640" y="82960"/>
                </a:lnTo>
                <a:lnTo>
                  <a:pt x="69640" y="82970"/>
                </a:lnTo>
                <a:lnTo>
                  <a:pt x="69640" y="82980"/>
                </a:lnTo>
                <a:lnTo>
                  <a:pt x="69630" y="83020"/>
                </a:lnTo>
                <a:lnTo>
                  <a:pt x="69630" y="83030"/>
                </a:lnTo>
                <a:lnTo>
                  <a:pt x="69620" y="83050"/>
                </a:lnTo>
                <a:lnTo>
                  <a:pt x="69630" y="83060"/>
                </a:lnTo>
                <a:lnTo>
                  <a:pt x="69600" y="83110"/>
                </a:lnTo>
                <a:lnTo>
                  <a:pt x="69570" y="83160"/>
                </a:lnTo>
                <a:lnTo>
                  <a:pt x="69510" y="83230"/>
                </a:lnTo>
                <a:lnTo>
                  <a:pt x="69490" y="83340"/>
                </a:lnTo>
                <a:lnTo>
                  <a:pt x="69390" y="83410"/>
                </a:lnTo>
                <a:lnTo>
                  <a:pt x="69220" y="83520"/>
                </a:lnTo>
                <a:lnTo>
                  <a:pt x="69210" y="83650"/>
                </a:lnTo>
                <a:lnTo>
                  <a:pt x="69210" y="83860"/>
                </a:lnTo>
                <a:lnTo>
                  <a:pt x="69230" y="83920"/>
                </a:lnTo>
                <a:lnTo>
                  <a:pt x="69300" y="83990"/>
                </a:lnTo>
                <a:lnTo>
                  <a:pt x="69320" y="84050"/>
                </a:lnTo>
                <a:lnTo>
                  <a:pt x="69320" y="84060"/>
                </a:lnTo>
                <a:lnTo>
                  <a:pt x="69320" y="84140"/>
                </a:lnTo>
                <a:lnTo>
                  <a:pt x="69300" y="84200"/>
                </a:lnTo>
                <a:lnTo>
                  <a:pt x="69270" y="84250"/>
                </a:lnTo>
                <a:lnTo>
                  <a:pt x="69200" y="84310"/>
                </a:lnTo>
                <a:lnTo>
                  <a:pt x="69110" y="84380"/>
                </a:lnTo>
                <a:lnTo>
                  <a:pt x="69040" y="84510"/>
                </a:lnTo>
                <a:lnTo>
                  <a:pt x="69050" y="84620"/>
                </a:lnTo>
                <a:lnTo>
                  <a:pt x="69050" y="84630"/>
                </a:lnTo>
                <a:lnTo>
                  <a:pt x="69050" y="84650"/>
                </a:lnTo>
                <a:lnTo>
                  <a:pt x="69050" y="84670"/>
                </a:lnTo>
                <a:lnTo>
                  <a:pt x="69040" y="84720"/>
                </a:lnTo>
                <a:lnTo>
                  <a:pt x="69040" y="84740"/>
                </a:lnTo>
                <a:lnTo>
                  <a:pt x="69060" y="84750"/>
                </a:lnTo>
                <a:lnTo>
                  <a:pt x="69080" y="84770"/>
                </a:lnTo>
                <a:lnTo>
                  <a:pt x="69070" y="84780"/>
                </a:lnTo>
                <a:lnTo>
                  <a:pt x="69050" y="84810"/>
                </a:lnTo>
                <a:lnTo>
                  <a:pt x="69060" y="84830"/>
                </a:lnTo>
                <a:lnTo>
                  <a:pt x="69110" y="84830"/>
                </a:lnTo>
                <a:lnTo>
                  <a:pt x="69150" y="84820"/>
                </a:lnTo>
                <a:lnTo>
                  <a:pt x="69160" y="84850"/>
                </a:lnTo>
                <a:lnTo>
                  <a:pt x="69160" y="84860"/>
                </a:lnTo>
                <a:lnTo>
                  <a:pt x="69160" y="84870"/>
                </a:lnTo>
                <a:lnTo>
                  <a:pt x="69160" y="84890"/>
                </a:lnTo>
                <a:lnTo>
                  <a:pt x="69150" y="84910"/>
                </a:lnTo>
                <a:lnTo>
                  <a:pt x="69160" y="84920"/>
                </a:lnTo>
                <a:lnTo>
                  <a:pt x="69140" y="84950"/>
                </a:lnTo>
                <a:lnTo>
                  <a:pt x="69130" y="84960"/>
                </a:lnTo>
                <a:lnTo>
                  <a:pt x="69130" y="84980"/>
                </a:lnTo>
                <a:lnTo>
                  <a:pt x="69140" y="85040"/>
                </a:lnTo>
                <a:lnTo>
                  <a:pt x="69140" y="85070"/>
                </a:lnTo>
                <a:lnTo>
                  <a:pt x="69130" y="85100"/>
                </a:lnTo>
                <a:lnTo>
                  <a:pt x="69100" y="85130"/>
                </a:lnTo>
                <a:lnTo>
                  <a:pt x="69060" y="85120"/>
                </a:lnTo>
                <a:lnTo>
                  <a:pt x="69030" y="85130"/>
                </a:lnTo>
                <a:lnTo>
                  <a:pt x="69010" y="85150"/>
                </a:lnTo>
                <a:lnTo>
                  <a:pt x="68970" y="85170"/>
                </a:lnTo>
                <a:lnTo>
                  <a:pt x="68950" y="85180"/>
                </a:lnTo>
                <a:lnTo>
                  <a:pt x="68940" y="85190"/>
                </a:lnTo>
                <a:lnTo>
                  <a:pt x="68930" y="85230"/>
                </a:lnTo>
                <a:lnTo>
                  <a:pt x="68920" y="85280"/>
                </a:lnTo>
                <a:lnTo>
                  <a:pt x="68910" y="85410"/>
                </a:lnTo>
                <a:lnTo>
                  <a:pt x="68880" y="85440"/>
                </a:lnTo>
                <a:lnTo>
                  <a:pt x="68830" y="85500"/>
                </a:lnTo>
                <a:lnTo>
                  <a:pt x="68810" y="85500"/>
                </a:lnTo>
                <a:lnTo>
                  <a:pt x="68800" y="85490"/>
                </a:lnTo>
                <a:lnTo>
                  <a:pt x="68790" y="85540"/>
                </a:lnTo>
                <a:lnTo>
                  <a:pt x="68750" y="85570"/>
                </a:lnTo>
                <a:lnTo>
                  <a:pt x="68720" y="85560"/>
                </a:lnTo>
                <a:lnTo>
                  <a:pt x="68720" y="85570"/>
                </a:lnTo>
                <a:lnTo>
                  <a:pt x="68710" y="85570"/>
                </a:lnTo>
                <a:lnTo>
                  <a:pt x="68720" y="85580"/>
                </a:lnTo>
                <a:lnTo>
                  <a:pt x="68730" y="85600"/>
                </a:lnTo>
                <a:lnTo>
                  <a:pt x="68700" y="85640"/>
                </a:lnTo>
                <a:lnTo>
                  <a:pt x="68700" y="85660"/>
                </a:lnTo>
                <a:lnTo>
                  <a:pt x="68690" y="85670"/>
                </a:lnTo>
                <a:lnTo>
                  <a:pt x="68690" y="85690"/>
                </a:lnTo>
                <a:lnTo>
                  <a:pt x="68660" y="85740"/>
                </a:lnTo>
                <a:lnTo>
                  <a:pt x="68690" y="85880"/>
                </a:lnTo>
                <a:lnTo>
                  <a:pt x="68650" y="85940"/>
                </a:lnTo>
                <a:lnTo>
                  <a:pt x="68570" y="86010"/>
                </a:lnTo>
                <a:lnTo>
                  <a:pt x="68480" y="86030"/>
                </a:lnTo>
                <a:lnTo>
                  <a:pt x="68440" y="86050"/>
                </a:lnTo>
                <a:lnTo>
                  <a:pt x="68420" y="86050"/>
                </a:lnTo>
                <a:lnTo>
                  <a:pt x="68380" y="86030"/>
                </a:lnTo>
                <a:lnTo>
                  <a:pt x="68360" y="86030"/>
                </a:lnTo>
                <a:lnTo>
                  <a:pt x="68340" y="86040"/>
                </a:lnTo>
                <a:lnTo>
                  <a:pt x="68320" y="86070"/>
                </a:lnTo>
                <a:lnTo>
                  <a:pt x="68300" y="86140"/>
                </a:lnTo>
                <a:lnTo>
                  <a:pt x="68220" y="86200"/>
                </a:lnTo>
                <a:lnTo>
                  <a:pt x="68190" y="86210"/>
                </a:lnTo>
                <a:lnTo>
                  <a:pt x="68180" y="86260"/>
                </a:lnTo>
                <a:lnTo>
                  <a:pt x="68170" y="86280"/>
                </a:lnTo>
                <a:lnTo>
                  <a:pt x="68110" y="86330"/>
                </a:lnTo>
                <a:lnTo>
                  <a:pt x="68070" y="86400"/>
                </a:lnTo>
                <a:lnTo>
                  <a:pt x="68040" y="86430"/>
                </a:lnTo>
                <a:lnTo>
                  <a:pt x="68010" y="86440"/>
                </a:lnTo>
                <a:lnTo>
                  <a:pt x="68000" y="86440"/>
                </a:lnTo>
                <a:lnTo>
                  <a:pt x="67970" y="86460"/>
                </a:lnTo>
                <a:lnTo>
                  <a:pt x="67860" y="86420"/>
                </a:lnTo>
                <a:lnTo>
                  <a:pt x="67820" y="86380"/>
                </a:lnTo>
                <a:lnTo>
                  <a:pt x="67810" y="86330"/>
                </a:lnTo>
                <a:lnTo>
                  <a:pt x="67770" y="86230"/>
                </a:lnTo>
                <a:lnTo>
                  <a:pt x="67700" y="86170"/>
                </a:lnTo>
                <a:lnTo>
                  <a:pt x="67620" y="86150"/>
                </a:lnTo>
                <a:lnTo>
                  <a:pt x="67520" y="86140"/>
                </a:lnTo>
                <a:lnTo>
                  <a:pt x="67410" y="86090"/>
                </a:lnTo>
                <a:lnTo>
                  <a:pt x="67340" y="86050"/>
                </a:lnTo>
                <a:lnTo>
                  <a:pt x="67220" y="86000"/>
                </a:lnTo>
                <a:lnTo>
                  <a:pt x="67090" y="85890"/>
                </a:lnTo>
                <a:lnTo>
                  <a:pt x="67060" y="85750"/>
                </a:lnTo>
                <a:lnTo>
                  <a:pt x="67040" y="85710"/>
                </a:lnTo>
                <a:lnTo>
                  <a:pt x="66970" y="85610"/>
                </a:lnTo>
                <a:lnTo>
                  <a:pt x="66950" y="85420"/>
                </a:lnTo>
                <a:lnTo>
                  <a:pt x="66960" y="85260"/>
                </a:lnTo>
                <a:lnTo>
                  <a:pt x="66950" y="85130"/>
                </a:lnTo>
                <a:lnTo>
                  <a:pt x="66880" y="84950"/>
                </a:lnTo>
                <a:lnTo>
                  <a:pt x="66830" y="84760"/>
                </a:lnTo>
                <a:lnTo>
                  <a:pt x="66840" y="84680"/>
                </a:lnTo>
                <a:lnTo>
                  <a:pt x="66880" y="84650"/>
                </a:lnTo>
                <a:lnTo>
                  <a:pt x="66940" y="84580"/>
                </a:lnTo>
                <a:lnTo>
                  <a:pt x="66930" y="84510"/>
                </a:lnTo>
                <a:lnTo>
                  <a:pt x="66890" y="84420"/>
                </a:lnTo>
                <a:lnTo>
                  <a:pt x="66930" y="84360"/>
                </a:lnTo>
                <a:lnTo>
                  <a:pt x="66980" y="84330"/>
                </a:lnTo>
                <a:lnTo>
                  <a:pt x="67010" y="84230"/>
                </a:lnTo>
                <a:lnTo>
                  <a:pt x="67010" y="84160"/>
                </a:lnTo>
                <a:lnTo>
                  <a:pt x="67030" y="84060"/>
                </a:lnTo>
                <a:lnTo>
                  <a:pt x="67110" y="83990"/>
                </a:lnTo>
                <a:lnTo>
                  <a:pt x="67100" y="83970"/>
                </a:lnTo>
                <a:lnTo>
                  <a:pt x="66990" y="84000"/>
                </a:lnTo>
                <a:lnTo>
                  <a:pt x="66990" y="83980"/>
                </a:lnTo>
                <a:lnTo>
                  <a:pt x="66980" y="83870"/>
                </a:lnTo>
                <a:lnTo>
                  <a:pt x="66920" y="83820"/>
                </a:lnTo>
                <a:lnTo>
                  <a:pt x="66770" y="83840"/>
                </a:lnTo>
                <a:lnTo>
                  <a:pt x="66320" y="84070"/>
                </a:lnTo>
                <a:lnTo>
                  <a:pt x="66030" y="84130"/>
                </a:lnTo>
                <a:lnTo>
                  <a:pt x="65960" y="84140"/>
                </a:lnTo>
                <a:lnTo>
                  <a:pt x="65350" y="84190"/>
                </a:lnTo>
                <a:lnTo>
                  <a:pt x="65270" y="84180"/>
                </a:lnTo>
                <a:lnTo>
                  <a:pt x="65170" y="84170"/>
                </a:lnTo>
                <a:lnTo>
                  <a:pt x="65150" y="84180"/>
                </a:lnTo>
                <a:lnTo>
                  <a:pt x="65110" y="84180"/>
                </a:lnTo>
                <a:lnTo>
                  <a:pt x="64980" y="84230"/>
                </a:lnTo>
                <a:lnTo>
                  <a:pt x="64950" y="84220"/>
                </a:lnTo>
                <a:lnTo>
                  <a:pt x="64890" y="84210"/>
                </a:lnTo>
                <a:lnTo>
                  <a:pt x="64840" y="84220"/>
                </a:lnTo>
                <a:lnTo>
                  <a:pt x="64810" y="84270"/>
                </a:lnTo>
                <a:lnTo>
                  <a:pt x="64700" y="84370"/>
                </a:lnTo>
                <a:lnTo>
                  <a:pt x="64580" y="84370"/>
                </a:lnTo>
                <a:lnTo>
                  <a:pt x="64520" y="84360"/>
                </a:lnTo>
                <a:lnTo>
                  <a:pt x="64450" y="84360"/>
                </a:lnTo>
                <a:lnTo>
                  <a:pt x="64350" y="84360"/>
                </a:lnTo>
                <a:lnTo>
                  <a:pt x="64270" y="84360"/>
                </a:lnTo>
                <a:lnTo>
                  <a:pt x="64200" y="84390"/>
                </a:lnTo>
                <a:lnTo>
                  <a:pt x="64120" y="84450"/>
                </a:lnTo>
                <a:lnTo>
                  <a:pt x="64070" y="84450"/>
                </a:lnTo>
                <a:lnTo>
                  <a:pt x="63890" y="84530"/>
                </a:lnTo>
                <a:lnTo>
                  <a:pt x="63840" y="84580"/>
                </a:lnTo>
                <a:lnTo>
                  <a:pt x="63750" y="84700"/>
                </a:lnTo>
                <a:lnTo>
                  <a:pt x="63710" y="84740"/>
                </a:lnTo>
                <a:lnTo>
                  <a:pt x="63660" y="84770"/>
                </a:lnTo>
                <a:lnTo>
                  <a:pt x="63550" y="84790"/>
                </a:lnTo>
                <a:lnTo>
                  <a:pt x="63510" y="84810"/>
                </a:lnTo>
                <a:lnTo>
                  <a:pt x="63470" y="84850"/>
                </a:lnTo>
                <a:lnTo>
                  <a:pt x="63440" y="84890"/>
                </a:lnTo>
                <a:lnTo>
                  <a:pt x="63420" y="84940"/>
                </a:lnTo>
                <a:lnTo>
                  <a:pt x="63400" y="84990"/>
                </a:lnTo>
                <a:lnTo>
                  <a:pt x="63370" y="85030"/>
                </a:lnTo>
                <a:lnTo>
                  <a:pt x="63350" y="85030"/>
                </a:lnTo>
                <a:lnTo>
                  <a:pt x="63320" y="85040"/>
                </a:lnTo>
                <a:lnTo>
                  <a:pt x="63300" y="85040"/>
                </a:lnTo>
                <a:lnTo>
                  <a:pt x="63270" y="85030"/>
                </a:lnTo>
                <a:lnTo>
                  <a:pt x="63220" y="85040"/>
                </a:lnTo>
                <a:lnTo>
                  <a:pt x="63100" y="85080"/>
                </a:lnTo>
                <a:lnTo>
                  <a:pt x="63070" y="85070"/>
                </a:lnTo>
                <a:lnTo>
                  <a:pt x="63010" y="85060"/>
                </a:lnTo>
                <a:lnTo>
                  <a:pt x="62930" y="85060"/>
                </a:lnTo>
                <a:lnTo>
                  <a:pt x="62860" y="85090"/>
                </a:lnTo>
                <a:lnTo>
                  <a:pt x="62800" y="85060"/>
                </a:lnTo>
                <a:lnTo>
                  <a:pt x="62770" y="84990"/>
                </a:lnTo>
                <a:lnTo>
                  <a:pt x="62710" y="84940"/>
                </a:lnTo>
                <a:lnTo>
                  <a:pt x="62660" y="84940"/>
                </a:lnTo>
                <a:lnTo>
                  <a:pt x="62610" y="84940"/>
                </a:lnTo>
                <a:lnTo>
                  <a:pt x="62580" y="84890"/>
                </a:lnTo>
                <a:lnTo>
                  <a:pt x="62510" y="84840"/>
                </a:lnTo>
                <a:lnTo>
                  <a:pt x="62460" y="84810"/>
                </a:lnTo>
                <a:lnTo>
                  <a:pt x="62410" y="84810"/>
                </a:lnTo>
                <a:lnTo>
                  <a:pt x="62340" y="84830"/>
                </a:lnTo>
                <a:lnTo>
                  <a:pt x="62270" y="84830"/>
                </a:lnTo>
                <a:lnTo>
                  <a:pt x="62230" y="84770"/>
                </a:lnTo>
                <a:lnTo>
                  <a:pt x="62220" y="84770"/>
                </a:lnTo>
                <a:lnTo>
                  <a:pt x="62190" y="84760"/>
                </a:lnTo>
                <a:lnTo>
                  <a:pt x="62160" y="84760"/>
                </a:lnTo>
                <a:lnTo>
                  <a:pt x="62120" y="84760"/>
                </a:lnTo>
                <a:lnTo>
                  <a:pt x="62110" y="84760"/>
                </a:lnTo>
                <a:lnTo>
                  <a:pt x="62090" y="84750"/>
                </a:lnTo>
                <a:lnTo>
                  <a:pt x="62110" y="84700"/>
                </a:lnTo>
                <a:lnTo>
                  <a:pt x="62160" y="84690"/>
                </a:lnTo>
                <a:lnTo>
                  <a:pt x="62240" y="84650"/>
                </a:lnTo>
                <a:lnTo>
                  <a:pt x="62330" y="84610"/>
                </a:lnTo>
                <a:lnTo>
                  <a:pt x="62370" y="84570"/>
                </a:lnTo>
                <a:lnTo>
                  <a:pt x="62470" y="84520"/>
                </a:lnTo>
                <a:lnTo>
                  <a:pt x="62510" y="84410"/>
                </a:lnTo>
                <a:lnTo>
                  <a:pt x="62570" y="84300"/>
                </a:lnTo>
                <a:lnTo>
                  <a:pt x="62620" y="84150"/>
                </a:lnTo>
                <a:lnTo>
                  <a:pt x="62640" y="84020"/>
                </a:lnTo>
                <a:lnTo>
                  <a:pt x="62630" y="83830"/>
                </a:lnTo>
                <a:lnTo>
                  <a:pt x="62580" y="83780"/>
                </a:lnTo>
                <a:lnTo>
                  <a:pt x="62580" y="83700"/>
                </a:lnTo>
                <a:lnTo>
                  <a:pt x="62610" y="83670"/>
                </a:lnTo>
                <a:lnTo>
                  <a:pt x="62620" y="83650"/>
                </a:lnTo>
                <a:lnTo>
                  <a:pt x="62610" y="83610"/>
                </a:lnTo>
                <a:lnTo>
                  <a:pt x="62600" y="83580"/>
                </a:lnTo>
                <a:lnTo>
                  <a:pt x="62610" y="83540"/>
                </a:lnTo>
                <a:lnTo>
                  <a:pt x="62620" y="83510"/>
                </a:lnTo>
                <a:lnTo>
                  <a:pt x="62520" y="83270"/>
                </a:lnTo>
                <a:lnTo>
                  <a:pt x="62440" y="83210"/>
                </a:lnTo>
                <a:lnTo>
                  <a:pt x="62320" y="83140"/>
                </a:lnTo>
                <a:lnTo>
                  <a:pt x="62240" y="83120"/>
                </a:lnTo>
                <a:lnTo>
                  <a:pt x="62160" y="83080"/>
                </a:lnTo>
                <a:lnTo>
                  <a:pt x="62050" y="83040"/>
                </a:lnTo>
                <a:lnTo>
                  <a:pt x="61900" y="83070"/>
                </a:lnTo>
                <a:lnTo>
                  <a:pt x="61830" y="83030"/>
                </a:lnTo>
                <a:lnTo>
                  <a:pt x="61750" y="82980"/>
                </a:lnTo>
                <a:lnTo>
                  <a:pt x="61650" y="82940"/>
                </a:lnTo>
                <a:lnTo>
                  <a:pt x="61580" y="82950"/>
                </a:lnTo>
                <a:lnTo>
                  <a:pt x="61520" y="82980"/>
                </a:lnTo>
                <a:lnTo>
                  <a:pt x="61540" y="83030"/>
                </a:lnTo>
                <a:lnTo>
                  <a:pt x="61530" y="83040"/>
                </a:lnTo>
                <a:lnTo>
                  <a:pt x="61470" y="83040"/>
                </a:lnTo>
                <a:lnTo>
                  <a:pt x="61390" y="83060"/>
                </a:lnTo>
                <a:lnTo>
                  <a:pt x="61350" y="83050"/>
                </a:lnTo>
                <a:lnTo>
                  <a:pt x="61320" y="83010"/>
                </a:lnTo>
                <a:lnTo>
                  <a:pt x="61310" y="82990"/>
                </a:lnTo>
                <a:lnTo>
                  <a:pt x="61330" y="82920"/>
                </a:lnTo>
                <a:lnTo>
                  <a:pt x="61360" y="82850"/>
                </a:lnTo>
                <a:lnTo>
                  <a:pt x="61380" y="82760"/>
                </a:lnTo>
                <a:lnTo>
                  <a:pt x="61370" y="82720"/>
                </a:lnTo>
                <a:lnTo>
                  <a:pt x="61270" y="82640"/>
                </a:lnTo>
                <a:lnTo>
                  <a:pt x="61260" y="82610"/>
                </a:lnTo>
                <a:lnTo>
                  <a:pt x="61270" y="82570"/>
                </a:lnTo>
                <a:lnTo>
                  <a:pt x="61290" y="82540"/>
                </a:lnTo>
                <a:lnTo>
                  <a:pt x="61300" y="82490"/>
                </a:lnTo>
                <a:lnTo>
                  <a:pt x="61300" y="82480"/>
                </a:lnTo>
                <a:lnTo>
                  <a:pt x="61280" y="82440"/>
                </a:lnTo>
                <a:lnTo>
                  <a:pt x="61240" y="82410"/>
                </a:lnTo>
                <a:lnTo>
                  <a:pt x="61190" y="82410"/>
                </a:lnTo>
                <a:lnTo>
                  <a:pt x="61160" y="82410"/>
                </a:lnTo>
                <a:lnTo>
                  <a:pt x="61120" y="82380"/>
                </a:lnTo>
                <a:lnTo>
                  <a:pt x="60910" y="82300"/>
                </a:lnTo>
                <a:lnTo>
                  <a:pt x="60690" y="82260"/>
                </a:lnTo>
                <a:lnTo>
                  <a:pt x="60530" y="82250"/>
                </a:lnTo>
                <a:lnTo>
                  <a:pt x="60440" y="82300"/>
                </a:lnTo>
                <a:lnTo>
                  <a:pt x="60400" y="82390"/>
                </a:lnTo>
                <a:lnTo>
                  <a:pt x="60380" y="82510"/>
                </a:lnTo>
                <a:lnTo>
                  <a:pt x="60340" y="82610"/>
                </a:lnTo>
                <a:lnTo>
                  <a:pt x="60300" y="82650"/>
                </a:lnTo>
                <a:lnTo>
                  <a:pt x="60190" y="82710"/>
                </a:lnTo>
                <a:lnTo>
                  <a:pt x="60150" y="82750"/>
                </a:lnTo>
                <a:lnTo>
                  <a:pt x="60120" y="82800"/>
                </a:lnTo>
                <a:lnTo>
                  <a:pt x="60080" y="82910"/>
                </a:lnTo>
                <a:lnTo>
                  <a:pt x="60050" y="82950"/>
                </a:lnTo>
                <a:lnTo>
                  <a:pt x="59890" y="83010"/>
                </a:lnTo>
                <a:lnTo>
                  <a:pt x="59760" y="82990"/>
                </a:lnTo>
                <a:lnTo>
                  <a:pt x="59740" y="82970"/>
                </a:lnTo>
                <a:lnTo>
                  <a:pt x="59640" y="82900"/>
                </a:lnTo>
                <a:lnTo>
                  <a:pt x="59560" y="82860"/>
                </a:lnTo>
                <a:lnTo>
                  <a:pt x="59470" y="82830"/>
                </a:lnTo>
                <a:lnTo>
                  <a:pt x="59430" y="82840"/>
                </a:lnTo>
                <a:lnTo>
                  <a:pt x="59400" y="82860"/>
                </a:lnTo>
                <a:lnTo>
                  <a:pt x="59340" y="82890"/>
                </a:lnTo>
                <a:lnTo>
                  <a:pt x="59320" y="82890"/>
                </a:lnTo>
                <a:lnTo>
                  <a:pt x="59230" y="82900"/>
                </a:lnTo>
                <a:lnTo>
                  <a:pt x="59180" y="82900"/>
                </a:lnTo>
                <a:lnTo>
                  <a:pt x="59140" y="82910"/>
                </a:lnTo>
                <a:lnTo>
                  <a:pt x="59070" y="82900"/>
                </a:lnTo>
                <a:lnTo>
                  <a:pt x="59020" y="82890"/>
                </a:lnTo>
                <a:lnTo>
                  <a:pt x="58950" y="82840"/>
                </a:lnTo>
                <a:lnTo>
                  <a:pt x="58920" y="82830"/>
                </a:lnTo>
                <a:lnTo>
                  <a:pt x="58790" y="82840"/>
                </a:lnTo>
                <a:lnTo>
                  <a:pt x="58640" y="82800"/>
                </a:lnTo>
                <a:lnTo>
                  <a:pt x="58580" y="82740"/>
                </a:lnTo>
                <a:lnTo>
                  <a:pt x="58490" y="82670"/>
                </a:lnTo>
                <a:lnTo>
                  <a:pt x="58470" y="82670"/>
                </a:lnTo>
                <a:lnTo>
                  <a:pt x="58330" y="82610"/>
                </a:lnTo>
                <a:lnTo>
                  <a:pt x="58110" y="82580"/>
                </a:lnTo>
                <a:lnTo>
                  <a:pt x="58000" y="82570"/>
                </a:lnTo>
                <a:lnTo>
                  <a:pt x="57970" y="82580"/>
                </a:lnTo>
                <a:lnTo>
                  <a:pt x="57910" y="82610"/>
                </a:lnTo>
                <a:lnTo>
                  <a:pt x="57750" y="82710"/>
                </a:lnTo>
                <a:lnTo>
                  <a:pt x="57650" y="82780"/>
                </a:lnTo>
                <a:lnTo>
                  <a:pt x="57380" y="82930"/>
                </a:lnTo>
                <a:lnTo>
                  <a:pt x="56860" y="83220"/>
                </a:lnTo>
                <a:lnTo>
                  <a:pt x="56470" y="83290"/>
                </a:lnTo>
                <a:lnTo>
                  <a:pt x="56010" y="83370"/>
                </a:lnTo>
                <a:lnTo>
                  <a:pt x="55990" y="83360"/>
                </a:lnTo>
                <a:lnTo>
                  <a:pt x="55940" y="83350"/>
                </a:lnTo>
                <a:lnTo>
                  <a:pt x="55930" y="83350"/>
                </a:lnTo>
                <a:lnTo>
                  <a:pt x="55810" y="83360"/>
                </a:lnTo>
                <a:lnTo>
                  <a:pt x="55730" y="83350"/>
                </a:lnTo>
                <a:lnTo>
                  <a:pt x="55630" y="83310"/>
                </a:lnTo>
                <a:lnTo>
                  <a:pt x="55550" y="83290"/>
                </a:lnTo>
                <a:lnTo>
                  <a:pt x="55470" y="83260"/>
                </a:lnTo>
                <a:lnTo>
                  <a:pt x="55350" y="83200"/>
                </a:lnTo>
                <a:lnTo>
                  <a:pt x="55340" y="83190"/>
                </a:lnTo>
                <a:lnTo>
                  <a:pt x="55320" y="83180"/>
                </a:lnTo>
                <a:lnTo>
                  <a:pt x="55220" y="83130"/>
                </a:lnTo>
                <a:lnTo>
                  <a:pt x="55110" y="83120"/>
                </a:lnTo>
                <a:lnTo>
                  <a:pt x="55000" y="83180"/>
                </a:lnTo>
                <a:lnTo>
                  <a:pt x="54900" y="83250"/>
                </a:lnTo>
                <a:lnTo>
                  <a:pt x="54800" y="83310"/>
                </a:lnTo>
                <a:lnTo>
                  <a:pt x="54630" y="83340"/>
                </a:lnTo>
                <a:lnTo>
                  <a:pt x="54440" y="83320"/>
                </a:lnTo>
                <a:lnTo>
                  <a:pt x="54290" y="83280"/>
                </a:lnTo>
                <a:lnTo>
                  <a:pt x="54280" y="83270"/>
                </a:lnTo>
                <a:lnTo>
                  <a:pt x="54070" y="83140"/>
                </a:lnTo>
                <a:lnTo>
                  <a:pt x="53950" y="83050"/>
                </a:lnTo>
                <a:lnTo>
                  <a:pt x="53890" y="83020"/>
                </a:lnTo>
                <a:lnTo>
                  <a:pt x="53840" y="83020"/>
                </a:lnTo>
                <a:lnTo>
                  <a:pt x="53760" y="83050"/>
                </a:lnTo>
                <a:lnTo>
                  <a:pt x="53740" y="83060"/>
                </a:lnTo>
                <a:lnTo>
                  <a:pt x="53720" y="83050"/>
                </a:lnTo>
                <a:lnTo>
                  <a:pt x="53550" y="83080"/>
                </a:lnTo>
                <a:lnTo>
                  <a:pt x="53530" y="83130"/>
                </a:lnTo>
                <a:lnTo>
                  <a:pt x="53490" y="83220"/>
                </a:lnTo>
                <a:lnTo>
                  <a:pt x="53400" y="83470"/>
                </a:lnTo>
                <a:lnTo>
                  <a:pt x="53260" y="83580"/>
                </a:lnTo>
                <a:lnTo>
                  <a:pt x="52780" y="83750"/>
                </a:lnTo>
                <a:lnTo>
                  <a:pt x="52710" y="83800"/>
                </a:lnTo>
                <a:lnTo>
                  <a:pt x="52510" y="84020"/>
                </a:lnTo>
                <a:lnTo>
                  <a:pt x="52450" y="84050"/>
                </a:lnTo>
                <a:lnTo>
                  <a:pt x="52410" y="84000"/>
                </a:lnTo>
                <a:lnTo>
                  <a:pt x="52400" y="83970"/>
                </a:lnTo>
                <a:lnTo>
                  <a:pt x="52410" y="83940"/>
                </a:lnTo>
                <a:lnTo>
                  <a:pt x="52430" y="83880"/>
                </a:lnTo>
                <a:lnTo>
                  <a:pt x="52450" y="83820"/>
                </a:lnTo>
                <a:lnTo>
                  <a:pt x="52440" y="83750"/>
                </a:lnTo>
                <a:lnTo>
                  <a:pt x="52420" y="83680"/>
                </a:lnTo>
                <a:lnTo>
                  <a:pt x="52370" y="83590"/>
                </a:lnTo>
                <a:lnTo>
                  <a:pt x="52370" y="83580"/>
                </a:lnTo>
                <a:lnTo>
                  <a:pt x="52320" y="83250"/>
                </a:lnTo>
                <a:lnTo>
                  <a:pt x="52290" y="83160"/>
                </a:lnTo>
                <a:lnTo>
                  <a:pt x="52210" y="83020"/>
                </a:lnTo>
                <a:lnTo>
                  <a:pt x="52200" y="82930"/>
                </a:lnTo>
                <a:lnTo>
                  <a:pt x="52180" y="82910"/>
                </a:lnTo>
                <a:lnTo>
                  <a:pt x="52150" y="82890"/>
                </a:lnTo>
                <a:lnTo>
                  <a:pt x="52150" y="82860"/>
                </a:lnTo>
                <a:lnTo>
                  <a:pt x="52150" y="82650"/>
                </a:lnTo>
                <a:lnTo>
                  <a:pt x="52140" y="82610"/>
                </a:lnTo>
                <a:lnTo>
                  <a:pt x="52110" y="82530"/>
                </a:lnTo>
                <a:lnTo>
                  <a:pt x="52100" y="82520"/>
                </a:lnTo>
                <a:lnTo>
                  <a:pt x="52090" y="82510"/>
                </a:lnTo>
                <a:lnTo>
                  <a:pt x="52050" y="82460"/>
                </a:lnTo>
                <a:lnTo>
                  <a:pt x="52030" y="82420"/>
                </a:lnTo>
                <a:lnTo>
                  <a:pt x="52030" y="82360"/>
                </a:lnTo>
                <a:lnTo>
                  <a:pt x="52020" y="82340"/>
                </a:lnTo>
                <a:lnTo>
                  <a:pt x="52010" y="82310"/>
                </a:lnTo>
                <a:lnTo>
                  <a:pt x="51990" y="82270"/>
                </a:lnTo>
                <a:lnTo>
                  <a:pt x="52000" y="82210"/>
                </a:lnTo>
                <a:lnTo>
                  <a:pt x="52010" y="82200"/>
                </a:lnTo>
                <a:lnTo>
                  <a:pt x="52030" y="82150"/>
                </a:lnTo>
                <a:lnTo>
                  <a:pt x="52080" y="82110"/>
                </a:lnTo>
                <a:lnTo>
                  <a:pt x="52120" y="82080"/>
                </a:lnTo>
                <a:lnTo>
                  <a:pt x="52140" y="82070"/>
                </a:lnTo>
                <a:lnTo>
                  <a:pt x="52190" y="82030"/>
                </a:lnTo>
                <a:lnTo>
                  <a:pt x="52270" y="81970"/>
                </a:lnTo>
                <a:lnTo>
                  <a:pt x="52320" y="81930"/>
                </a:lnTo>
                <a:lnTo>
                  <a:pt x="52430" y="81880"/>
                </a:lnTo>
                <a:lnTo>
                  <a:pt x="52510" y="81780"/>
                </a:lnTo>
                <a:lnTo>
                  <a:pt x="52580" y="81820"/>
                </a:lnTo>
                <a:lnTo>
                  <a:pt x="52640" y="81820"/>
                </a:lnTo>
                <a:lnTo>
                  <a:pt x="52650" y="81810"/>
                </a:lnTo>
                <a:lnTo>
                  <a:pt x="52730" y="81770"/>
                </a:lnTo>
                <a:lnTo>
                  <a:pt x="52730" y="81760"/>
                </a:lnTo>
                <a:lnTo>
                  <a:pt x="52740" y="81740"/>
                </a:lnTo>
                <a:lnTo>
                  <a:pt x="52750" y="81700"/>
                </a:lnTo>
                <a:lnTo>
                  <a:pt x="52760" y="81680"/>
                </a:lnTo>
                <a:lnTo>
                  <a:pt x="52760" y="81660"/>
                </a:lnTo>
                <a:lnTo>
                  <a:pt x="52760" y="81650"/>
                </a:lnTo>
                <a:lnTo>
                  <a:pt x="52750" y="81620"/>
                </a:lnTo>
                <a:lnTo>
                  <a:pt x="52730" y="81580"/>
                </a:lnTo>
                <a:lnTo>
                  <a:pt x="52730" y="81560"/>
                </a:lnTo>
                <a:lnTo>
                  <a:pt x="52730" y="81550"/>
                </a:lnTo>
                <a:lnTo>
                  <a:pt x="52730" y="81460"/>
                </a:lnTo>
                <a:lnTo>
                  <a:pt x="52730" y="81440"/>
                </a:lnTo>
                <a:lnTo>
                  <a:pt x="52720" y="81440"/>
                </a:lnTo>
                <a:lnTo>
                  <a:pt x="52720" y="81430"/>
                </a:lnTo>
                <a:lnTo>
                  <a:pt x="52720" y="81410"/>
                </a:lnTo>
                <a:lnTo>
                  <a:pt x="52710" y="81400"/>
                </a:lnTo>
                <a:lnTo>
                  <a:pt x="52720" y="81390"/>
                </a:lnTo>
                <a:lnTo>
                  <a:pt x="52710" y="81380"/>
                </a:lnTo>
                <a:lnTo>
                  <a:pt x="52680" y="81340"/>
                </a:lnTo>
                <a:lnTo>
                  <a:pt x="52660" y="81300"/>
                </a:lnTo>
                <a:lnTo>
                  <a:pt x="52660" y="81290"/>
                </a:lnTo>
                <a:lnTo>
                  <a:pt x="52670" y="81260"/>
                </a:lnTo>
                <a:lnTo>
                  <a:pt x="52670" y="81250"/>
                </a:lnTo>
                <a:lnTo>
                  <a:pt x="52680" y="81210"/>
                </a:lnTo>
                <a:lnTo>
                  <a:pt x="52680" y="81190"/>
                </a:lnTo>
                <a:lnTo>
                  <a:pt x="52680" y="81170"/>
                </a:lnTo>
                <a:lnTo>
                  <a:pt x="52680" y="81150"/>
                </a:lnTo>
                <a:lnTo>
                  <a:pt x="52680" y="81110"/>
                </a:lnTo>
                <a:lnTo>
                  <a:pt x="52670" y="81000"/>
                </a:lnTo>
                <a:lnTo>
                  <a:pt x="52670" y="80970"/>
                </a:lnTo>
                <a:lnTo>
                  <a:pt x="52670" y="80960"/>
                </a:lnTo>
                <a:lnTo>
                  <a:pt x="52670" y="80940"/>
                </a:lnTo>
                <a:lnTo>
                  <a:pt x="52670" y="80930"/>
                </a:lnTo>
                <a:lnTo>
                  <a:pt x="52670" y="80870"/>
                </a:lnTo>
                <a:lnTo>
                  <a:pt x="52670" y="80860"/>
                </a:lnTo>
                <a:lnTo>
                  <a:pt x="52670" y="80840"/>
                </a:lnTo>
                <a:lnTo>
                  <a:pt x="52680" y="80820"/>
                </a:lnTo>
                <a:lnTo>
                  <a:pt x="52660" y="80720"/>
                </a:lnTo>
                <a:lnTo>
                  <a:pt x="52660" y="80710"/>
                </a:lnTo>
                <a:lnTo>
                  <a:pt x="52670" y="80660"/>
                </a:lnTo>
                <a:lnTo>
                  <a:pt x="52660" y="80640"/>
                </a:lnTo>
                <a:lnTo>
                  <a:pt x="52640" y="80620"/>
                </a:lnTo>
                <a:lnTo>
                  <a:pt x="52540" y="80550"/>
                </a:lnTo>
                <a:lnTo>
                  <a:pt x="52530" y="80550"/>
                </a:lnTo>
                <a:lnTo>
                  <a:pt x="52490" y="80530"/>
                </a:lnTo>
                <a:lnTo>
                  <a:pt x="52490" y="80490"/>
                </a:lnTo>
                <a:lnTo>
                  <a:pt x="52520" y="80470"/>
                </a:lnTo>
                <a:lnTo>
                  <a:pt x="52530" y="80470"/>
                </a:lnTo>
                <a:lnTo>
                  <a:pt x="52540" y="80470"/>
                </a:lnTo>
                <a:lnTo>
                  <a:pt x="52560" y="80440"/>
                </a:lnTo>
                <a:lnTo>
                  <a:pt x="52570" y="80360"/>
                </a:lnTo>
                <a:lnTo>
                  <a:pt x="52570" y="80290"/>
                </a:lnTo>
                <a:lnTo>
                  <a:pt x="52580" y="80290"/>
                </a:lnTo>
                <a:lnTo>
                  <a:pt x="52590" y="80270"/>
                </a:lnTo>
                <a:lnTo>
                  <a:pt x="52630" y="80220"/>
                </a:lnTo>
                <a:lnTo>
                  <a:pt x="52630" y="80210"/>
                </a:lnTo>
                <a:lnTo>
                  <a:pt x="52640" y="80160"/>
                </a:lnTo>
                <a:lnTo>
                  <a:pt x="52640" y="80140"/>
                </a:lnTo>
                <a:lnTo>
                  <a:pt x="52650" y="80120"/>
                </a:lnTo>
                <a:lnTo>
                  <a:pt x="52670" y="80100"/>
                </a:lnTo>
                <a:lnTo>
                  <a:pt x="52690" y="80080"/>
                </a:lnTo>
                <a:lnTo>
                  <a:pt x="52690" y="80070"/>
                </a:lnTo>
                <a:lnTo>
                  <a:pt x="52700" y="80060"/>
                </a:lnTo>
                <a:lnTo>
                  <a:pt x="52710" y="80030"/>
                </a:lnTo>
                <a:lnTo>
                  <a:pt x="52710" y="80020"/>
                </a:lnTo>
                <a:lnTo>
                  <a:pt x="52730" y="79960"/>
                </a:lnTo>
                <a:lnTo>
                  <a:pt x="52730" y="79950"/>
                </a:lnTo>
                <a:lnTo>
                  <a:pt x="52730" y="79890"/>
                </a:lnTo>
                <a:lnTo>
                  <a:pt x="52650" y="79820"/>
                </a:lnTo>
                <a:lnTo>
                  <a:pt x="52650" y="79810"/>
                </a:lnTo>
                <a:lnTo>
                  <a:pt x="52640" y="79760"/>
                </a:lnTo>
                <a:lnTo>
                  <a:pt x="52640" y="79740"/>
                </a:lnTo>
                <a:lnTo>
                  <a:pt x="52630" y="79620"/>
                </a:lnTo>
                <a:lnTo>
                  <a:pt x="52620" y="79610"/>
                </a:lnTo>
                <a:lnTo>
                  <a:pt x="52610" y="79600"/>
                </a:lnTo>
                <a:lnTo>
                  <a:pt x="52590" y="79570"/>
                </a:lnTo>
                <a:lnTo>
                  <a:pt x="52590" y="79560"/>
                </a:lnTo>
                <a:lnTo>
                  <a:pt x="52580" y="79550"/>
                </a:lnTo>
                <a:lnTo>
                  <a:pt x="52550" y="79530"/>
                </a:lnTo>
                <a:lnTo>
                  <a:pt x="52530" y="79520"/>
                </a:lnTo>
                <a:lnTo>
                  <a:pt x="52520" y="79520"/>
                </a:lnTo>
                <a:lnTo>
                  <a:pt x="52380" y="79510"/>
                </a:lnTo>
                <a:lnTo>
                  <a:pt x="52340" y="79480"/>
                </a:lnTo>
                <a:lnTo>
                  <a:pt x="52310" y="79430"/>
                </a:lnTo>
                <a:lnTo>
                  <a:pt x="52410" y="79310"/>
                </a:lnTo>
                <a:lnTo>
                  <a:pt x="52340" y="79200"/>
                </a:lnTo>
                <a:lnTo>
                  <a:pt x="52330" y="79150"/>
                </a:lnTo>
                <a:lnTo>
                  <a:pt x="52330" y="79100"/>
                </a:lnTo>
                <a:lnTo>
                  <a:pt x="52310" y="79080"/>
                </a:lnTo>
                <a:lnTo>
                  <a:pt x="52300" y="79070"/>
                </a:lnTo>
                <a:lnTo>
                  <a:pt x="52290" y="79040"/>
                </a:lnTo>
                <a:lnTo>
                  <a:pt x="52290" y="79020"/>
                </a:lnTo>
                <a:lnTo>
                  <a:pt x="52300" y="78990"/>
                </a:lnTo>
                <a:lnTo>
                  <a:pt x="52300" y="78970"/>
                </a:lnTo>
                <a:lnTo>
                  <a:pt x="52290" y="78950"/>
                </a:lnTo>
                <a:lnTo>
                  <a:pt x="52290" y="78920"/>
                </a:lnTo>
                <a:lnTo>
                  <a:pt x="52280" y="78910"/>
                </a:lnTo>
                <a:lnTo>
                  <a:pt x="52270" y="78890"/>
                </a:lnTo>
                <a:lnTo>
                  <a:pt x="52240" y="78820"/>
                </a:lnTo>
                <a:lnTo>
                  <a:pt x="52230" y="78800"/>
                </a:lnTo>
                <a:lnTo>
                  <a:pt x="52230" y="78720"/>
                </a:lnTo>
                <a:lnTo>
                  <a:pt x="52230" y="78690"/>
                </a:lnTo>
                <a:lnTo>
                  <a:pt x="52210" y="78650"/>
                </a:lnTo>
                <a:lnTo>
                  <a:pt x="52220" y="78630"/>
                </a:lnTo>
                <a:lnTo>
                  <a:pt x="52230" y="78630"/>
                </a:lnTo>
                <a:lnTo>
                  <a:pt x="52230" y="78620"/>
                </a:lnTo>
                <a:lnTo>
                  <a:pt x="52240" y="78580"/>
                </a:lnTo>
                <a:lnTo>
                  <a:pt x="52240" y="78570"/>
                </a:lnTo>
                <a:lnTo>
                  <a:pt x="52240" y="78560"/>
                </a:lnTo>
                <a:lnTo>
                  <a:pt x="52220" y="78490"/>
                </a:lnTo>
                <a:lnTo>
                  <a:pt x="52210" y="78470"/>
                </a:lnTo>
                <a:lnTo>
                  <a:pt x="52210" y="78430"/>
                </a:lnTo>
                <a:lnTo>
                  <a:pt x="52210" y="78420"/>
                </a:lnTo>
                <a:lnTo>
                  <a:pt x="52230" y="78380"/>
                </a:lnTo>
                <a:lnTo>
                  <a:pt x="52230" y="78360"/>
                </a:lnTo>
                <a:lnTo>
                  <a:pt x="52220" y="78290"/>
                </a:lnTo>
                <a:lnTo>
                  <a:pt x="52170" y="78210"/>
                </a:lnTo>
                <a:lnTo>
                  <a:pt x="52180" y="78190"/>
                </a:lnTo>
                <a:lnTo>
                  <a:pt x="52180" y="78150"/>
                </a:lnTo>
                <a:lnTo>
                  <a:pt x="52190" y="78140"/>
                </a:lnTo>
                <a:lnTo>
                  <a:pt x="52200" y="78140"/>
                </a:lnTo>
                <a:lnTo>
                  <a:pt x="52200" y="78130"/>
                </a:lnTo>
                <a:lnTo>
                  <a:pt x="52200" y="78110"/>
                </a:lnTo>
                <a:lnTo>
                  <a:pt x="52190" y="78090"/>
                </a:lnTo>
                <a:lnTo>
                  <a:pt x="52190" y="78080"/>
                </a:lnTo>
                <a:lnTo>
                  <a:pt x="52160" y="78090"/>
                </a:lnTo>
                <a:lnTo>
                  <a:pt x="52150" y="78080"/>
                </a:lnTo>
                <a:lnTo>
                  <a:pt x="52150" y="78070"/>
                </a:lnTo>
                <a:lnTo>
                  <a:pt x="52150" y="78060"/>
                </a:lnTo>
                <a:lnTo>
                  <a:pt x="52150" y="78050"/>
                </a:lnTo>
                <a:lnTo>
                  <a:pt x="52110" y="78030"/>
                </a:lnTo>
                <a:lnTo>
                  <a:pt x="52110" y="78000"/>
                </a:lnTo>
                <a:lnTo>
                  <a:pt x="52140" y="77990"/>
                </a:lnTo>
                <a:lnTo>
                  <a:pt x="52150" y="77970"/>
                </a:lnTo>
                <a:lnTo>
                  <a:pt x="52130" y="77930"/>
                </a:lnTo>
                <a:lnTo>
                  <a:pt x="52130" y="77900"/>
                </a:lnTo>
                <a:lnTo>
                  <a:pt x="52120" y="77840"/>
                </a:lnTo>
                <a:lnTo>
                  <a:pt x="52070" y="77740"/>
                </a:lnTo>
                <a:lnTo>
                  <a:pt x="52080" y="77720"/>
                </a:lnTo>
                <a:lnTo>
                  <a:pt x="52080" y="77700"/>
                </a:lnTo>
                <a:lnTo>
                  <a:pt x="52080" y="77690"/>
                </a:lnTo>
                <a:lnTo>
                  <a:pt x="52070" y="77670"/>
                </a:lnTo>
                <a:lnTo>
                  <a:pt x="52050" y="77650"/>
                </a:lnTo>
                <a:lnTo>
                  <a:pt x="52050" y="77640"/>
                </a:lnTo>
                <a:lnTo>
                  <a:pt x="52040" y="77630"/>
                </a:lnTo>
                <a:lnTo>
                  <a:pt x="52040" y="77620"/>
                </a:lnTo>
                <a:lnTo>
                  <a:pt x="52030" y="77610"/>
                </a:lnTo>
                <a:lnTo>
                  <a:pt x="51990" y="77590"/>
                </a:lnTo>
                <a:lnTo>
                  <a:pt x="51980" y="77570"/>
                </a:lnTo>
                <a:lnTo>
                  <a:pt x="51960" y="77560"/>
                </a:lnTo>
                <a:lnTo>
                  <a:pt x="51910" y="77520"/>
                </a:lnTo>
                <a:lnTo>
                  <a:pt x="51890" y="77510"/>
                </a:lnTo>
                <a:lnTo>
                  <a:pt x="51880" y="77500"/>
                </a:lnTo>
                <a:lnTo>
                  <a:pt x="51850" y="77490"/>
                </a:lnTo>
                <a:lnTo>
                  <a:pt x="51810" y="77500"/>
                </a:lnTo>
                <a:lnTo>
                  <a:pt x="51780" y="77500"/>
                </a:lnTo>
                <a:lnTo>
                  <a:pt x="51770" y="77480"/>
                </a:lnTo>
                <a:lnTo>
                  <a:pt x="51760" y="77460"/>
                </a:lnTo>
                <a:lnTo>
                  <a:pt x="51750" y="77450"/>
                </a:lnTo>
                <a:lnTo>
                  <a:pt x="51750" y="77440"/>
                </a:lnTo>
                <a:lnTo>
                  <a:pt x="51720" y="77420"/>
                </a:lnTo>
                <a:lnTo>
                  <a:pt x="51690" y="77420"/>
                </a:lnTo>
                <a:lnTo>
                  <a:pt x="51620" y="77460"/>
                </a:lnTo>
                <a:lnTo>
                  <a:pt x="51600" y="77460"/>
                </a:lnTo>
                <a:lnTo>
                  <a:pt x="51570" y="77450"/>
                </a:lnTo>
                <a:lnTo>
                  <a:pt x="51560" y="77450"/>
                </a:lnTo>
                <a:lnTo>
                  <a:pt x="51550" y="77440"/>
                </a:lnTo>
                <a:lnTo>
                  <a:pt x="51540" y="77440"/>
                </a:lnTo>
                <a:lnTo>
                  <a:pt x="51520" y="77430"/>
                </a:lnTo>
                <a:lnTo>
                  <a:pt x="51500" y="77420"/>
                </a:lnTo>
                <a:lnTo>
                  <a:pt x="51500" y="77410"/>
                </a:lnTo>
                <a:lnTo>
                  <a:pt x="51480" y="77360"/>
                </a:lnTo>
                <a:lnTo>
                  <a:pt x="51470" y="77360"/>
                </a:lnTo>
                <a:lnTo>
                  <a:pt x="51430" y="77320"/>
                </a:lnTo>
                <a:lnTo>
                  <a:pt x="51420" y="77320"/>
                </a:lnTo>
                <a:lnTo>
                  <a:pt x="51410" y="77290"/>
                </a:lnTo>
                <a:lnTo>
                  <a:pt x="51380" y="77250"/>
                </a:lnTo>
                <a:lnTo>
                  <a:pt x="51380" y="77240"/>
                </a:lnTo>
                <a:lnTo>
                  <a:pt x="51370" y="77240"/>
                </a:lnTo>
                <a:lnTo>
                  <a:pt x="51370" y="77230"/>
                </a:lnTo>
                <a:lnTo>
                  <a:pt x="51360" y="77230"/>
                </a:lnTo>
                <a:lnTo>
                  <a:pt x="51360" y="77220"/>
                </a:lnTo>
                <a:lnTo>
                  <a:pt x="51350" y="77210"/>
                </a:lnTo>
                <a:lnTo>
                  <a:pt x="51330" y="77210"/>
                </a:lnTo>
                <a:lnTo>
                  <a:pt x="51300" y="77240"/>
                </a:lnTo>
                <a:lnTo>
                  <a:pt x="51280" y="77230"/>
                </a:lnTo>
                <a:lnTo>
                  <a:pt x="51270" y="77210"/>
                </a:lnTo>
                <a:lnTo>
                  <a:pt x="51270" y="77200"/>
                </a:lnTo>
                <a:lnTo>
                  <a:pt x="51260" y="77200"/>
                </a:lnTo>
                <a:lnTo>
                  <a:pt x="51250" y="77190"/>
                </a:lnTo>
                <a:lnTo>
                  <a:pt x="51250" y="77180"/>
                </a:lnTo>
                <a:lnTo>
                  <a:pt x="51250" y="77160"/>
                </a:lnTo>
                <a:lnTo>
                  <a:pt x="51250" y="77120"/>
                </a:lnTo>
                <a:lnTo>
                  <a:pt x="51240" y="77110"/>
                </a:lnTo>
                <a:lnTo>
                  <a:pt x="51230" y="77100"/>
                </a:lnTo>
                <a:lnTo>
                  <a:pt x="51230" y="77050"/>
                </a:lnTo>
                <a:lnTo>
                  <a:pt x="51230" y="77040"/>
                </a:lnTo>
                <a:lnTo>
                  <a:pt x="51190" y="77000"/>
                </a:lnTo>
                <a:lnTo>
                  <a:pt x="51180" y="76970"/>
                </a:lnTo>
                <a:lnTo>
                  <a:pt x="51170" y="76960"/>
                </a:lnTo>
                <a:lnTo>
                  <a:pt x="51190" y="76900"/>
                </a:lnTo>
                <a:lnTo>
                  <a:pt x="51200" y="76900"/>
                </a:lnTo>
                <a:lnTo>
                  <a:pt x="51190" y="76880"/>
                </a:lnTo>
                <a:lnTo>
                  <a:pt x="51170" y="76850"/>
                </a:lnTo>
                <a:lnTo>
                  <a:pt x="51160" y="76840"/>
                </a:lnTo>
                <a:lnTo>
                  <a:pt x="51140" y="76840"/>
                </a:lnTo>
                <a:lnTo>
                  <a:pt x="51100" y="76890"/>
                </a:lnTo>
                <a:lnTo>
                  <a:pt x="51090" y="76890"/>
                </a:lnTo>
                <a:lnTo>
                  <a:pt x="51080" y="76890"/>
                </a:lnTo>
                <a:lnTo>
                  <a:pt x="51060" y="76870"/>
                </a:lnTo>
                <a:lnTo>
                  <a:pt x="51050" y="76840"/>
                </a:lnTo>
                <a:lnTo>
                  <a:pt x="51030" y="76790"/>
                </a:lnTo>
                <a:lnTo>
                  <a:pt x="51030" y="76770"/>
                </a:lnTo>
                <a:lnTo>
                  <a:pt x="51020" y="76730"/>
                </a:lnTo>
                <a:lnTo>
                  <a:pt x="50970" y="76710"/>
                </a:lnTo>
                <a:lnTo>
                  <a:pt x="50940" y="76660"/>
                </a:lnTo>
                <a:lnTo>
                  <a:pt x="50930" y="76650"/>
                </a:lnTo>
                <a:lnTo>
                  <a:pt x="50900" y="76640"/>
                </a:lnTo>
                <a:lnTo>
                  <a:pt x="50890" y="76640"/>
                </a:lnTo>
                <a:lnTo>
                  <a:pt x="50880" y="76630"/>
                </a:lnTo>
                <a:lnTo>
                  <a:pt x="50880" y="76610"/>
                </a:lnTo>
                <a:lnTo>
                  <a:pt x="50880" y="76570"/>
                </a:lnTo>
                <a:lnTo>
                  <a:pt x="50870" y="76540"/>
                </a:lnTo>
                <a:lnTo>
                  <a:pt x="50880" y="76540"/>
                </a:lnTo>
                <a:lnTo>
                  <a:pt x="50860" y="76520"/>
                </a:lnTo>
                <a:lnTo>
                  <a:pt x="50850" y="76520"/>
                </a:lnTo>
                <a:lnTo>
                  <a:pt x="50830" y="76510"/>
                </a:lnTo>
                <a:lnTo>
                  <a:pt x="50810" y="76510"/>
                </a:lnTo>
                <a:lnTo>
                  <a:pt x="50800" y="76510"/>
                </a:lnTo>
                <a:lnTo>
                  <a:pt x="50780" y="76500"/>
                </a:lnTo>
                <a:lnTo>
                  <a:pt x="50750" y="76460"/>
                </a:lnTo>
                <a:lnTo>
                  <a:pt x="50740" y="76450"/>
                </a:lnTo>
                <a:lnTo>
                  <a:pt x="50710" y="76450"/>
                </a:lnTo>
                <a:lnTo>
                  <a:pt x="50690" y="76440"/>
                </a:lnTo>
                <a:lnTo>
                  <a:pt x="50680" y="76430"/>
                </a:lnTo>
                <a:lnTo>
                  <a:pt x="50680" y="76420"/>
                </a:lnTo>
                <a:lnTo>
                  <a:pt x="50690" y="76410"/>
                </a:lnTo>
                <a:lnTo>
                  <a:pt x="50680" y="76400"/>
                </a:lnTo>
                <a:lnTo>
                  <a:pt x="50680" y="76390"/>
                </a:lnTo>
                <a:lnTo>
                  <a:pt x="50660" y="76370"/>
                </a:lnTo>
                <a:lnTo>
                  <a:pt x="50620" y="76360"/>
                </a:lnTo>
                <a:lnTo>
                  <a:pt x="50590" y="76340"/>
                </a:lnTo>
                <a:lnTo>
                  <a:pt x="50590" y="76330"/>
                </a:lnTo>
                <a:lnTo>
                  <a:pt x="50580" y="76300"/>
                </a:lnTo>
                <a:lnTo>
                  <a:pt x="50570" y="76240"/>
                </a:lnTo>
                <a:lnTo>
                  <a:pt x="50560" y="76230"/>
                </a:lnTo>
                <a:lnTo>
                  <a:pt x="50550" y="76230"/>
                </a:lnTo>
                <a:lnTo>
                  <a:pt x="50540" y="76220"/>
                </a:lnTo>
                <a:lnTo>
                  <a:pt x="50530" y="76210"/>
                </a:lnTo>
                <a:lnTo>
                  <a:pt x="50550" y="76180"/>
                </a:lnTo>
                <a:lnTo>
                  <a:pt x="50560" y="76150"/>
                </a:lnTo>
                <a:lnTo>
                  <a:pt x="50560" y="76130"/>
                </a:lnTo>
                <a:lnTo>
                  <a:pt x="50550" y="76120"/>
                </a:lnTo>
                <a:lnTo>
                  <a:pt x="50540" y="76110"/>
                </a:lnTo>
                <a:lnTo>
                  <a:pt x="50530" y="76080"/>
                </a:lnTo>
                <a:lnTo>
                  <a:pt x="50520" y="76060"/>
                </a:lnTo>
                <a:lnTo>
                  <a:pt x="50540" y="76000"/>
                </a:lnTo>
                <a:lnTo>
                  <a:pt x="50540" y="75990"/>
                </a:lnTo>
                <a:lnTo>
                  <a:pt x="50540" y="75960"/>
                </a:lnTo>
                <a:lnTo>
                  <a:pt x="50540" y="75930"/>
                </a:lnTo>
                <a:lnTo>
                  <a:pt x="50530" y="75920"/>
                </a:lnTo>
                <a:lnTo>
                  <a:pt x="50520" y="75880"/>
                </a:lnTo>
                <a:lnTo>
                  <a:pt x="50430" y="75800"/>
                </a:lnTo>
                <a:lnTo>
                  <a:pt x="50420" y="75760"/>
                </a:lnTo>
                <a:lnTo>
                  <a:pt x="50410" y="75740"/>
                </a:lnTo>
                <a:lnTo>
                  <a:pt x="50380" y="75690"/>
                </a:lnTo>
                <a:lnTo>
                  <a:pt x="50370" y="75610"/>
                </a:lnTo>
                <a:lnTo>
                  <a:pt x="50360" y="75560"/>
                </a:lnTo>
                <a:lnTo>
                  <a:pt x="50360" y="75550"/>
                </a:lnTo>
                <a:lnTo>
                  <a:pt x="50360" y="75530"/>
                </a:lnTo>
                <a:lnTo>
                  <a:pt x="50310" y="75370"/>
                </a:lnTo>
                <a:lnTo>
                  <a:pt x="50250" y="75320"/>
                </a:lnTo>
                <a:lnTo>
                  <a:pt x="50200" y="75280"/>
                </a:lnTo>
                <a:lnTo>
                  <a:pt x="50200" y="75270"/>
                </a:lnTo>
                <a:lnTo>
                  <a:pt x="50190" y="75240"/>
                </a:lnTo>
                <a:lnTo>
                  <a:pt x="50180" y="75230"/>
                </a:lnTo>
                <a:lnTo>
                  <a:pt x="50190" y="75210"/>
                </a:lnTo>
                <a:lnTo>
                  <a:pt x="50200" y="75190"/>
                </a:lnTo>
                <a:lnTo>
                  <a:pt x="50220" y="75170"/>
                </a:lnTo>
                <a:lnTo>
                  <a:pt x="50230" y="75130"/>
                </a:lnTo>
                <a:lnTo>
                  <a:pt x="50230" y="75100"/>
                </a:lnTo>
                <a:lnTo>
                  <a:pt x="50230" y="75090"/>
                </a:lnTo>
                <a:lnTo>
                  <a:pt x="50240" y="75070"/>
                </a:lnTo>
                <a:lnTo>
                  <a:pt x="50250" y="75040"/>
                </a:lnTo>
                <a:lnTo>
                  <a:pt x="50270" y="75040"/>
                </a:lnTo>
                <a:lnTo>
                  <a:pt x="50270" y="75030"/>
                </a:lnTo>
                <a:lnTo>
                  <a:pt x="50260" y="75010"/>
                </a:lnTo>
                <a:lnTo>
                  <a:pt x="50280" y="74970"/>
                </a:lnTo>
                <a:lnTo>
                  <a:pt x="50270" y="74950"/>
                </a:lnTo>
                <a:lnTo>
                  <a:pt x="50270" y="74940"/>
                </a:lnTo>
                <a:lnTo>
                  <a:pt x="50270" y="74920"/>
                </a:lnTo>
                <a:lnTo>
                  <a:pt x="50280" y="74910"/>
                </a:lnTo>
                <a:lnTo>
                  <a:pt x="50280" y="74840"/>
                </a:lnTo>
                <a:lnTo>
                  <a:pt x="50280" y="74830"/>
                </a:lnTo>
                <a:lnTo>
                  <a:pt x="50300" y="74790"/>
                </a:lnTo>
                <a:lnTo>
                  <a:pt x="50340" y="74750"/>
                </a:lnTo>
                <a:lnTo>
                  <a:pt x="50350" y="74660"/>
                </a:lnTo>
                <a:lnTo>
                  <a:pt x="50350" y="74640"/>
                </a:lnTo>
                <a:lnTo>
                  <a:pt x="50360" y="74630"/>
                </a:lnTo>
                <a:lnTo>
                  <a:pt x="50410" y="74540"/>
                </a:lnTo>
                <a:lnTo>
                  <a:pt x="50410" y="74530"/>
                </a:lnTo>
                <a:lnTo>
                  <a:pt x="50410" y="74500"/>
                </a:lnTo>
                <a:lnTo>
                  <a:pt x="50420" y="74480"/>
                </a:lnTo>
                <a:lnTo>
                  <a:pt x="50430" y="74460"/>
                </a:lnTo>
                <a:lnTo>
                  <a:pt x="50440" y="74440"/>
                </a:lnTo>
                <a:lnTo>
                  <a:pt x="50480" y="74380"/>
                </a:lnTo>
                <a:lnTo>
                  <a:pt x="50490" y="74370"/>
                </a:lnTo>
                <a:lnTo>
                  <a:pt x="50490" y="74350"/>
                </a:lnTo>
                <a:lnTo>
                  <a:pt x="50510" y="74190"/>
                </a:lnTo>
                <a:lnTo>
                  <a:pt x="50510" y="74180"/>
                </a:lnTo>
                <a:lnTo>
                  <a:pt x="50500" y="74110"/>
                </a:lnTo>
                <a:lnTo>
                  <a:pt x="50500" y="74070"/>
                </a:lnTo>
                <a:lnTo>
                  <a:pt x="50500" y="74040"/>
                </a:lnTo>
                <a:lnTo>
                  <a:pt x="50500" y="74030"/>
                </a:lnTo>
                <a:lnTo>
                  <a:pt x="50500" y="74020"/>
                </a:lnTo>
                <a:lnTo>
                  <a:pt x="50480" y="73980"/>
                </a:lnTo>
                <a:lnTo>
                  <a:pt x="50440" y="73880"/>
                </a:lnTo>
                <a:lnTo>
                  <a:pt x="50430" y="73870"/>
                </a:lnTo>
                <a:lnTo>
                  <a:pt x="50420" y="73780"/>
                </a:lnTo>
                <a:lnTo>
                  <a:pt x="50420" y="73770"/>
                </a:lnTo>
                <a:lnTo>
                  <a:pt x="50420" y="73760"/>
                </a:lnTo>
                <a:lnTo>
                  <a:pt x="50410" y="73740"/>
                </a:lnTo>
                <a:lnTo>
                  <a:pt x="50410" y="73730"/>
                </a:lnTo>
                <a:lnTo>
                  <a:pt x="50410" y="73720"/>
                </a:lnTo>
                <a:lnTo>
                  <a:pt x="50420" y="73620"/>
                </a:lnTo>
                <a:lnTo>
                  <a:pt x="50410" y="73580"/>
                </a:lnTo>
                <a:lnTo>
                  <a:pt x="50410" y="73570"/>
                </a:lnTo>
                <a:lnTo>
                  <a:pt x="50410" y="73540"/>
                </a:lnTo>
                <a:lnTo>
                  <a:pt x="50420" y="73530"/>
                </a:lnTo>
                <a:lnTo>
                  <a:pt x="50420" y="73510"/>
                </a:lnTo>
                <a:lnTo>
                  <a:pt x="50490" y="73440"/>
                </a:lnTo>
                <a:lnTo>
                  <a:pt x="50490" y="73430"/>
                </a:lnTo>
                <a:lnTo>
                  <a:pt x="50500" y="73420"/>
                </a:lnTo>
                <a:lnTo>
                  <a:pt x="50490" y="73420"/>
                </a:lnTo>
                <a:lnTo>
                  <a:pt x="50490" y="73410"/>
                </a:lnTo>
                <a:lnTo>
                  <a:pt x="50450" y="73330"/>
                </a:lnTo>
                <a:lnTo>
                  <a:pt x="50450" y="73310"/>
                </a:lnTo>
                <a:lnTo>
                  <a:pt x="50450" y="73290"/>
                </a:lnTo>
                <a:lnTo>
                  <a:pt x="50470" y="73240"/>
                </a:lnTo>
                <a:lnTo>
                  <a:pt x="50470" y="73210"/>
                </a:lnTo>
                <a:lnTo>
                  <a:pt x="50460" y="73170"/>
                </a:lnTo>
                <a:lnTo>
                  <a:pt x="50460" y="73160"/>
                </a:lnTo>
                <a:lnTo>
                  <a:pt x="50460" y="73140"/>
                </a:lnTo>
                <a:lnTo>
                  <a:pt x="50480" y="73040"/>
                </a:lnTo>
                <a:lnTo>
                  <a:pt x="50490" y="73020"/>
                </a:lnTo>
                <a:lnTo>
                  <a:pt x="50480" y="72990"/>
                </a:lnTo>
                <a:lnTo>
                  <a:pt x="50480" y="72980"/>
                </a:lnTo>
                <a:lnTo>
                  <a:pt x="50510" y="72910"/>
                </a:lnTo>
                <a:lnTo>
                  <a:pt x="50520" y="72900"/>
                </a:lnTo>
                <a:lnTo>
                  <a:pt x="50520" y="72830"/>
                </a:lnTo>
                <a:lnTo>
                  <a:pt x="50520" y="72810"/>
                </a:lnTo>
                <a:lnTo>
                  <a:pt x="50510" y="72800"/>
                </a:lnTo>
                <a:lnTo>
                  <a:pt x="50490" y="72760"/>
                </a:lnTo>
                <a:lnTo>
                  <a:pt x="50510" y="72720"/>
                </a:lnTo>
                <a:lnTo>
                  <a:pt x="50530" y="72690"/>
                </a:lnTo>
                <a:lnTo>
                  <a:pt x="50550" y="72640"/>
                </a:lnTo>
                <a:lnTo>
                  <a:pt x="50540" y="72570"/>
                </a:lnTo>
                <a:lnTo>
                  <a:pt x="50530" y="72540"/>
                </a:lnTo>
                <a:lnTo>
                  <a:pt x="50550" y="72510"/>
                </a:lnTo>
                <a:lnTo>
                  <a:pt x="50560" y="72490"/>
                </a:lnTo>
                <a:lnTo>
                  <a:pt x="50600" y="72420"/>
                </a:lnTo>
                <a:lnTo>
                  <a:pt x="50600" y="72410"/>
                </a:lnTo>
                <a:lnTo>
                  <a:pt x="50580" y="72410"/>
                </a:lnTo>
                <a:lnTo>
                  <a:pt x="50580" y="72390"/>
                </a:lnTo>
                <a:lnTo>
                  <a:pt x="50620" y="72350"/>
                </a:lnTo>
                <a:lnTo>
                  <a:pt x="50640" y="72330"/>
                </a:lnTo>
                <a:lnTo>
                  <a:pt x="50640" y="72320"/>
                </a:lnTo>
                <a:lnTo>
                  <a:pt x="50650" y="72290"/>
                </a:lnTo>
                <a:lnTo>
                  <a:pt x="50660" y="72260"/>
                </a:lnTo>
                <a:lnTo>
                  <a:pt x="50660" y="72250"/>
                </a:lnTo>
                <a:lnTo>
                  <a:pt x="50670" y="72230"/>
                </a:lnTo>
                <a:lnTo>
                  <a:pt x="50700" y="72180"/>
                </a:lnTo>
                <a:lnTo>
                  <a:pt x="50700" y="72170"/>
                </a:lnTo>
                <a:lnTo>
                  <a:pt x="50680" y="72150"/>
                </a:lnTo>
                <a:lnTo>
                  <a:pt x="50680" y="72140"/>
                </a:lnTo>
                <a:lnTo>
                  <a:pt x="50690" y="72110"/>
                </a:lnTo>
                <a:lnTo>
                  <a:pt x="50700" y="72080"/>
                </a:lnTo>
                <a:lnTo>
                  <a:pt x="50680" y="71970"/>
                </a:lnTo>
                <a:lnTo>
                  <a:pt x="50680" y="71960"/>
                </a:lnTo>
                <a:lnTo>
                  <a:pt x="50680" y="71950"/>
                </a:lnTo>
                <a:lnTo>
                  <a:pt x="50680" y="71940"/>
                </a:lnTo>
                <a:lnTo>
                  <a:pt x="50680" y="71930"/>
                </a:lnTo>
                <a:lnTo>
                  <a:pt x="50690" y="71910"/>
                </a:lnTo>
                <a:lnTo>
                  <a:pt x="50690" y="71900"/>
                </a:lnTo>
                <a:lnTo>
                  <a:pt x="50690" y="71850"/>
                </a:lnTo>
                <a:lnTo>
                  <a:pt x="50690" y="71840"/>
                </a:lnTo>
                <a:lnTo>
                  <a:pt x="50670" y="71800"/>
                </a:lnTo>
                <a:lnTo>
                  <a:pt x="50710" y="71770"/>
                </a:lnTo>
                <a:lnTo>
                  <a:pt x="50710" y="71730"/>
                </a:lnTo>
                <a:lnTo>
                  <a:pt x="50720" y="71700"/>
                </a:lnTo>
                <a:lnTo>
                  <a:pt x="50760" y="71620"/>
                </a:lnTo>
                <a:lnTo>
                  <a:pt x="50770" y="71610"/>
                </a:lnTo>
                <a:lnTo>
                  <a:pt x="50750" y="71530"/>
                </a:lnTo>
                <a:lnTo>
                  <a:pt x="50750" y="71520"/>
                </a:lnTo>
                <a:lnTo>
                  <a:pt x="50750" y="71510"/>
                </a:lnTo>
                <a:lnTo>
                  <a:pt x="50740" y="71490"/>
                </a:lnTo>
                <a:lnTo>
                  <a:pt x="50750" y="71470"/>
                </a:lnTo>
                <a:lnTo>
                  <a:pt x="50750" y="71460"/>
                </a:lnTo>
                <a:lnTo>
                  <a:pt x="50780" y="71420"/>
                </a:lnTo>
                <a:lnTo>
                  <a:pt x="50780" y="71410"/>
                </a:lnTo>
                <a:lnTo>
                  <a:pt x="50790" y="71400"/>
                </a:lnTo>
                <a:lnTo>
                  <a:pt x="50840" y="71370"/>
                </a:lnTo>
                <a:lnTo>
                  <a:pt x="50850" y="71360"/>
                </a:lnTo>
                <a:lnTo>
                  <a:pt x="50850" y="71340"/>
                </a:lnTo>
                <a:lnTo>
                  <a:pt x="50860" y="71320"/>
                </a:lnTo>
                <a:lnTo>
                  <a:pt x="50860" y="71290"/>
                </a:lnTo>
                <a:lnTo>
                  <a:pt x="50860" y="71280"/>
                </a:lnTo>
                <a:lnTo>
                  <a:pt x="50850" y="71280"/>
                </a:lnTo>
                <a:lnTo>
                  <a:pt x="50820" y="71270"/>
                </a:lnTo>
                <a:lnTo>
                  <a:pt x="50810" y="71270"/>
                </a:lnTo>
                <a:lnTo>
                  <a:pt x="50800" y="71260"/>
                </a:lnTo>
                <a:lnTo>
                  <a:pt x="50800" y="71250"/>
                </a:lnTo>
                <a:lnTo>
                  <a:pt x="50830" y="71240"/>
                </a:lnTo>
                <a:lnTo>
                  <a:pt x="50840" y="71230"/>
                </a:lnTo>
                <a:lnTo>
                  <a:pt x="50830" y="71200"/>
                </a:lnTo>
                <a:lnTo>
                  <a:pt x="50830" y="71180"/>
                </a:lnTo>
                <a:lnTo>
                  <a:pt x="50830" y="71170"/>
                </a:lnTo>
                <a:lnTo>
                  <a:pt x="50840" y="71150"/>
                </a:lnTo>
                <a:lnTo>
                  <a:pt x="50890" y="71110"/>
                </a:lnTo>
                <a:lnTo>
                  <a:pt x="50900" y="71020"/>
                </a:lnTo>
                <a:lnTo>
                  <a:pt x="50890" y="70990"/>
                </a:lnTo>
                <a:lnTo>
                  <a:pt x="50870" y="70970"/>
                </a:lnTo>
                <a:lnTo>
                  <a:pt x="50880" y="70950"/>
                </a:lnTo>
                <a:lnTo>
                  <a:pt x="50880" y="70940"/>
                </a:lnTo>
                <a:lnTo>
                  <a:pt x="50880" y="70930"/>
                </a:lnTo>
                <a:lnTo>
                  <a:pt x="50890" y="70910"/>
                </a:lnTo>
                <a:lnTo>
                  <a:pt x="50910" y="70880"/>
                </a:lnTo>
                <a:lnTo>
                  <a:pt x="50920" y="70870"/>
                </a:lnTo>
                <a:lnTo>
                  <a:pt x="50950" y="70840"/>
                </a:lnTo>
                <a:lnTo>
                  <a:pt x="50960" y="70840"/>
                </a:lnTo>
                <a:lnTo>
                  <a:pt x="50960" y="70810"/>
                </a:lnTo>
                <a:lnTo>
                  <a:pt x="50940" y="70770"/>
                </a:lnTo>
                <a:lnTo>
                  <a:pt x="50920" y="70680"/>
                </a:lnTo>
                <a:lnTo>
                  <a:pt x="50930" y="70590"/>
                </a:lnTo>
                <a:lnTo>
                  <a:pt x="50930" y="70580"/>
                </a:lnTo>
                <a:lnTo>
                  <a:pt x="50930" y="70560"/>
                </a:lnTo>
                <a:lnTo>
                  <a:pt x="50930" y="70550"/>
                </a:lnTo>
                <a:lnTo>
                  <a:pt x="50930" y="70530"/>
                </a:lnTo>
                <a:lnTo>
                  <a:pt x="50900" y="70440"/>
                </a:lnTo>
                <a:lnTo>
                  <a:pt x="50890" y="70420"/>
                </a:lnTo>
                <a:lnTo>
                  <a:pt x="50880" y="70390"/>
                </a:lnTo>
                <a:lnTo>
                  <a:pt x="50870" y="70370"/>
                </a:lnTo>
                <a:lnTo>
                  <a:pt x="50850" y="70350"/>
                </a:lnTo>
                <a:lnTo>
                  <a:pt x="50830" y="70330"/>
                </a:lnTo>
                <a:lnTo>
                  <a:pt x="50800" y="70310"/>
                </a:lnTo>
                <a:lnTo>
                  <a:pt x="50800" y="70300"/>
                </a:lnTo>
                <a:lnTo>
                  <a:pt x="50800" y="70290"/>
                </a:lnTo>
                <a:lnTo>
                  <a:pt x="50800" y="70240"/>
                </a:lnTo>
                <a:lnTo>
                  <a:pt x="50810" y="70210"/>
                </a:lnTo>
                <a:lnTo>
                  <a:pt x="50800" y="70180"/>
                </a:lnTo>
                <a:lnTo>
                  <a:pt x="50800" y="70160"/>
                </a:lnTo>
                <a:lnTo>
                  <a:pt x="50800" y="70140"/>
                </a:lnTo>
                <a:lnTo>
                  <a:pt x="50790" y="70090"/>
                </a:lnTo>
                <a:lnTo>
                  <a:pt x="50790" y="70080"/>
                </a:lnTo>
                <a:lnTo>
                  <a:pt x="50820" y="70060"/>
                </a:lnTo>
                <a:lnTo>
                  <a:pt x="50840" y="70030"/>
                </a:lnTo>
                <a:lnTo>
                  <a:pt x="50850" y="70010"/>
                </a:lnTo>
                <a:lnTo>
                  <a:pt x="50860" y="69960"/>
                </a:lnTo>
                <a:lnTo>
                  <a:pt x="50860" y="69940"/>
                </a:lnTo>
                <a:lnTo>
                  <a:pt x="50850" y="69930"/>
                </a:lnTo>
                <a:lnTo>
                  <a:pt x="50850" y="69920"/>
                </a:lnTo>
                <a:lnTo>
                  <a:pt x="50840" y="69910"/>
                </a:lnTo>
                <a:lnTo>
                  <a:pt x="50830" y="69890"/>
                </a:lnTo>
                <a:lnTo>
                  <a:pt x="50810" y="69880"/>
                </a:lnTo>
                <a:lnTo>
                  <a:pt x="50800" y="69870"/>
                </a:lnTo>
                <a:lnTo>
                  <a:pt x="50730" y="69850"/>
                </a:lnTo>
                <a:lnTo>
                  <a:pt x="50700" y="69830"/>
                </a:lnTo>
                <a:lnTo>
                  <a:pt x="50690" y="69820"/>
                </a:lnTo>
                <a:lnTo>
                  <a:pt x="50680" y="69810"/>
                </a:lnTo>
                <a:lnTo>
                  <a:pt x="50670" y="69780"/>
                </a:lnTo>
                <a:lnTo>
                  <a:pt x="50680" y="69640"/>
                </a:lnTo>
                <a:lnTo>
                  <a:pt x="50670" y="69610"/>
                </a:lnTo>
                <a:lnTo>
                  <a:pt x="50650" y="69570"/>
                </a:lnTo>
                <a:lnTo>
                  <a:pt x="50630" y="69530"/>
                </a:lnTo>
                <a:lnTo>
                  <a:pt x="50620" y="69490"/>
                </a:lnTo>
                <a:lnTo>
                  <a:pt x="50620" y="69480"/>
                </a:lnTo>
                <a:lnTo>
                  <a:pt x="50620" y="69420"/>
                </a:lnTo>
                <a:lnTo>
                  <a:pt x="50610" y="69400"/>
                </a:lnTo>
                <a:lnTo>
                  <a:pt x="50590" y="69350"/>
                </a:lnTo>
                <a:lnTo>
                  <a:pt x="50590" y="69340"/>
                </a:lnTo>
                <a:lnTo>
                  <a:pt x="50600" y="69320"/>
                </a:lnTo>
                <a:lnTo>
                  <a:pt x="50620" y="69300"/>
                </a:lnTo>
                <a:lnTo>
                  <a:pt x="50630" y="69290"/>
                </a:lnTo>
                <a:lnTo>
                  <a:pt x="50640" y="69290"/>
                </a:lnTo>
                <a:lnTo>
                  <a:pt x="50640" y="69270"/>
                </a:lnTo>
                <a:lnTo>
                  <a:pt x="50630" y="69240"/>
                </a:lnTo>
                <a:lnTo>
                  <a:pt x="50540" y="69160"/>
                </a:lnTo>
                <a:lnTo>
                  <a:pt x="50530" y="69150"/>
                </a:lnTo>
                <a:lnTo>
                  <a:pt x="50530" y="69130"/>
                </a:lnTo>
                <a:lnTo>
                  <a:pt x="50530" y="69120"/>
                </a:lnTo>
                <a:lnTo>
                  <a:pt x="50490" y="69100"/>
                </a:lnTo>
                <a:lnTo>
                  <a:pt x="50470" y="69080"/>
                </a:lnTo>
                <a:lnTo>
                  <a:pt x="50460" y="69020"/>
                </a:lnTo>
                <a:lnTo>
                  <a:pt x="50450" y="69000"/>
                </a:lnTo>
                <a:lnTo>
                  <a:pt x="50430" y="68980"/>
                </a:lnTo>
                <a:lnTo>
                  <a:pt x="50430" y="68970"/>
                </a:lnTo>
                <a:lnTo>
                  <a:pt x="50420" y="68960"/>
                </a:lnTo>
                <a:lnTo>
                  <a:pt x="50420" y="68940"/>
                </a:lnTo>
                <a:lnTo>
                  <a:pt x="50410" y="68920"/>
                </a:lnTo>
                <a:lnTo>
                  <a:pt x="50410" y="68910"/>
                </a:lnTo>
                <a:lnTo>
                  <a:pt x="50400" y="68890"/>
                </a:lnTo>
                <a:lnTo>
                  <a:pt x="50380" y="68870"/>
                </a:lnTo>
                <a:lnTo>
                  <a:pt x="50370" y="68860"/>
                </a:lnTo>
                <a:lnTo>
                  <a:pt x="50360" y="68820"/>
                </a:lnTo>
                <a:lnTo>
                  <a:pt x="50350" y="68760"/>
                </a:lnTo>
                <a:lnTo>
                  <a:pt x="50320" y="68720"/>
                </a:lnTo>
                <a:lnTo>
                  <a:pt x="50290" y="68690"/>
                </a:lnTo>
                <a:lnTo>
                  <a:pt x="50260" y="68660"/>
                </a:lnTo>
                <a:lnTo>
                  <a:pt x="50260" y="68640"/>
                </a:lnTo>
                <a:lnTo>
                  <a:pt x="50250" y="68630"/>
                </a:lnTo>
                <a:lnTo>
                  <a:pt x="50250" y="68620"/>
                </a:lnTo>
                <a:lnTo>
                  <a:pt x="50220" y="68600"/>
                </a:lnTo>
                <a:lnTo>
                  <a:pt x="50210" y="68600"/>
                </a:lnTo>
                <a:lnTo>
                  <a:pt x="50190" y="68580"/>
                </a:lnTo>
                <a:lnTo>
                  <a:pt x="50140" y="68550"/>
                </a:lnTo>
                <a:lnTo>
                  <a:pt x="50130" y="68550"/>
                </a:lnTo>
                <a:lnTo>
                  <a:pt x="50130" y="68540"/>
                </a:lnTo>
                <a:lnTo>
                  <a:pt x="50120" y="68530"/>
                </a:lnTo>
                <a:lnTo>
                  <a:pt x="50110" y="68480"/>
                </a:lnTo>
                <a:lnTo>
                  <a:pt x="50100" y="68460"/>
                </a:lnTo>
                <a:lnTo>
                  <a:pt x="50100" y="68440"/>
                </a:lnTo>
                <a:lnTo>
                  <a:pt x="50070" y="68420"/>
                </a:lnTo>
                <a:lnTo>
                  <a:pt x="50040" y="68380"/>
                </a:lnTo>
                <a:lnTo>
                  <a:pt x="50020" y="68360"/>
                </a:lnTo>
                <a:lnTo>
                  <a:pt x="50010" y="68330"/>
                </a:lnTo>
                <a:lnTo>
                  <a:pt x="50030" y="68240"/>
                </a:lnTo>
                <a:lnTo>
                  <a:pt x="50020" y="68220"/>
                </a:lnTo>
                <a:lnTo>
                  <a:pt x="50020" y="68200"/>
                </a:lnTo>
                <a:lnTo>
                  <a:pt x="49980" y="68150"/>
                </a:lnTo>
                <a:lnTo>
                  <a:pt x="49970" y="68120"/>
                </a:lnTo>
                <a:lnTo>
                  <a:pt x="49960" y="68120"/>
                </a:lnTo>
                <a:lnTo>
                  <a:pt x="49950" y="68100"/>
                </a:lnTo>
                <a:lnTo>
                  <a:pt x="49950" y="68070"/>
                </a:lnTo>
                <a:lnTo>
                  <a:pt x="49950" y="68050"/>
                </a:lnTo>
                <a:lnTo>
                  <a:pt x="49990" y="68010"/>
                </a:lnTo>
                <a:lnTo>
                  <a:pt x="50060" y="67910"/>
                </a:lnTo>
                <a:lnTo>
                  <a:pt x="50070" y="67880"/>
                </a:lnTo>
                <a:lnTo>
                  <a:pt x="50070" y="67810"/>
                </a:lnTo>
                <a:lnTo>
                  <a:pt x="50030" y="67650"/>
                </a:lnTo>
                <a:lnTo>
                  <a:pt x="50040" y="67580"/>
                </a:lnTo>
                <a:lnTo>
                  <a:pt x="50050" y="67580"/>
                </a:lnTo>
                <a:lnTo>
                  <a:pt x="50050" y="67560"/>
                </a:lnTo>
                <a:lnTo>
                  <a:pt x="50050" y="67540"/>
                </a:lnTo>
                <a:lnTo>
                  <a:pt x="50040" y="67520"/>
                </a:lnTo>
                <a:lnTo>
                  <a:pt x="50050" y="67490"/>
                </a:lnTo>
                <a:lnTo>
                  <a:pt x="50070" y="67480"/>
                </a:lnTo>
                <a:lnTo>
                  <a:pt x="50070" y="67470"/>
                </a:lnTo>
                <a:lnTo>
                  <a:pt x="50070" y="67460"/>
                </a:lnTo>
                <a:lnTo>
                  <a:pt x="50080" y="67440"/>
                </a:lnTo>
                <a:lnTo>
                  <a:pt x="50080" y="67420"/>
                </a:lnTo>
                <a:lnTo>
                  <a:pt x="50070" y="67410"/>
                </a:lnTo>
                <a:lnTo>
                  <a:pt x="50070" y="67350"/>
                </a:lnTo>
                <a:lnTo>
                  <a:pt x="50060" y="67320"/>
                </a:lnTo>
                <a:lnTo>
                  <a:pt x="50120" y="67260"/>
                </a:lnTo>
                <a:lnTo>
                  <a:pt x="50130" y="67240"/>
                </a:lnTo>
                <a:lnTo>
                  <a:pt x="50140" y="67210"/>
                </a:lnTo>
                <a:lnTo>
                  <a:pt x="50140" y="67170"/>
                </a:lnTo>
                <a:lnTo>
                  <a:pt x="50150" y="67150"/>
                </a:lnTo>
                <a:lnTo>
                  <a:pt x="50170" y="67130"/>
                </a:lnTo>
                <a:lnTo>
                  <a:pt x="50180" y="67120"/>
                </a:lnTo>
                <a:lnTo>
                  <a:pt x="50190" y="67100"/>
                </a:lnTo>
                <a:lnTo>
                  <a:pt x="50190" y="67080"/>
                </a:lnTo>
                <a:lnTo>
                  <a:pt x="50200" y="67020"/>
                </a:lnTo>
                <a:lnTo>
                  <a:pt x="50250" y="66920"/>
                </a:lnTo>
                <a:lnTo>
                  <a:pt x="50260" y="66870"/>
                </a:lnTo>
                <a:lnTo>
                  <a:pt x="50270" y="66820"/>
                </a:lnTo>
                <a:lnTo>
                  <a:pt x="50260" y="66770"/>
                </a:lnTo>
                <a:lnTo>
                  <a:pt x="50270" y="66740"/>
                </a:lnTo>
                <a:lnTo>
                  <a:pt x="50330" y="66730"/>
                </a:lnTo>
                <a:lnTo>
                  <a:pt x="50350" y="66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