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Lomami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Lomami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70760" y="60220"/>
                </a:moveTo>
                <a:lnTo>
                  <a:pt x="70740" y="60170"/>
                </a:lnTo>
                <a:lnTo>
                  <a:pt x="70700" y="60190"/>
                </a:lnTo>
                <a:lnTo>
                  <a:pt x="70650" y="60210"/>
                </a:lnTo>
                <a:lnTo>
                  <a:pt x="70610" y="60220"/>
                </a:lnTo>
                <a:lnTo>
                  <a:pt x="70550" y="60220"/>
                </a:lnTo>
                <a:lnTo>
                  <a:pt x="70510" y="60160"/>
                </a:lnTo>
                <a:lnTo>
                  <a:pt x="70490" y="60100"/>
                </a:lnTo>
                <a:lnTo>
                  <a:pt x="70470" y="60080"/>
                </a:lnTo>
                <a:lnTo>
                  <a:pt x="70420" y="60070"/>
                </a:lnTo>
                <a:lnTo>
                  <a:pt x="70380" y="60070"/>
                </a:lnTo>
                <a:lnTo>
                  <a:pt x="70340" y="60060"/>
                </a:lnTo>
                <a:lnTo>
                  <a:pt x="70330" y="60040"/>
                </a:lnTo>
                <a:lnTo>
                  <a:pt x="70300" y="59810"/>
                </a:lnTo>
                <a:lnTo>
                  <a:pt x="70280" y="59780"/>
                </a:lnTo>
                <a:lnTo>
                  <a:pt x="70230" y="59780"/>
                </a:lnTo>
                <a:lnTo>
                  <a:pt x="70180" y="59830"/>
                </a:lnTo>
                <a:lnTo>
                  <a:pt x="70140" y="59850"/>
                </a:lnTo>
                <a:lnTo>
                  <a:pt x="70120" y="59940"/>
                </a:lnTo>
                <a:lnTo>
                  <a:pt x="70120" y="59990"/>
                </a:lnTo>
                <a:lnTo>
                  <a:pt x="70110" y="60010"/>
                </a:lnTo>
                <a:lnTo>
                  <a:pt x="70090" y="60110"/>
                </a:lnTo>
                <a:lnTo>
                  <a:pt x="70070" y="60120"/>
                </a:lnTo>
                <a:lnTo>
                  <a:pt x="70010" y="60070"/>
                </a:lnTo>
                <a:lnTo>
                  <a:pt x="69980" y="60020"/>
                </a:lnTo>
                <a:lnTo>
                  <a:pt x="69960" y="59990"/>
                </a:lnTo>
                <a:lnTo>
                  <a:pt x="69960" y="59920"/>
                </a:lnTo>
                <a:lnTo>
                  <a:pt x="69980" y="59850"/>
                </a:lnTo>
                <a:lnTo>
                  <a:pt x="69940" y="59820"/>
                </a:lnTo>
                <a:lnTo>
                  <a:pt x="69920" y="59790"/>
                </a:lnTo>
                <a:lnTo>
                  <a:pt x="69910" y="59780"/>
                </a:lnTo>
                <a:lnTo>
                  <a:pt x="69850" y="59750"/>
                </a:lnTo>
                <a:lnTo>
                  <a:pt x="69790" y="59700"/>
                </a:lnTo>
                <a:lnTo>
                  <a:pt x="69780" y="59690"/>
                </a:lnTo>
                <a:lnTo>
                  <a:pt x="69700" y="59650"/>
                </a:lnTo>
                <a:lnTo>
                  <a:pt x="69650" y="59610"/>
                </a:lnTo>
                <a:lnTo>
                  <a:pt x="69620" y="59590"/>
                </a:lnTo>
                <a:lnTo>
                  <a:pt x="69560" y="59580"/>
                </a:lnTo>
                <a:lnTo>
                  <a:pt x="69520" y="59550"/>
                </a:lnTo>
                <a:lnTo>
                  <a:pt x="69480" y="59510"/>
                </a:lnTo>
                <a:lnTo>
                  <a:pt x="69440" y="59500"/>
                </a:lnTo>
                <a:lnTo>
                  <a:pt x="69390" y="59490"/>
                </a:lnTo>
                <a:lnTo>
                  <a:pt x="69380" y="59490"/>
                </a:lnTo>
                <a:lnTo>
                  <a:pt x="69370" y="59500"/>
                </a:lnTo>
                <a:lnTo>
                  <a:pt x="69300" y="59520"/>
                </a:lnTo>
                <a:lnTo>
                  <a:pt x="69270" y="59530"/>
                </a:lnTo>
                <a:lnTo>
                  <a:pt x="69260" y="59540"/>
                </a:lnTo>
                <a:lnTo>
                  <a:pt x="69270" y="59550"/>
                </a:lnTo>
                <a:lnTo>
                  <a:pt x="69280" y="59560"/>
                </a:lnTo>
                <a:lnTo>
                  <a:pt x="69320" y="59590"/>
                </a:lnTo>
                <a:lnTo>
                  <a:pt x="69310" y="59650"/>
                </a:lnTo>
                <a:lnTo>
                  <a:pt x="69300" y="59650"/>
                </a:lnTo>
                <a:lnTo>
                  <a:pt x="69270" y="59680"/>
                </a:lnTo>
                <a:lnTo>
                  <a:pt x="69260" y="59690"/>
                </a:lnTo>
                <a:lnTo>
                  <a:pt x="69240" y="59730"/>
                </a:lnTo>
                <a:lnTo>
                  <a:pt x="69210" y="59750"/>
                </a:lnTo>
                <a:lnTo>
                  <a:pt x="69200" y="59760"/>
                </a:lnTo>
                <a:lnTo>
                  <a:pt x="69150" y="59780"/>
                </a:lnTo>
                <a:lnTo>
                  <a:pt x="69110" y="59780"/>
                </a:lnTo>
                <a:lnTo>
                  <a:pt x="69100" y="59790"/>
                </a:lnTo>
                <a:lnTo>
                  <a:pt x="69070" y="59790"/>
                </a:lnTo>
                <a:lnTo>
                  <a:pt x="69030" y="59820"/>
                </a:lnTo>
                <a:lnTo>
                  <a:pt x="69000" y="59820"/>
                </a:lnTo>
                <a:lnTo>
                  <a:pt x="68990" y="59830"/>
                </a:lnTo>
                <a:lnTo>
                  <a:pt x="68960" y="59830"/>
                </a:lnTo>
                <a:lnTo>
                  <a:pt x="68950" y="59840"/>
                </a:lnTo>
                <a:lnTo>
                  <a:pt x="68910" y="59880"/>
                </a:lnTo>
                <a:lnTo>
                  <a:pt x="68880" y="59890"/>
                </a:lnTo>
                <a:lnTo>
                  <a:pt x="68840" y="59890"/>
                </a:lnTo>
                <a:lnTo>
                  <a:pt x="68820" y="59890"/>
                </a:lnTo>
                <a:lnTo>
                  <a:pt x="68800" y="59900"/>
                </a:lnTo>
                <a:lnTo>
                  <a:pt x="68790" y="59930"/>
                </a:lnTo>
                <a:lnTo>
                  <a:pt x="68780" y="59930"/>
                </a:lnTo>
                <a:lnTo>
                  <a:pt x="68770" y="59940"/>
                </a:lnTo>
                <a:lnTo>
                  <a:pt x="68750" y="59940"/>
                </a:lnTo>
                <a:lnTo>
                  <a:pt x="68740" y="59940"/>
                </a:lnTo>
                <a:lnTo>
                  <a:pt x="68730" y="59940"/>
                </a:lnTo>
                <a:lnTo>
                  <a:pt x="68730" y="59950"/>
                </a:lnTo>
                <a:lnTo>
                  <a:pt x="68720" y="59950"/>
                </a:lnTo>
                <a:lnTo>
                  <a:pt x="68720" y="59960"/>
                </a:lnTo>
                <a:lnTo>
                  <a:pt x="68700" y="60030"/>
                </a:lnTo>
                <a:lnTo>
                  <a:pt x="68690" y="60040"/>
                </a:lnTo>
                <a:lnTo>
                  <a:pt x="68690" y="60050"/>
                </a:lnTo>
                <a:lnTo>
                  <a:pt x="68670" y="60060"/>
                </a:lnTo>
                <a:lnTo>
                  <a:pt x="68640" y="60070"/>
                </a:lnTo>
                <a:lnTo>
                  <a:pt x="68500" y="60090"/>
                </a:lnTo>
                <a:lnTo>
                  <a:pt x="68470" y="60120"/>
                </a:lnTo>
                <a:lnTo>
                  <a:pt x="68360" y="60130"/>
                </a:lnTo>
                <a:lnTo>
                  <a:pt x="68330" y="60110"/>
                </a:lnTo>
                <a:lnTo>
                  <a:pt x="68320" y="60120"/>
                </a:lnTo>
                <a:lnTo>
                  <a:pt x="68310" y="60130"/>
                </a:lnTo>
                <a:lnTo>
                  <a:pt x="68310" y="60140"/>
                </a:lnTo>
                <a:lnTo>
                  <a:pt x="68300" y="60140"/>
                </a:lnTo>
                <a:lnTo>
                  <a:pt x="68290" y="60140"/>
                </a:lnTo>
                <a:lnTo>
                  <a:pt x="68240" y="60140"/>
                </a:lnTo>
                <a:lnTo>
                  <a:pt x="68200" y="60150"/>
                </a:lnTo>
                <a:lnTo>
                  <a:pt x="68120" y="60170"/>
                </a:lnTo>
                <a:lnTo>
                  <a:pt x="68110" y="60170"/>
                </a:lnTo>
                <a:lnTo>
                  <a:pt x="68110" y="60180"/>
                </a:lnTo>
                <a:lnTo>
                  <a:pt x="68080" y="60200"/>
                </a:lnTo>
                <a:lnTo>
                  <a:pt x="68060" y="60200"/>
                </a:lnTo>
                <a:lnTo>
                  <a:pt x="68020" y="60230"/>
                </a:lnTo>
                <a:lnTo>
                  <a:pt x="68000" y="60270"/>
                </a:lnTo>
                <a:lnTo>
                  <a:pt x="67880" y="60280"/>
                </a:lnTo>
                <a:lnTo>
                  <a:pt x="67840" y="60290"/>
                </a:lnTo>
                <a:lnTo>
                  <a:pt x="67800" y="60280"/>
                </a:lnTo>
                <a:lnTo>
                  <a:pt x="67790" y="60230"/>
                </a:lnTo>
                <a:lnTo>
                  <a:pt x="67760" y="60210"/>
                </a:lnTo>
                <a:lnTo>
                  <a:pt x="67700" y="60240"/>
                </a:lnTo>
                <a:lnTo>
                  <a:pt x="67540" y="60320"/>
                </a:lnTo>
                <a:lnTo>
                  <a:pt x="67480" y="60330"/>
                </a:lnTo>
                <a:lnTo>
                  <a:pt x="67420" y="60330"/>
                </a:lnTo>
                <a:lnTo>
                  <a:pt x="67290" y="60240"/>
                </a:lnTo>
                <a:lnTo>
                  <a:pt x="67280" y="60230"/>
                </a:lnTo>
                <a:lnTo>
                  <a:pt x="67270" y="60230"/>
                </a:lnTo>
                <a:lnTo>
                  <a:pt x="67240" y="60240"/>
                </a:lnTo>
                <a:lnTo>
                  <a:pt x="67200" y="60250"/>
                </a:lnTo>
                <a:lnTo>
                  <a:pt x="66850" y="60370"/>
                </a:lnTo>
                <a:lnTo>
                  <a:pt x="66840" y="60410"/>
                </a:lnTo>
                <a:lnTo>
                  <a:pt x="66860" y="60520"/>
                </a:lnTo>
                <a:lnTo>
                  <a:pt x="66880" y="60620"/>
                </a:lnTo>
                <a:lnTo>
                  <a:pt x="66900" y="60690"/>
                </a:lnTo>
                <a:lnTo>
                  <a:pt x="66900" y="60760"/>
                </a:lnTo>
                <a:lnTo>
                  <a:pt x="66900" y="60790"/>
                </a:lnTo>
                <a:lnTo>
                  <a:pt x="66860" y="60830"/>
                </a:lnTo>
                <a:lnTo>
                  <a:pt x="66810" y="60870"/>
                </a:lnTo>
                <a:lnTo>
                  <a:pt x="66790" y="60900"/>
                </a:lnTo>
                <a:lnTo>
                  <a:pt x="66740" y="60920"/>
                </a:lnTo>
                <a:lnTo>
                  <a:pt x="66750" y="60940"/>
                </a:lnTo>
                <a:lnTo>
                  <a:pt x="66750" y="60950"/>
                </a:lnTo>
                <a:lnTo>
                  <a:pt x="66770" y="60960"/>
                </a:lnTo>
                <a:lnTo>
                  <a:pt x="66780" y="60990"/>
                </a:lnTo>
                <a:lnTo>
                  <a:pt x="66780" y="61010"/>
                </a:lnTo>
                <a:lnTo>
                  <a:pt x="66810" y="61010"/>
                </a:lnTo>
                <a:lnTo>
                  <a:pt x="66820" y="61010"/>
                </a:lnTo>
                <a:lnTo>
                  <a:pt x="66840" y="61050"/>
                </a:lnTo>
                <a:lnTo>
                  <a:pt x="66860" y="61060"/>
                </a:lnTo>
                <a:lnTo>
                  <a:pt x="66900" y="61060"/>
                </a:lnTo>
                <a:lnTo>
                  <a:pt x="66910" y="61070"/>
                </a:lnTo>
                <a:lnTo>
                  <a:pt x="66930" y="61090"/>
                </a:lnTo>
                <a:lnTo>
                  <a:pt x="66940" y="61100"/>
                </a:lnTo>
                <a:lnTo>
                  <a:pt x="66940" y="61110"/>
                </a:lnTo>
                <a:lnTo>
                  <a:pt x="66940" y="61120"/>
                </a:lnTo>
                <a:lnTo>
                  <a:pt x="66940" y="61140"/>
                </a:lnTo>
                <a:lnTo>
                  <a:pt x="66990" y="61200"/>
                </a:lnTo>
                <a:lnTo>
                  <a:pt x="67010" y="61230"/>
                </a:lnTo>
                <a:lnTo>
                  <a:pt x="67020" y="61230"/>
                </a:lnTo>
                <a:lnTo>
                  <a:pt x="67020" y="61240"/>
                </a:lnTo>
                <a:lnTo>
                  <a:pt x="67060" y="61270"/>
                </a:lnTo>
                <a:lnTo>
                  <a:pt x="67090" y="61300"/>
                </a:lnTo>
                <a:lnTo>
                  <a:pt x="67120" y="61330"/>
                </a:lnTo>
                <a:lnTo>
                  <a:pt x="67130" y="61330"/>
                </a:lnTo>
                <a:lnTo>
                  <a:pt x="67130" y="61340"/>
                </a:lnTo>
                <a:lnTo>
                  <a:pt x="67140" y="61340"/>
                </a:lnTo>
                <a:lnTo>
                  <a:pt x="67150" y="61350"/>
                </a:lnTo>
                <a:lnTo>
                  <a:pt x="67150" y="61360"/>
                </a:lnTo>
                <a:lnTo>
                  <a:pt x="67200" y="61390"/>
                </a:lnTo>
                <a:lnTo>
                  <a:pt x="67210" y="61390"/>
                </a:lnTo>
                <a:lnTo>
                  <a:pt x="67220" y="61390"/>
                </a:lnTo>
                <a:lnTo>
                  <a:pt x="67250" y="61360"/>
                </a:lnTo>
                <a:lnTo>
                  <a:pt x="67260" y="61350"/>
                </a:lnTo>
                <a:lnTo>
                  <a:pt x="67270" y="61350"/>
                </a:lnTo>
                <a:lnTo>
                  <a:pt x="67300" y="61360"/>
                </a:lnTo>
                <a:lnTo>
                  <a:pt x="67320" y="61390"/>
                </a:lnTo>
                <a:lnTo>
                  <a:pt x="67320" y="61400"/>
                </a:lnTo>
                <a:lnTo>
                  <a:pt x="67330" y="61420"/>
                </a:lnTo>
                <a:lnTo>
                  <a:pt x="67340" y="61420"/>
                </a:lnTo>
                <a:lnTo>
                  <a:pt x="67350" y="61420"/>
                </a:lnTo>
                <a:lnTo>
                  <a:pt x="67370" y="61410"/>
                </a:lnTo>
                <a:lnTo>
                  <a:pt x="67380" y="61410"/>
                </a:lnTo>
                <a:lnTo>
                  <a:pt x="67390" y="61410"/>
                </a:lnTo>
                <a:lnTo>
                  <a:pt x="67400" y="61440"/>
                </a:lnTo>
                <a:lnTo>
                  <a:pt x="67400" y="61490"/>
                </a:lnTo>
                <a:lnTo>
                  <a:pt x="67420" y="61490"/>
                </a:lnTo>
                <a:lnTo>
                  <a:pt x="67430" y="61490"/>
                </a:lnTo>
                <a:lnTo>
                  <a:pt x="67460" y="61520"/>
                </a:lnTo>
                <a:lnTo>
                  <a:pt x="67480" y="61550"/>
                </a:lnTo>
                <a:lnTo>
                  <a:pt x="67490" y="61560"/>
                </a:lnTo>
                <a:lnTo>
                  <a:pt x="67540" y="61560"/>
                </a:lnTo>
                <a:lnTo>
                  <a:pt x="67560" y="61570"/>
                </a:lnTo>
                <a:lnTo>
                  <a:pt x="67560" y="61590"/>
                </a:lnTo>
                <a:lnTo>
                  <a:pt x="67570" y="61600"/>
                </a:lnTo>
                <a:lnTo>
                  <a:pt x="67570" y="61620"/>
                </a:lnTo>
                <a:lnTo>
                  <a:pt x="67610" y="61630"/>
                </a:lnTo>
                <a:lnTo>
                  <a:pt x="67620" y="61640"/>
                </a:lnTo>
                <a:lnTo>
                  <a:pt x="67650" y="61700"/>
                </a:lnTo>
                <a:lnTo>
                  <a:pt x="67660" y="61730"/>
                </a:lnTo>
                <a:lnTo>
                  <a:pt x="67670" y="61790"/>
                </a:lnTo>
                <a:lnTo>
                  <a:pt x="67650" y="61880"/>
                </a:lnTo>
                <a:lnTo>
                  <a:pt x="67650" y="61900"/>
                </a:lnTo>
                <a:lnTo>
                  <a:pt x="67650" y="61940"/>
                </a:lnTo>
                <a:lnTo>
                  <a:pt x="67640" y="61950"/>
                </a:lnTo>
                <a:lnTo>
                  <a:pt x="67640" y="61960"/>
                </a:lnTo>
                <a:lnTo>
                  <a:pt x="67630" y="61980"/>
                </a:lnTo>
                <a:lnTo>
                  <a:pt x="67620" y="61980"/>
                </a:lnTo>
                <a:lnTo>
                  <a:pt x="67590" y="62010"/>
                </a:lnTo>
                <a:lnTo>
                  <a:pt x="67540" y="62100"/>
                </a:lnTo>
                <a:lnTo>
                  <a:pt x="67560" y="62150"/>
                </a:lnTo>
                <a:lnTo>
                  <a:pt x="67560" y="62160"/>
                </a:lnTo>
                <a:lnTo>
                  <a:pt x="67560" y="62170"/>
                </a:lnTo>
                <a:lnTo>
                  <a:pt x="67540" y="62190"/>
                </a:lnTo>
                <a:lnTo>
                  <a:pt x="67530" y="62190"/>
                </a:lnTo>
                <a:lnTo>
                  <a:pt x="67530" y="62200"/>
                </a:lnTo>
                <a:lnTo>
                  <a:pt x="67540" y="62220"/>
                </a:lnTo>
                <a:lnTo>
                  <a:pt x="67540" y="62230"/>
                </a:lnTo>
                <a:lnTo>
                  <a:pt x="67580" y="62270"/>
                </a:lnTo>
                <a:lnTo>
                  <a:pt x="67550" y="62290"/>
                </a:lnTo>
                <a:lnTo>
                  <a:pt x="67530" y="62300"/>
                </a:lnTo>
                <a:lnTo>
                  <a:pt x="67520" y="62300"/>
                </a:lnTo>
                <a:lnTo>
                  <a:pt x="67500" y="62310"/>
                </a:lnTo>
                <a:lnTo>
                  <a:pt x="67450" y="62390"/>
                </a:lnTo>
                <a:lnTo>
                  <a:pt x="67420" y="62420"/>
                </a:lnTo>
                <a:lnTo>
                  <a:pt x="67410" y="62430"/>
                </a:lnTo>
                <a:lnTo>
                  <a:pt x="67390" y="62440"/>
                </a:lnTo>
                <a:lnTo>
                  <a:pt x="67340" y="62480"/>
                </a:lnTo>
                <a:lnTo>
                  <a:pt x="67320" y="62490"/>
                </a:lnTo>
                <a:lnTo>
                  <a:pt x="67300" y="62510"/>
                </a:lnTo>
                <a:lnTo>
                  <a:pt x="67280" y="62520"/>
                </a:lnTo>
                <a:lnTo>
                  <a:pt x="67240" y="62570"/>
                </a:lnTo>
                <a:lnTo>
                  <a:pt x="67190" y="62590"/>
                </a:lnTo>
                <a:lnTo>
                  <a:pt x="67130" y="62610"/>
                </a:lnTo>
                <a:lnTo>
                  <a:pt x="67090" y="62630"/>
                </a:lnTo>
                <a:lnTo>
                  <a:pt x="67070" y="62640"/>
                </a:lnTo>
                <a:lnTo>
                  <a:pt x="67060" y="62650"/>
                </a:lnTo>
                <a:lnTo>
                  <a:pt x="67050" y="62660"/>
                </a:lnTo>
                <a:lnTo>
                  <a:pt x="67020" y="62660"/>
                </a:lnTo>
                <a:lnTo>
                  <a:pt x="66920" y="62670"/>
                </a:lnTo>
                <a:lnTo>
                  <a:pt x="66860" y="62660"/>
                </a:lnTo>
                <a:lnTo>
                  <a:pt x="66880" y="62590"/>
                </a:lnTo>
                <a:lnTo>
                  <a:pt x="66880" y="62530"/>
                </a:lnTo>
                <a:lnTo>
                  <a:pt x="66880" y="62480"/>
                </a:lnTo>
                <a:lnTo>
                  <a:pt x="66840" y="62460"/>
                </a:lnTo>
                <a:lnTo>
                  <a:pt x="66800" y="62420"/>
                </a:lnTo>
                <a:lnTo>
                  <a:pt x="66750" y="62360"/>
                </a:lnTo>
                <a:lnTo>
                  <a:pt x="66710" y="62300"/>
                </a:lnTo>
                <a:lnTo>
                  <a:pt x="66670" y="62270"/>
                </a:lnTo>
                <a:lnTo>
                  <a:pt x="66590" y="62260"/>
                </a:lnTo>
                <a:lnTo>
                  <a:pt x="66500" y="62200"/>
                </a:lnTo>
                <a:lnTo>
                  <a:pt x="66440" y="62130"/>
                </a:lnTo>
                <a:lnTo>
                  <a:pt x="66370" y="62060"/>
                </a:lnTo>
                <a:lnTo>
                  <a:pt x="66310" y="62020"/>
                </a:lnTo>
                <a:lnTo>
                  <a:pt x="66270" y="62030"/>
                </a:lnTo>
                <a:lnTo>
                  <a:pt x="66200" y="62060"/>
                </a:lnTo>
                <a:lnTo>
                  <a:pt x="66120" y="62110"/>
                </a:lnTo>
                <a:lnTo>
                  <a:pt x="66100" y="62110"/>
                </a:lnTo>
                <a:lnTo>
                  <a:pt x="66050" y="62100"/>
                </a:lnTo>
                <a:lnTo>
                  <a:pt x="66030" y="62090"/>
                </a:lnTo>
                <a:lnTo>
                  <a:pt x="65960" y="62080"/>
                </a:lnTo>
                <a:lnTo>
                  <a:pt x="65900" y="62040"/>
                </a:lnTo>
                <a:lnTo>
                  <a:pt x="65820" y="62030"/>
                </a:lnTo>
                <a:lnTo>
                  <a:pt x="65760" y="62020"/>
                </a:lnTo>
                <a:lnTo>
                  <a:pt x="65720" y="62000"/>
                </a:lnTo>
                <a:lnTo>
                  <a:pt x="65700" y="62000"/>
                </a:lnTo>
                <a:lnTo>
                  <a:pt x="65680" y="61950"/>
                </a:lnTo>
                <a:lnTo>
                  <a:pt x="65650" y="61940"/>
                </a:lnTo>
                <a:lnTo>
                  <a:pt x="65610" y="61950"/>
                </a:lnTo>
                <a:lnTo>
                  <a:pt x="65580" y="61980"/>
                </a:lnTo>
                <a:lnTo>
                  <a:pt x="65560" y="62030"/>
                </a:lnTo>
                <a:lnTo>
                  <a:pt x="65550" y="62090"/>
                </a:lnTo>
                <a:lnTo>
                  <a:pt x="65490" y="62140"/>
                </a:lnTo>
                <a:lnTo>
                  <a:pt x="65470" y="62140"/>
                </a:lnTo>
                <a:lnTo>
                  <a:pt x="65350" y="62140"/>
                </a:lnTo>
                <a:lnTo>
                  <a:pt x="65180" y="62150"/>
                </a:lnTo>
                <a:lnTo>
                  <a:pt x="65130" y="62170"/>
                </a:lnTo>
                <a:lnTo>
                  <a:pt x="65100" y="62200"/>
                </a:lnTo>
                <a:lnTo>
                  <a:pt x="65110" y="62280"/>
                </a:lnTo>
                <a:lnTo>
                  <a:pt x="65120" y="62370"/>
                </a:lnTo>
                <a:lnTo>
                  <a:pt x="65090" y="62390"/>
                </a:lnTo>
                <a:lnTo>
                  <a:pt x="65030" y="62390"/>
                </a:lnTo>
                <a:lnTo>
                  <a:pt x="64940" y="62400"/>
                </a:lnTo>
                <a:lnTo>
                  <a:pt x="64850" y="62430"/>
                </a:lnTo>
                <a:lnTo>
                  <a:pt x="64720" y="62550"/>
                </a:lnTo>
                <a:lnTo>
                  <a:pt x="64690" y="62610"/>
                </a:lnTo>
                <a:lnTo>
                  <a:pt x="64710" y="62710"/>
                </a:lnTo>
                <a:lnTo>
                  <a:pt x="64720" y="62760"/>
                </a:lnTo>
                <a:lnTo>
                  <a:pt x="64660" y="62790"/>
                </a:lnTo>
                <a:lnTo>
                  <a:pt x="64570" y="62830"/>
                </a:lnTo>
                <a:lnTo>
                  <a:pt x="64530" y="62890"/>
                </a:lnTo>
                <a:lnTo>
                  <a:pt x="64510" y="62910"/>
                </a:lnTo>
                <a:lnTo>
                  <a:pt x="64440" y="62960"/>
                </a:lnTo>
                <a:lnTo>
                  <a:pt x="64430" y="62990"/>
                </a:lnTo>
                <a:lnTo>
                  <a:pt x="64420" y="63050"/>
                </a:lnTo>
                <a:lnTo>
                  <a:pt x="64410" y="63060"/>
                </a:lnTo>
                <a:lnTo>
                  <a:pt x="64400" y="63070"/>
                </a:lnTo>
                <a:lnTo>
                  <a:pt x="64390" y="63070"/>
                </a:lnTo>
                <a:lnTo>
                  <a:pt x="64380" y="63070"/>
                </a:lnTo>
                <a:lnTo>
                  <a:pt x="64250" y="63060"/>
                </a:lnTo>
                <a:lnTo>
                  <a:pt x="64210" y="63100"/>
                </a:lnTo>
                <a:lnTo>
                  <a:pt x="64190" y="63110"/>
                </a:lnTo>
                <a:lnTo>
                  <a:pt x="64180" y="63120"/>
                </a:lnTo>
                <a:lnTo>
                  <a:pt x="64180" y="63130"/>
                </a:lnTo>
                <a:lnTo>
                  <a:pt x="64190" y="63150"/>
                </a:lnTo>
                <a:lnTo>
                  <a:pt x="64190" y="63160"/>
                </a:lnTo>
                <a:lnTo>
                  <a:pt x="64180" y="63160"/>
                </a:lnTo>
                <a:lnTo>
                  <a:pt x="64160" y="63170"/>
                </a:lnTo>
                <a:lnTo>
                  <a:pt x="64150" y="63180"/>
                </a:lnTo>
                <a:lnTo>
                  <a:pt x="64140" y="63180"/>
                </a:lnTo>
                <a:lnTo>
                  <a:pt x="64140" y="63190"/>
                </a:lnTo>
                <a:lnTo>
                  <a:pt x="64150" y="63200"/>
                </a:lnTo>
                <a:lnTo>
                  <a:pt x="64150" y="63210"/>
                </a:lnTo>
                <a:lnTo>
                  <a:pt x="64110" y="63210"/>
                </a:lnTo>
                <a:lnTo>
                  <a:pt x="64120" y="63240"/>
                </a:lnTo>
                <a:lnTo>
                  <a:pt x="64100" y="63240"/>
                </a:lnTo>
                <a:lnTo>
                  <a:pt x="64090" y="63250"/>
                </a:lnTo>
                <a:lnTo>
                  <a:pt x="64060" y="63250"/>
                </a:lnTo>
                <a:lnTo>
                  <a:pt x="64050" y="63270"/>
                </a:lnTo>
                <a:lnTo>
                  <a:pt x="64040" y="63270"/>
                </a:lnTo>
                <a:lnTo>
                  <a:pt x="64050" y="63300"/>
                </a:lnTo>
                <a:lnTo>
                  <a:pt x="64040" y="63310"/>
                </a:lnTo>
                <a:lnTo>
                  <a:pt x="64010" y="63320"/>
                </a:lnTo>
                <a:lnTo>
                  <a:pt x="64010" y="63330"/>
                </a:lnTo>
                <a:lnTo>
                  <a:pt x="64010" y="63340"/>
                </a:lnTo>
                <a:lnTo>
                  <a:pt x="63990" y="63340"/>
                </a:lnTo>
                <a:lnTo>
                  <a:pt x="63980" y="63360"/>
                </a:lnTo>
                <a:lnTo>
                  <a:pt x="63970" y="63370"/>
                </a:lnTo>
                <a:lnTo>
                  <a:pt x="63940" y="63360"/>
                </a:lnTo>
                <a:lnTo>
                  <a:pt x="63930" y="63360"/>
                </a:lnTo>
                <a:lnTo>
                  <a:pt x="63890" y="63370"/>
                </a:lnTo>
                <a:lnTo>
                  <a:pt x="63880" y="63370"/>
                </a:lnTo>
                <a:lnTo>
                  <a:pt x="63870" y="63380"/>
                </a:lnTo>
                <a:lnTo>
                  <a:pt x="63830" y="63350"/>
                </a:lnTo>
                <a:lnTo>
                  <a:pt x="63810" y="63360"/>
                </a:lnTo>
                <a:lnTo>
                  <a:pt x="63800" y="63360"/>
                </a:lnTo>
                <a:lnTo>
                  <a:pt x="63800" y="63380"/>
                </a:lnTo>
                <a:lnTo>
                  <a:pt x="63790" y="63380"/>
                </a:lnTo>
                <a:lnTo>
                  <a:pt x="63790" y="63390"/>
                </a:lnTo>
                <a:lnTo>
                  <a:pt x="63760" y="63400"/>
                </a:lnTo>
                <a:lnTo>
                  <a:pt x="63750" y="63400"/>
                </a:lnTo>
                <a:lnTo>
                  <a:pt x="63740" y="63470"/>
                </a:lnTo>
                <a:lnTo>
                  <a:pt x="63750" y="63490"/>
                </a:lnTo>
                <a:lnTo>
                  <a:pt x="63750" y="63500"/>
                </a:lnTo>
                <a:lnTo>
                  <a:pt x="63630" y="63510"/>
                </a:lnTo>
                <a:lnTo>
                  <a:pt x="63320" y="63650"/>
                </a:lnTo>
                <a:lnTo>
                  <a:pt x="63290" y="63640"/>
                </a:lnTo>
                <a:lnTo>
                  <a:pt x="63240" y="63570"/>
                </a:lnTo>
                <a:lnTo>
                  <a:pt x="63200" y="63530"/>
                </a:lnTo>
                <a:lnTo>
                  <a:pt x="63180" y="63530"/>
                </a:lnTo>
                <a:lnTo>
                  <a:pt x="63160" y="63540"/>
                </a:lnTo>
                <a:lnTo>
                  <a:pt x="63140" y="63570"/>
                </a:lnTo>
                <a:lnTo>
                  <a:pt x="63090" y="63800"/>
                </a:lnTo>
                <a:lnTo>
                  <a:pt x="63050" y="63820"/>
                </a:lnTo>
                <a:lnTo>
                  <a:pt x="62980" y="63850"/>
                </a:lnTo>
                <a:lnTo>
                  <a:pt x="62940" y="63850"/>
                </a:lnTo>
                <a:lnTo>
                  <a:pt x="62930" y="63850"/>
                </a:lnTo>
                <a:lnTo>
                  <a:pt x="62830" y="63850"/>
                </a:lnTo>
                <a:lnTo>
                  <a:pt x="62740" y="63840"/>
                </a:lnTo>
                <a:lnTo>
                  <a:pt x="62650" y="63820"/>
                </a:lnTo>
                <a:lnTo>
                  <a:pt x="62580" y="63810"/>
                </a:lnTo>
                <a:lnTo>
                  <a:pt x="62490" y="63870"/>
                </a:lnTo>
                <a:lnTo>
                  <a:pt x="62360" y="63860"/>
                </a:lnTo>
                <a:lnTo>
                  <a:pt x="62350" y="63860"/>
                </a:lnTo>
                <a:lnTo>
                  <a:pt x="62330" y="63870"/>
                </a:lnTo>
                <a:lnTo>
                  <a:pt x="62250" y="63850"/>
                </a:lnTo>
                <a:lnTo>
                  <a:pt x="62230" y="63840"/>
                </a:lnTo>
                <a:lnTo>
                  <a:pt x="62220" y="63830"/>
                </a:lnTo>
                <a:lnTo>
                  <a:pt x="62200" y="63810"/>
                </a:lnTo>
                <a:lnTo>
                  <a:pt x="62190" y="63790"/>
                </a:lnTo>
                <a:lnTo>
                  <a:pt x="62160" y="63790"/>
                </a:lnTo>
                <a:lnTo>
                  <a:pt x="62150" y="63760"/>
                </a:lnTo>
                <a:lnTo>
                  <a:pt x="62140" y="63750"/>
                </a:lnTo>
                <a:lnTo>
                  <a:pt x="62130" y="63740"/>
                </a:lnTo>
                <a:lnTo>
                  <a:pt x="62120" y="63750"/>
                </a:lnTo>
                <a:lnTo>
                  <a:pt x="62110" y="63750"/>
                </a:lnTo>
                <a:lnTo>
                  <a:pt x="62100" y="63750"/>
                </a:lnTo>
                <a:lnTo>
                  <a:pt x="62080" y="63730"/>
                </a:lnTo>
                <a:lnTo>
                  <a:pt x="62070" y="63730"/>
                </a:lnTo>
                <a:lnTo>
                  <a:pt x="62060" y="63730"/>
                </a:lnTo>
                <a:lnTo>
                  <a:pt x="62050" y="63730"/>
                </a:lnTo>
                <a:lnTo>
                  <a:pt x="62030" y="63720"/>
                </a:lnTo>
                <a:lnTo>
                  <a:pt x="62010" y="63710"/>
                </a:lnTo>
                <a:lnTo>
                  <a:pt x="62000" y="63710"/>
                </a:lnTo>
                <a:lnTo>
                  <a:pt x="61990" y="63710"/>
                </a:lnTo>
                <a:lnTo>
                  <a:pt x="61980" y="63700"/>
                </a:lnTo>
                <a:lnTo>
                  <a:pt x="61980" y="63690"/>
                </a:lnTo>
                <a:lnTo>
                  <a:pt x="61950" y="63670"/>
                </a:lnTo>
                <a:lnTo>
                  <a:pt x="61910" y="63670"/>
                </a:lnTo>
                <a:lnTo>
                  <a:pt x="61890" y="63670"/>
                </a:lnTo>
                <a:lnTo>
                  <a:pt x="61870" y="63690"/>
                </a:lnTo>
                <a:lnTo>
                  <a:pt x="61850" y="63690"/>
                </a:lnTo>
                <a:lnTo>
                  <a:pt x="61830" y="63680"/>
                </a:lnTo>
                <a:lnTo>
                  <a:pt x="61820" y="63680"/>
                </a:lnTo>
                <a:lnTo>
                  <a:pt x="61810" y="63690"/>
                </a:lnTo>
                <a:lnTo>
                  <a:pt x="61800" y="63680"/>
                </a:lnTo>
                <a:lnTo>
                  <a:pt x="61790" y="63680"/>
                </a:lnTo>
                <a:lnTo>
                  <a:pt x="61780" y="63660"/>
                </a:lnTo>
                <a:lnTo>
                  <a:pt x="61760" y="63670"/>
                </a:lnTo>
                <a:lnTo>
                  <a:pt x="61750" y="63670"/>
                </a:lnTo>
                <a:lnTo>
                  <a:pt x="61750" y="63660"/>
                </a:lnTo>
                <a:lnTo>
                  <a:pt x="61720" y="63640"/>
                </a:lnTo>
                <a:lnTo>
                  <a:pt x="61730" y="63620"/>
                </a:lnTo>
                <a:lnTo>
                  <a:pt x="61740" y="63610"/>
                </a:lnTo>
                <a:lnTo>
                  <a:pt x="61750" y="63600"/>
                </a:lnTo>
                <a:lnTo>
                  <a:pt x="61760" y="63600"/>
                </a:lnTo>
                <a:lnTo>
                  <a:pt x="61760" y="63590"/>
                </a:lnTo>
                <a:lnTo>
                  <a:pt x="61770" y="63580"/>
                </a:lnTo>
                <a:lnTo>
                  <a:pt x="61770" y="63560"/>
                </a:lnTo>
                <a:lnTo>
                  <a:pt x="61760" y="63520"/>
                </a:lnTo>
                <a:lnTo>
                  <a:pt x="61760" y="63510"/>
                </a:lnTo>
                <a:lnTo>
                  <a:pt x="61760" y="63500"/>
                </a:lnTo>
                <a:lnTo>
                  <a:pt x="61760" y="63490"/>
                </a:lnTo>
                <a:lnTo>
                  <a:pt x="61770" y="63480"/>
                </a:lnTo>
                <a:lnTo>
                  <a:pt x="61770" y="63470"/>
                </a:lnTo>
                <a:lnTo>
                  <a:pt x="61730" y="63400"/>
                </a:lnTo>
                <a:lnTo>
                  <a:pt x="61720" y="63350"/>
                </a:lnTo>
                <a:lnTo>
                  <a:pt x="61710" y="63350"/>
                </a:lnTo>
                <a:lnTo>
                  <a:pt x="61690" y="63330"/>
                </a:lnTo>
                <a:lnTo>
                  <a:pt x="61680" y="63320"/>
                </a:lnTo>
                <a:lnTo>
                  <a:pt x="61670" y="63280"/>
                </a:lnTo>
                <a:lnTo>
                  <a:pt x="61650" y="63240"/>
                </a:lnTo>
                <a:lnTo>
                  <a:pt x="61640" y="63240"/>
                </a:lnTo>
                <a:lnTo>
                  <a:pt x="61590" y="63220"/>
                </a:lnTo>
                <a:lnTo>
                  <a:pt x="61590" y="63200"/>
                </a:lnTo>
                <a:lnTo>
                  <a:pt x="61580" y="63190"/>
                </a:lnTo>
                <a:lnTo>
                  <a:pt x="61580" y="63160"/>
                </a:lnTo>
                <a:lnTo>
                  <a:pt x="61540" y="63160"/>
                </a:lnTo>
                <a:lnTo>
                  <a:pt x="61530" y="63150"/>
                </a:lnTo>
                <a:lnTo>
                  <a:pt x="61530" y="63140"/>
                </a:lnTo>
                <a:lnTo>
                  <a:pt x="61440" y="63120"/>
                </a:lnTo>
                <a:lnTo>
                  <a:pt x="61430" y="63120"/>
                </a:lnTo>
                <a:lnTo>
                  <a:pt x="61400" y="63120"/>
                </a:lnTo>
                <a:lnTo>
                  <a:pt x="61390" y="63120"/>
                </a:lnTo>
                <a:lnTo>
                  <a:pt x="61380" y="63130"/>
                </a:lnTo>
                <a:lnTo>
                  <a:pt x="61390" y="63150"/>
                </a:lnTo>
                <a:lnTo>
                  <a:pt x="61380" y="63190"/>
                </a:lnTo>
                <a:lnTo>
                  <a:pt x="61380" y="63210"/>
                </a:lnTo>
                <a:lnTo>
                  <a:pt x="61440" y="63250"/>
                </a:lnTo>
                <a:lnTo>
                  <a:pt x="61430" y="63270"/>
                </a:lnTo>
                <a:lnTo>
                  <a:pt x="61410" y="63290"/>
                </a:lnTo>
                <a:lnTo>
                  <a:pt x="61390" y="63320"/>
                </a:lnTo>
                <a:lnTo>
                  <a:pt x="61350" y="63320"/>
                </a:lnTo>
                <a:lnTo>
                  <a:pt x="61280" y="63320"/>
                </a:lnTo>
                <a:lnTo>
                  <a:pt x="61260" y="63340"/>
                </a:lnTo>
                <a:lnTo>
                  <a:pt x="61270" y="63370"/>
                </a:lnTo>
                <a:lnTo>
                  <a:pt x="61270" y="63390"/>
                </a:lnTo>
                <a:lnTo>
                  <a:pt x="61280" y="63400"/>
                </a:lnTo>
                <a:lnTo>
                  <a:pt x="61290" y="63400"/>
                </a:lnTo>
                <a:lnTo>
                  <a:pt x="61330" y="63390"/>
                </a:lnTo>
                <a:lnTo>
                  <a:pt x="61340" y="63400"/>
                </a:lnTo>
                <a:lnTo>
                  <a:pt x="61350" y="63400"/>
                </a:lnTo>
                <a:lnTo>
                  <a:pt x="61360" y="63440"/>
                </a:lnTo>
                <a:lnTo>
                  <a:pt x="61360" y="63460"/>
                </a:lnTo>
                <a:lnTo>
                  <a:pt x="61370" y="63470"/>
                </a:lnTo>
                <a:lnTo>
                  <a:pt x="61380" y="63490"/>
                </a:lnTo>
                <a:lnTo>
                  <a:pt x="61410" y="63510"/>
                </a:lnTo>
                <a:lnTo>
                  <a:pt x="61410" y="63520"/>
                </a:lnTo>
                <a:lnTo>
                  <a:pt x="61390" y="63540"/>
                </a:lnTo>
                <a:lnTo>
                  <a:pt x="61330" y="63570"/>
                </a:lnTo>
                <a:lnTo>
                  <a:pt x="61320" y="63580"/>
                </a:lnTo>
                <a:lnTo>
                  <a:pt x="61310" y="63590"/>
                </a:lnTo>
                <a:lnTo>
                  <a:pt x="61300" y="63610"/>
                </a:lnTo>
                <a:lnTo>
                  <a:pt x="61310" y="63630"/>
                </a:lnTo>
                <a:lnTo>
                  <a:pt x="61330" y="63650"/>
                </a:lnTo>
                <a:lnTo>
                  <a:pt x="61360" y="63660"/>
                </a:lnTo>
                <a:lnTo>
                  <a:pt x="61390" y="63670"/>
                </a:lnTo>
                <a:lnTo>
                  <a:pt x="61380" y="63700"/>
                </a:lnTo>
                <a:lnTo>
                  <a:pt x="61370" y="63750"/>
                </a:lnTo>
                <a:lnTo>
                  <a:pt x="61360" y="63780"/>
                </a:lnTo>
                <a:lnTo>
                  <a:pt x="61360" y="63790"/>
                </a:lnTo>
                <a:lnTo>
                  <a:pt x="61360" y="63830"/>
                </a:lnTo>
                <a:lnTo>
                  <a:pt x="61290" y="63820"/>
                </a:lnTo>
                <a:lnTo>
                  <a:pt x="61280" y="63830"/>
                </a:lnTo>
                <a:lnTo>
                  <a:pt x="61270" y="63870"/>
                </a:lnTo>
                <a:lnTo>
                  <a:pt x="61270" y="63890"/>
                </a:lnTo>
                <a:lnTo>
                  <a:pt x="61260" y="63910"/>
                </a:lnTo>
                <a:lnTo>
                  <a:pt x="61260" y="63920"/>
                </a:lnTo>
                <a:lnTo>
                  <a:pt x="61250" y="63930"/>
                </a:lnTo>
                <a:lnTo>
                  <a:pt x="61220" y="63940"/>
                </a:lnTo>
                <a:lnTo>
                  <a:pt x="61220" y="63900"/>
                </a:lnTo>
                <a:lnTo>
                  <a:pt x="61200" y="63890"/>
                </a:lnTo>
                <a:lnTo>
                  <a:pt x="61190" y="63890"/>
                </a:lnTo>
                <a:lnTo>
                  <a:pt x="61160" y="63900"/>
                </a:lnTo>
                <a:lnTo>
                  <a:pt x="61150" y="63890"/>
                </a:lnTo>
                <a:lnTo>
                  <a:pt x="61120" y="63890"/>
                </a:lnTo>
                <a:lnTo>
                  <a:pt x="61110" y="63900"/>
                </a:lnTo>
                <a:lnTo>
                  <a:pt x="61090" y="63910"/>
                </a:lnTo>
                <a:lnTo>
                  <a:pt x="61070" y="63930"/>
                </a:lnTo>
                <a:lnTo>
                  <a:pt x="61040" y="63920"/>
                </a:lnTo>
                <a:lnTo>
                  <a:pt x="61000" y="63920"/>
                </a:lnTo>
                <a:lnTo>
                  <a:pt x="60990" y="63930"/>
                </a:lnTo>
                <a:lnTo>
                  <a:pt x="60970" y="63950"/>
                </a:lnTo>
                <a:lnTo>
                  <a:pt x="60970" y="63990"/>
                </a:lnTo>
                <a:lnTo>
                  <a:pt x="60950" y="64020"/>
                </a:lnTo>
                <a:lnTo>
                  <a:pt x="60920" y="64120"/>
                </a:lnTo>
                <a:lnTo>
                  <a:pt x="60910" y="64130"/>
                </a:lnTo>
                <a:lnTo>
                  <a:pt x="60900" y="64140"/>
                </a:lnTo>
                <a:lnTo>
                  <a:pt x="60830" y="64180"/>
                </a:lnTo>
                <a:lnTo>
                  <a:pt x="60830" y="64210"/>
                </a:lnTo>
                <a:lnTo>
                  <a:pt x="60810" y="64220"/>
                </a:lnTo>
                <a:lnTo>
                  <a:pt x="60780" y="64310"/>
                </a:lnTo>
                <a:lnTo>
                  <a:pt x="60750" y="64380"/>
                </a:lnTo>
                <a:lnTo>
                  <a:pt x="60740" y="64390"/>
                </a:lnTo>
                <a:lnTo>
                  <a:pt x="60720" y="64400"/>
                </a:lnTo>
                <a:lnTo>
                  <a:pt x="60710" y="64420"/>
                </a:lnTo>
                <a:lnTo>
                  <a:pt x="60700" y="64430"/>
                </a:lnTo>
                <a:lnTo>
                  <a:pt x="60630" y="64460"/>
                </a:lnTo>
                <a:lnTo>
                  <a:pt x="60610" y="64480"/>
                </a:lnTo>
                <a:lnTo>
                  <a:pt x="60600" y="64490"/>
                </a:lnTo>
                <a:lnTo>
                  <a:pt x="60620" y="64530"/>
                </a:lnTo>
                <a:lnTo>
                  <a:pt x="60600" y="64550"/>
                </a:lnTo>
                <a:lnTo>
                  <a:pt x="60600" y="64560"/>
                </a:lnTo>
                <a:lnTo>
                  <a:pt x="60580" y="64560"/>
                </a:lnTo>
                <a:lnTo>
                  <a:pt x="60560" y="64540"/>
                </a:lnTo>
                <a:lnTo>
                  <a:pt x="60540" y="64560"/>
                </a:lnTo>
                <a:lnTo>
                  <a:pt x="60540" y="64570"/>
                </a:lnTo>
                <a:lnTo>
                  <a:pt x="60510" y="64580"/>
                </a:lnTo>
                <a:lnTo>
                  <a:pt x="60510" y="64590"/>
                </a:lnTo>
                <a:lnTo>
                  <a:pt x="60500" y="64600"/>
                </a:lnTo>
                <a:lnTo>
                  <a:pt x="60510" y="64610"/>
                </a:lnTo>
                <a:lnTo>
                  <a:pt x="60510" y="64630"/>
                </a:lnTo>
                <a:lnTo>
                  <a:pt x="60510" y="64650"/>
                </a:lnTo>
                <a:lnTo>
                  <a:pt x="60500" y="64680"/>
                </a:lnTo>
                <a:lnTo>
                  <a:pt x="60510" y="64700"/>
                </a:lnTo>
                <a:lnTo>
                  <a:pt x="60520" y="64720"/>
                </a:lnTo>
                <a:lnTo>
                  <a:pt x="60520" y="64730"/>
                </a:lnTo>
                <a:lnTo>
                  <a:pt x="60530" y="64740"/>
                </a:lnTo>
                <a:lnTo>
                  <a:pt x="60570" y="64790"/>
                </a:lnTo>
                <a:lnTo>
                  <a:pt x="60610" y="64850"/>
                </a:lnTo>
                <a:lnTo>
                  <a:pt x="60620" y="64850"/>
                </a:lnTo>
                <a:lnTo>
                  <a:pt x="60610" y="64850"/>
                </a:lnTo>
                <a:lnTo>
                  <a:pt x="60590" y="64860"/>
                </a:lnTo>
                <a:lnTo>
                  <a:pt x="60580" y="64880"/>
                </a:lnTo>
                <a:lnTo>
                  <a:pt x="60580" y="64890"/>
                </a:lnTo>
                <a:lnTo>
                  <a:pt x="60580" y="64910"/>
                </a:lnTo>
                <a:lnTo>
                  <a:pt x="60560" y="64960"/>
                </a:lnTo>
                <a:lnTo>
                  <a:pt x="60560" y="64980"/>
                </a:lnTo>
                <a:lnTo>
                  <a:pt x="60550" y="64980"/>
                </a:lnTo>
                <a:lnTo>
                  <a:pt x="60560" y="64990"/>
                </a:lnTo>
                <a:lnTo>
                  <a:pt x="60570" y="65010"/>
                </a:lnTo>
                <a:lnTo>
                  <a:pt x="60560" y="65030"/>
                </a:lnTo>
                <a:lnTo>
                  <a:pt x="60550" y="65040"/>
                </a:lnTo>
                <a:lnTo>
                  <a:pt x="60560" y="65090"/>
                </a:lnTo>
                <a:lnTo>
                  <a:pt x="60530" y="65100"/>
                </a:lnTo>
                <a:lnTo>
                  <a:pt x="60520" y="65110"/>
                </a:lnTo>
                <a:lnTo>
                  <a:pt x="60500" y="65130"/>
                </a:lnTo>
                <a:lnTo>
                  <a:pt x="60500" y="65140"/>
                </a:lnTo>
                <a:lnTo>
                  <a:pt x="60500" y="65160"/>
                </a:lnTo>
                <a:lnTo>
                  <a:pt x="60520" y="65190"/>
                </a:lnTo>
                <a:lnTo>
                  <a:pt x="60520" y="65230"/>
                </a:lnTo>
                <a:lnTo>
                  <a:pt x="60530" y="65230"/>
                </a:lnTo>
                <a:lnTo>
                  <a:pt x="60530" y="65240"/>
                </a:lnTo>
                <a:lnTo>
                  <a:pt x="60540" y="65250"/>
                </a:lnTo>
                <a:lnTo>
                  <a:pt x="60550" y="65250"/>
                </a:lnTo>
                <a:lnTo>
                  <a:pt x="60560" y="65260"/>
                </a:lnTo>
                <a:lnTo>
                  <a:pt x="60570" y="65260"/>
                </a:lnTo>
                <a:lnTo>
                  <a:pt x="60580" y="65260"/>
                </a:lnTo>
                <a:lnTo>
                  <a:pt x="60620" y="65270"/>
                </a:lnTo>
                <a:lnTo>
                  <a:pt x="60630" y="65270"/>
                </a:lnTo>
                <a:lnTo>
                  <a:pt x="60660" y="65290"/>
                </a:lnTo>
                <a:lnTo>
                  <a:pt x="60670" y="65320"/>
                </a:lnTo>
                <a:lnTo>
                  <a:pt x="60690" y="65340"/>
                </a:lnTo>
                <a:lnTo>
                  <a:pt x="60730" y="65340"/>
                </a:lnTo>
                <a:lnTo>
                  <a:pt x="60730" y="65350"/>
                </a:lnTo>
                <a:lnTo>
                  <a:pt x="60730" y="65370"/>
                </a:lnTo>
                <a:lnTo>
                  <a:pt x="60720" y="65390"/>
                </a:lnTo>
                <a:lnTo>
                  <a:pt x="60700" y="65400"/>
                </a:lnTo>
                <a:lnTo>
                  <a:pt x="60640" y="65410"/>
                </a:lnTo>
                <a:lnTo>
                  <a:pt x="60610" y="65430"/>
                </a:lnTo>
                <a:lnTo>
                  <a:pt x="60580" y="65440"/>
                </a:lnTo>
                <a:lnTo>
                  <a:pt x="60590" y="65450"/>
                </a:lnTo>
                <a:lnTo>
                  <a:pt x="60570" y="65520"/>
                </a:lnTo>
                <a:lnTo>
                  <a:pt x="60570" y="65570"/>
                </a:lnTo>
                <a:lnTo>
                  <a:pt x="60560" y="65600"/>
                </a:lnTo>
                <a:lnTo>
                  <a:pt x="60560" y="65630"/>
                </a:lnTo>
                <a:lnTo>
                  <a:pt x="60550" y="65730"/>
                </a:lnTo>
                <a:lnTo>
                  <a:pt x="60530" y="65750"/>
                </a:lnTo>
                <a:lnTo>
                  <a:pt x="60530" y="65760"/>
                </a:lnTo>
                <a:lnTo>
                  <a:pt x="60520" y="65780"/>
                </a:lnTo>
                <a:lnTo>
                  <a:pt x="60520" y="65790"/>
                </a:lnTo>
                <a:lnTo>
                  <a:pt x="60500" y="65810"/>
                </a:lnTo>
                <a:lnTo>
                  <a:pt x="60510" y="65860"/>
                </a:lnTo>
                <a:lnTo>
                  <a:pt x="60500" y="65880"/>
                </a:lnTo>
                <a:lnTo>
                  <a:pt x="60470" y="65920"/>
                </a:lnTo>
                <a:lnTo>
                  <a:pt x="60480" y="65940"/>
                </a:lnTo>
                <a:lnTo>
                  <a:pt x="60470" y="65960"/>
                </a:lnTo>
                <a:lnTo>
                  <a:pt x="60460" y="65960"/>
                </a:lnTo>
                <a:lnTo>
                  <a:pt x="60450" y="65970"/>
                </a:lnTo>
                <a:lnTo>
                  <a:pt x="60440" y="65970"/>
                </a:lnTo>
                <a:lnTo>
                  <a:pt x="60440" y="65980"/>
                </a:lnTo>
                <a:lnTo>
                  <a:pt x="60440" y="66000"/>
                </a:lnTo>
                <a:lnTo>
                  <a:pt x="60430" y="66050"/>
                </a:lnTo>
                <a:lnTo>
                  <a:pt x="60390" y="66070"/>
                </a:lnTo>
                <a:lnTo>
                  <a:pt x="60360" y="66100"/>
                </a:lnTo>
                <a:lnTo>
                  <a:pt x="60350" y="66110"/>
                </a:lnTo>
                <a:lnTo>
                  <a:pt x="60340" y="66130"/>
                </a:lnTo>
                <a:lnTo>
                  <a:pt x="60350" y="66170"/>
                </a:lnTo>
                <a:lnTo>
                  <a:pt x="60360" y="66200"/>
                </a:lnTo>
                <a:lnTo>
                  <a:pt x="60370" y="66220"/>
                </a:lnTo>
                <a:lnTo>
                  <a:pt x="60370" y="66250"/>
                </a:lnTo>
                <a:lnTo>
                  <a:pt x="60360" y="66240"/>
                </a:lnTo>
                <a:lnTo>
                  <a:pt x="60340" y="66270"/>
                </a:lnTo>
                <a:lnTo>
                  <a:pt x="60310" y="66310"/>
                </a:lnTo>
                <a:lnTo>
                  <a:pt x="60310" y="66320"/>
                </a:lnTo>
                <a:lnTo>
                  <a:pt x="60350" y="66330"/>
                </a:lnTo>
                <a:lnTo>
                  <a:pt x="60350" y="66340"/>
                </a:lnTo>
                <a:lnTo>
                  <a:pt x="60360" y="66350"/>
                </a:lnTo>
                <a:lnTo>
                  <a:pt x="60350" y="66390"/>
                </a:lnTo>
                <a:lnTo>
                  <a:pt x="60370" y="66420"/>
                </a:lnTo>
                <a:lnTo>
                  <a:pt x="60380" y="66450"/>
                </a:lnTo>
                <a:lnTo>
                  <a:pt x="60330" y="66550"/>
                </a:lnTo>
                <a:lnTo>
                  <a:pt x="60330" y="66560"/>
                </a:lnTo>
                <a:lnTo>
                  <a:pt x="60340" y="66570"/>
                </a:lnTo>
                <a:lnTo>
                  <a:pt x="60340" y="66600"/>
                </a:lnTo>
                <a:lnTo>
                  <a:pt x="60330" y="66630"/>
                </a:lnTo>
                <a:lnTo>
                  <a:pt x="60320" y="66650"/>
                </a:lnTo>
                <a:lnTo>
                  <a:pt x="60320" y="66660"/>
                </a:lnTo>
                <a:lnTo>
                  <a:pt x="60340" y="66730"/>
                </a:lnTo>
                <a:lnTo>
                  <a:pt x="60350" y="66770"/>
                </a:lnTo>
                <a:lnTo>
                  <a:pt x="60360" y="66780"/>
                </a:lnTo>
                <a:lnTo>
                  <a:pt x="60360" y="66800"/>
                </a:lnTo>
                <a:lnTo>
                  <a:pt x="60350" y="66820"/>
                </a:lnTo>
                <a:lnTo>
                  <a:pt x="60310" y="66860"/>
                </a:lnTo>
                <a:lnTo>
                  <a:pt x="60320" y="66860"/>
                </a:lnTo>
                <a:lnTo>
                  <a:pt x="60360" y="66870"/>
                </a:lnTo>
                <a:lnTo>
                  <a:pt x="60360" y="66880"/>
                </a:lnTo>
                <a:lnTo>
                  <a:pt x="60340" y="66910"/>
                </a:lnTo>
                <a:lnTo>
                  <a:pt x="60330" y="66970"/>
                </a:lnTo>
                <a:lnTo>
                  <a:pt x="60320" y="66980"/>
                </a:lnTo>
                <a:lnTo>
                  <a:pt x="60310" y="67010"/>
                </a:lnTo>
                <a:lnTo>
                  <a:pt x="60300" y="67040"/>
                </a:lnTo>
                <a:lnTo>
                  <a:pt x="60310" y="67050"/>
                </a:lnTo>
                <a:lnTo>
                  <a:pt x="60310" y="67090"/>
                </a:lnTo>
                <a:lnTo>
                  <a:pt x="60360" y="67170"/>
                </a:lnTo>
                <a:lnTo>
                  <a:pt x="60360" y="67180"/>
                </a:lnTo>
                <a:lnTo>
                  <a:pt x="60380" y="67210"/>
                </a:lnTo>
                <a:lnTo>
                  <a:pt x="60400" y="67250"/>
                </a:lnTo>
                <a:lnTo>
                  <a:pt x="60440" y="67310"/>
                </a:lnTo>
                <a:lnTo>
                  <a:pt x="60450" y="67320"/>
                </a:lnTo>
                <a:lnTo>
                  <a:pt x="60460" y="67330"/>
                </a:lnTo>
                <a:lnTo>
                  <a:pt x="60450" y="67360"/>
                </a:lnTo>
                <a:lnTo>
                  <a:pt x="60480" y="67400"/>
                </a:lnTo>
                <a:lnTo>
                  <a:pt x="60480" y="67410"/>
                </a:lnTo>
                <a:lnTo>
                  <a:pt x="60490" y="67430"/>
                </a:lnTo>
                <a:lnTo>
                  <a:pt x="60500" y="67490"/>
                </a:lnTo>
                <a:lnTo>
                  <a:pt x="60490" y="67510"/>
                </a:lnTo>
                <a:lnTo>
                  <a:pt x="60490" y="67530"/>
                </a:lnTo>
                <a:lnTo>
                  <a:pt x="60450" y="67560"/>
                </a:lnTo>
                <a:lnTo>
                  <a:pt x="60470" y="67590"/>
                </a:lnTo>
                <a:lnTo>
                  <a:pt x="60390" y="67630"/>
                </a:lnTo>
                <a:lnTo>
                  <a:pt x="60310" y="67680"/>
                </a:lnTo>
                <a:lnTo>
                  <a:pt x="60250" y="67710"/>
                </a:lnTo>
                <a:lnTo>
                  <a:pt x="60220" y="67730"/>
                </a:lnTo>
                <a:lnTo>
                  <a:pt x="60060" y="67770"/>
                </a:lnTo>
                <a:lnTo>
                  <a:pt x="60010" y="67780"/>
                </a:lnTo>
                <a:lnTo>
                  <a:pt x="59880" y="67830"/>
                </a:lnTo>
                <a:lnTo>
                  <a:pt x="59850" y="67850"/>
                </a:lnTo>
                <a:lnTo>
                  <a:pt x="59820" y="67890"/>
                </a:lnTo>
                <a:lnTo>
                  <a:pt x="59840" y="68030"/>
                </a:lnTo>
                <a:lnTo>
                  <a:pt x="59840" y="68130"/>
                </a:lnTo>
                <a:lnTo>
                  <a:pt x="59830" y="68170"/>
                </a:lnTo>
                <a:lnTo>
                  <a:pt x="59790" y="68190"/>
                </a:lnTo>
                <a:lnTo>
                  <a:pt x="59790" y="68170"/>
                </a:lnTo>
                <a:lnTo>
                  <a:pt x="59790" y="68150"/>
                </a:lnTo>
                <a:lnTo>
                  <a:pt x="59800" y="68150"/>
                </a:lnTo>
                <a:lnTo>
                  <a:pt x="59790" y="68130"/>
                </a:lnTo>
                <a:lnTo>
                  <a:pt x="59800" y="68090"/>
                </a:lnTo>
                <a:lnTo>
                  <a:pt x="59790" y="68050"/>
                </a:lnTo>
                <a:lnTo>
                  <a:pt x="59780" y="68020"/>
                </a:lnTo>
                <a:lnTo>
                  <a:pt x="59780" y="68000"/>
                </a:lnTo>
                <a:lnTo>
                  <a:pt x="59780" y="67980"/>
                </a:lnTo>
                <a:lnTo>
                  <a:pt x="59760" y="67880"/>
                </a:lnTo>
                <a:lnTo>
                  <a:pt x="59750" y="67810"/>
                </a:lnTo>
                <a:lnTo>
                  <a:pt x="59740" y="67750"/>
                </a:lnTo>
                <a:lnTo>
                  <a:pt x="59730" y="67740"/>
                </a:lnTo>
                <a:lnTo>
                  <a:pt x="59720" y="67720"/>
                </a:lnTo>
                <a:lnTo>
                  <a:pt x="59640" y="67670"/>
                </a:lnTo>
                <a:lnTo>
                  <a:pt x="59610" y="67640"/>
                </a:lnTo>
                <a:lnTo>
                  <a:pt x="59600" y="67610"/>
                </a:lnTo>
                <a:lnTo>
                  <a:pt x="59560" y="67580"/>
                </a:lnTo>
                <a:lnTo>
                  <a:pt x="59520" y="67550"/>
                </a:lnTo>
                <a:lnTo>
                  <a:pt x="59510" y="67560"/>
                </a:lnTo>
                <a:lnTo>
                  <a:pt x="59490" y="67580"/>
                </a:lnTo>
                <a:lnTo>
                  <a:pt x="59440" y="67680"/>
                </a:lnTo>
                <a:lnTo>
                  <a:pt x="59430" y="67710"/>
                </a:lnTo>
                <a:lnTo>
                  <a:pt x="59380" y="67760"/>
                </a:lnTo>
                <a:lnTo>
                  <a:pt x="59360" y="67790"/>
                </a:lnTo>
                <a:lnTo>
                  <a:pt x="59330" y="67820"/>
                </a:lnTo>
                <a:lnTo>
                  <a:pt x="59330" y="67830"/>
                </a:lnTo>
                <a:lnTo>
                  <a:pt x="59330" y="67840"/>
                </a:lnTo>
                <a:lnTo>
                  <a:pt x="59330" y="67850"/>
                </a:lnTo>
                <a:lnTo>
                  <a:pt x="59340" y="67870"/>
                </a:lnTo>
                <a:lnTo>
                  <a:pt x="59340" y="67890"/>
                </a:lnTo>
                <a:lnTo>
                  <a:pt x="59330" y="67930"/>
                </a:lnTo>
                <a:lnTo>
                  <a:pt x="59340" y="67930"/>
                </a:lnTo>
                <a:lnTo>
                  <a:pt x="59340" y="67950"/>
                </a:lnTo>
                <a:lnTo>
                  <a:pt x="59320" y="67970"/>
                </a:lnTo>
                <a:lnTo>
                  <a:pt x="59320" y="67980"/>
                </a:lnTo>
                <a:lnTo>
                  <a:pt x="59320" y="67990"/>
                </a:lnTo>
                <a:lnTo>
                  <a:pt x="59300" y="68010"/>
                </a:lnTo>
                <a:lnTo>
                  <a:pt x="59290" y="68020"/>
                </a:lnTo>
                <a:lnTo>
                  <a:pt x="59290" y="68050"/>
                </a:lnTo>
                <a:lnTo>
                  <a:pt x="59280" y="68060"/>
                </a:lnTo>
                <a:lnTo>
                  <a:pt x="59270" y="68060"/>
                </a:lnTo>
                <a:lnTo>
                  <a:pt x="59270" y="68070"/>
                </a:lnTo>
                <a:lnTo>
                  <a:pt x="59210" y="68130"/>
                </a:lnTo>
                <a:lnTo>
                  <a:pt x="59210" y="68140"/>
                </a:lnTo>
                <a:lnTo>
                  <a:pt x="59210" y="68150"/>
                </a:lnTo>
                <a:lnTo>
                  <a:pt x="59220" y="68160"/>
                </a:lnTo>
                <a:lnTo>
                  <a:pt x="59200" y="68200"/>
                </a:lnTo>
                <a:lnTo>
                  <a:pt x="59200" y="68220"/>
                </a:lnTo>
                <a:lnTo>
                  <a:pt x="59200" y="68240"/>
                </a:lnTo>
                <a:lnTo>
                  <a:pt x="59010" y="68240"/>
                </a:lnTo>
                <a:lnTo>
                  <a:pt x="58930" y="68240"/>
                </a:lnTo>
                <a:lnTo>
                  <a:pt x="58900" y="68230"/>
                </a:lnTo>
                <a:lnTo>
                  <a:pt x="58740" y="68140"/>
                </a:lnTo>
                <a:lnTo>
                  <a:pt x="58730" y="68120"/>
                </a:lnTo>
                <a:lnTo>
                  <a:pt x="58700" y="68090"/>
                </a:lnTo>
                <a:lnTo>
                  <a:pt x="58660" y="68100"/>
                </a:lnTo>
                <a:lnTo>
                  <a:pt x="58650" y="68100"/>
                </a:lnTo>
                <a:lnTo>
                  <a:pt x="58620" y="68100"/>
                </a:lnTo>
                <a:lnTo>
                  <a:pt x="58590" y="68130"/>
                </a:lnTo>
                <a:lnTo>
                  <a:pt x="58500" y="68140"/>
                </a:lnTo>
                <a:lnTo>
                  <a:pt x="58460" y="68200"/>
                </a:lnTo>
                <a:lnTo>
                  <a:pt x="58430" y="68240"/>
                </a:lnTo>
                <a:lnTo>
                  <a:pt x="58390" y="68260"/>
                </a:lnTo>
                <a:lnTo>
                  <a:pt x="58360" y="68270"/>
                </a:lnTo>
                <a:lnTo>
                  <a:pt x="58340" y="68270"/>
                </a:lnTo>
                <a:lnTo>
                  <a:pt x="58290" y="68290"/>
                </a:lnTo>
                <a:lnTo>
                  <a:pt x="58270" y="68290"/>
                </a:lnTo>
                <a:lnTo>
                  <a:pt x="58250" y="68250"/>
                </a:lnTo>
                <a:lnTo>
                  <a:pt x="58230" y="68240"/>
                </a:lnTo>
                <a:lnTo>
                  <a:pt x="58220" y="68240"/>
                </a:lnTo>
                <a:lnTo>
                  <a:pt x="58200" y="68210"/>
                </a:lnTo>
                <a:lnTo>
                  <a:pt x="58110" y="68190"/>
                </a:lnTo>
                <a:lnTo>
                  <a:pt x="58060" y="68150"/>
                </a:lnTo>
                <a:lnTo>
                  <a:pt x="58030" y="68120"/>
                </a:lnTo>
                <a:lnTo>
                  <a:pt x="58000" y="68130"/>
                </a:lnTo>
                <a:lnTo>
                  <a:pt x="57830" y="68170"/>
                </a:lnTo>
                <a:lnTo>
                  <a:pt x="57820" y="68180"/>
                </a:lnTo>
                <a:lnTo>
                  <a:pt x="57780" y="68180"/>
                </a:lnTo>
                <a:lnTo>
                  <a:pt x="57750" y="68170"/>
                </a:lnTo>
                <a:lnTo>
                  <a:pt x="57730" y="68160"/>
                </a:lnTo>
                <a:lnTo>
                  <a:pt x="57710" y="68170"/>
                </a:lnTo>
                <a:lnTo>
                  <a:pt x="57540" y="68140"/>
                </a:lnTo>
                <a:lnTo>
                  <a:pt x="57460" y="68130"/>
                </a:lnTo>
                <a:lnTo>
                  <a:pt x="57400" y="68120"/>
                </a:lnTo>
                <a:lnTo>
                  <a:pt x="57310" y="68190"/>
                </a:lnTo>
                <a:lnTo>
                  <a:pt x="57260" y="68250"/>
                </a:lnTo>
                <a:lnTo>
                  <a:pt x="57200" y="68280"/>
                </a:lnTo>
                <a:lnTo>
                  <a:pt x="57180" y="68260"/>
                </a:lnTo>
                <a:lnTo>
                  <a:pt x="57140" y="68240"/>
                </a:lnTo>
                <a:lnTo>
                  <a:pt x="57100" y="68240"/>
                </a:lnTo>
                <a:lnTo>
                  <a:pt x="57080" y="68220"/>
                </a:lnTo>
                <a:lnTo>
                  <a:pt x="57050" y="68210"/>
                </a:lnTo>
                <a:lnTo>
                  <a:pt x="57040" y="68200"/>
                </a:lnTo>
                <a:lnTo>
                  <a:pt x="57010" y="68160"/>
                </a:lnTo>
                <a:lnTo>
                  <a:pt x="56990" y="68150"/>
                </a:lnTo>
                <a:lnTo>
                  <a:pt x="56950" y="68180"/>
                </a:lnTo>
                <a:lnTo>
                  <a:pt x="56940" y="68180"/>
                </a:lnTo>
                <a:lnTo>
                  <a:pt x="56920" y="68190"/>
                </a:lnTo>
                <a:lnTo>
                  <a:pt x="56900" y="68170"/>
                </a:lnTo>
                <a:lnTo>
                  <a:pt x="56900" y="68150"/>
                </a:lnTo>
                <a:lnTo>
                  <a:pt x="56890" y="68150"/>
                </a:lnTo>
                <a:lnTo>
                  <a:pt x="56870" y="68140"/>
                </a:lnTo>
                <a:lnTo>
                  <a:pt x="56870" y="68120"/>
                </a:lnTo>
                <a:lnTo>
                  <a:pt x="56870" y="68110"/>
                </a:lnTo>
                <a:lnTo>
                  <a:pt x="56880" y="68090"/>
                </a:lnTo>
                <a:lnTo>
                  <a:pt x="56780" y="68030"/>
                </a:lnTo>
                <a:lnTo>
                  <a:pt x="56760" y="67970"/>
                </a:lnTo>
                <a:lnTo>
                  <a:pt x="56770" y="67950"/>
                </a:lnTo>
                <a:lnTo>
                  <a:pt x="56760" y="67920"/>
                </a:lnTo>
                <a:lnTo>
                  <a:pt x="56750" y="67860"/>
                </a:lnTo>
                <a:lnTo>
                  <a:pt x="56740" y="67790"/>
                </a:lnTo>
                <a:lnTo>
                  <a:pt x="56770" y="67770"/>
                </a:lnTo>
                <a:lnTo>
                  <a:pt x="56750" y="67740"/>
                </a:lnTo>
                <a:lnTo>
                  <a:pt x="56750" y="67730"/>
                </a:lnTo>
                <a:lnTo>
                  <a:pt x="56760" y="67710"/>
                </a:lnTo>
                <a:lnTo>
                  <a:pt x="56810" y="67680"/>
                </a:lnTo>
                <a:lnTo>
                  <a:pt x="56820" y="67630"/>
                </a:lnTo>
                <a:lnTo>
                  <a:pt x="56810" y="67630"/>
                </a:lnTo>
                <a:lnTo>
                  <a:pt x="56790" y="67620"/>
                </a:lnTo>
                <a:lnTo>
                  <a:pt x="56790" y="67610"/>
                </a:lnTo>
                <a:lnTo>
                  <a:pt x="56810" y="67590"/>
                </a:lnTo>
                <a:lnTo>
                  <a:pt x="56800" y="67550"/>
                </a:lnTo>
                <a:lnTo>
                  <a:pt x="56820" y="67490"/>
                </a:lnTo>
                <a:lnTo>
                  <a:pt x="56800" y="67490"/>
                </a:lnTo>
                <a:lnTo>
                  <a:pt x="56780" y="67490"/>
                </a:lnTo>
                <a:lnTo>
                  <a:pt x="56770" y="67450"/>
                </a:lnTo>
                <a:lnTo>
                  <a:pt x="56760" y="67430"/>
                </a:lnTo>
                <a:lnTo>
                  <a:pt x="56760" y="67400"/>
                </a:lnTo>
                <a:lnTo>
                  <a:pt x="56770" y="67380"/>
                </a:lnTo>
                <a:lnTo>
                  <a:pt x="56790" y="67360"/>
                </a:lnTo>
                <a:lnTo>
                  <a:pt x="56790" y="67350"/>
                </a:lnTo>
                <a:lnTo>
                  <a:pt x="56790" y="67340"/>
                </a:lnTo>
                <a:lnTo>
                  <a:pt x="56810" y="67340"/>
                </a:lnTo>
                <a:lnTo>
                  <a:pt x="56800" y="67290"/>
                </a:lnTo>
                <a:lnTo>
                  <a:pt x="56800" y="67280"/>
                </a:lnTo>
                <a:lnTo>
                  <a:pt x="56800" y="67240"/>
                </a:lnTo>
                <a:lnTo>
                  <a:pt x="56800" y="67230"/>
                </a:lnTo>
                <a:lnTo>
                  <a:pt x="56810" y="67210"/>
                </a:lnTo>
                <a:lnTo>
                  <a:pt x="56840" y="67190"/>
                </a:lnTo>
                <a:lnTo>
                  <a:pt x="56890" y="67090"/>
                </a:lnTo>
                <a:lnTo>
                  <a:pt x="56910" y="67030"/>
                </a:lnTo>
                <a:lnTo>
                  <a:pt x="56930" y="67020"/>
                </a:lnTo>
                <a:lnTo>
                  <a:pt x="56940" y="66980"/>
                </a:lnTo>
                <a:lnTo>
                  <a:pt x="56960" y="66960"/>
                </a:lnTo>
                <a:lnTo>
                  <a:pt x="56970" y="66950"/>
                </a:lnTo>
                <a:lnTo>
                  <a:pt x="56970" y="66930"/>
                </a:lnTo>
                <a:lnTo>
                  <a:pt x="56950" y="66930"/>
                </a:lnTo>
                <a:lnTo>
                  <a:pt x="56940" y="66920"/>
                </a:lnTo>
                <a:lnTo>
                  <a:pt x="56930" y="66920"/>
                </a:lnTo>
                <a:lnTo>
                  <a:pt x="56930" y="66910"/>
                </a:lnTo>
                <a:lnTo>
                  <a:pt x="56940" y="66900"/>
                </a:lnTo>
                <a:lnTo>
                  <a:pt x="56950" y="66900"/>
                </a:lnTo>
                <a:lnTo>
                  <a:pt x="56950" y="66890"/>
                </a:lnTo>
                <a:lnTo>
                  <a:pt x="56940" y="66880"/>
                </a:lnTo>
                <a:lnTo>
                  <a:pt x="56940" y="66870"/>
                </a:lnTo>
                <a:lnTo>
                  <a:pt x="56940" y="66860"/>
                </a:lnTo>
                <a:lnTo>
                  <a:pt x="56950" y="66850"/>
                </a:lnTo>
                <a:lnTo>
                  <a:pt x="56970" y="66840"/>
                </a:lnTo>
                <a:lnTo>
                  <a:pt x="56970" y="66820"/>
                </a:lnTo>
                <a:lnTo>
                  <a:pt x="56970" y="66800"/>
                </a:lnTo>
                <a:lnTo>
                  <a:pt x="57000" y="66790"/>
                </a:lnTo>
                <a:lnTo>
                  <a:pt x="57000" y="66780"/>
                </a:lnTo>
                <a:lnTo>
                  <a:pt x="57020" y="66740"/>
                </a:lnTo>
                <a:lnTo>
                  <a:pt x="57010" y="66710"/>
                </a:lnTo>
                <a:lnTo>
                  <a:pt x="57020" y="66690"/>
                </a:lnTo>
                <a:lnTo>
                  <a:pt x="57000" y="66660"/>
                </a:lnTo>
                <a:lnTo>
                  <a:pt x="57000" y="66650"/>
                </a:lnTo>
                <a:lnTo>
                  <a:pt x="57010" y="66640"/>
                </a:lnTo>
                <a:lnTo>
                  <a:pt x="57000" y="66630"/>
                </a:lnTo>
                <a:lnTo>
                  <a:pt x="57000" y="66620"/>
                </a:lnTo>
                <a:lnTo>
                  <a:pt x="56970" y="66590"/>
                </a:lnTo>
                <a:lnTo>
                  <a:pt x="56970" y="66580"/>
                </a:lnTo>
                <a:lnTo>
                  <a:pt x="56980" y="66560"/>
                </a:lnTo>
                <a:lnTo>
                  <a:pt x="56980" y="66520"/>
                </a:lnTo>
                <a:lnTo>
                  <a:pt x="57000" y="66470"/>
                </a:lnTo>
                <a:lnTo>
                  <a:pt x="56990" y="66470"/>
                </a:lnTo>
                <a:lnTo>
                  <a:pt x="56980" y="66470"/>
                </a:lnTo>
                <a:lnTo>
                  <a:pt x="56970" y="66460"/>
                </a:lnTo>
                <a:lnTo>
                  <a:pt x="56960" y="66430"/>
                </a:lnTo>
                <a:lnTo>
                  <a:pt x="56970" y="66410"/>
                </a:lnTo>
                <a:lnTo>
                  <a:pt x="56980" y="66400"/>
                </a:lnTo>
                <a:lnTo>
                  <a:pt x="56990" y="66390"/>
                </a:lnTo>
                <a:lnTo>
                  <a:pt x="56990" y="66360"/>
                </a:lnTo>
                <a:lnTo>
                  <a:pt x="57010" y="66340"/>
                </a:lnTo>
                <a:lnTo>
                  <a:pt x="57010" y="66330"/>
                </a:lnTo>
                <a:lnTo>
                  <a:pt x="57010" y="66320"/>
                </a:lnTo>
                <a:lnTo>
                  <a:pt x="56970" y="66270"/>
                </a:lnTo>
                <a:lnTo>
                  <a:pt x="56970" y="66250"/>
                </a:lnTo>
                <a:lnTo>
                  <a:pt x="56970" y="66240"/>
                </a:lnTo>
                <a:lnTo>
                  <a:pt x="56960" y="66230"/>
                </a:lnTo>
                <a:lnTo>
                  <a:pt x="56940" y="66220"/>
                </a:lnTo>
                <a:lnTo>
                  <a:pt x="56950" y="66200"/>
                </a:lnTo>
                <a:lnTo>
                  <a:pt x="56950" y="66190"/>
                </a:lnTo>
                <a:lnTo>
                  <a:pt x="56920" y="66180"/>
                </a:lnTo>
                <a:lnTo>
                  <a:pt x="56920" y="66160"/>
                </a:lnTo>
                <a:lnTo>
                  <a:pt x="56920" y="66120"/>
                </a:lnTo>
                <a:lnTo>
                  <a:pt x="56930" y="66080"/>
                </a:lnTo>
                <a:lnTo>
                  <a:pt x="56910" y="66050"/>
                </a:lnTo>
                <a:lnTo>
                  <a:pt x="56910" y="66040"/>
                </a:lnTo>
                <a:lnTo>
                  <a:pt x="56940" y="66040"/>
                </a:lnTo>
                <a:lnTo>
                  <a:pt x="56940" y="66020"/>
                </a:lnTo>
                <a:lnTo>
                  <a:pt x="56960" y="66020"/>
                </a:lnTo>
                <a:lnTo>
                  <a:pt x="56970" y="66000"/>
                </a:lnTo>
                <a:lnTo>
                  <a:pt x="57010" y="66000"/>
                </a:lnTo>
                <a:lnTo>
                  <a:pt x="57020" y="65990"/>
                </a:lnTo>
                <a:lnTo>
                  <a:pt x="57030" y="65970"/>
                </a:lnTo>
                <a:lnTo>
                  <a:pt x="57050" y="65950"/>
                </a:lnTo>
                <a:lnTo>
                  <a:pt x="57040" y="65930"/>
                </a:lnTo>
                <a:lnTo>
                  <a:pt x="57050" y="65900"/>
                </a:lnTo>
                <a:lnTo>
                  <a:pt x="57060" y="65880"/>
                </a:lnTo>
                <a:lnTo>
                  <a:pt x="57070" y="65880"/>
                </a:lnTo>
                <a:lnTo>
                  <a:pt x="57080" y="65880"/>
                </a:lnTo>
                <a:lnTo>
                  <a:pt x="57090" y="65870"/>
                </a:lnTo>
                <a:lnTo>
                  <a:pt x="57080" y="65850"/>
                </a:lnTo>
                <a:lnTo>
                  <a:pt x="57090" y="65830"/>
                </a:lnTo>
                <a:lnTo>
                  <a:pt x="57120" y="65810"/>
                </a:lnTo>
                <a:lnTo>
                  <a:pt x="57140" y="65750"/>
                </a:lnTo>
                <a:lnTo>
                  <a:pt x="57120" y="65720"/>
                </a:lnTo>
                <a:lnTo>
                  <a:pt x="57100" y="65690"/>
                </a:lnTo>
                <a:lnTo>
                  <a:pt x="57090" y="65670"/>
                </a:lnTo>
                <a:lnTo>
                  <a:pt x="57090" y="65660"/>
                </a:lnTo>
                <a:lnTo>
                  <a:pt x="57100" y="65640"/>
                </a:lnTo>
                <a:lnTo>
                  <a:pt x="57090" y="65640"/>
                </a:lnTo>
                <a:lnTo>
                  <a:pt x="57090" y="65630"/>
                </a:lnTo>
                <a:lnTo>
                  <a:pt x="57080" y="65630"/>
                </a:lnTo>
                <a:lnTo>
                  <a:pt x="57070" y="65630"/>
                </a:lnTo>
                <a:lnTo>
                  <a:pt x="57070" y="65650"/>
                </a:lnTo>
                <a:lnTo>
                  <a:pt x="57050" y="65640"/>
                </a:lnTo>
                <a:lnTo>
                  <a:pt x="57030" y="65580"/>
                </a:lnTo>
                <a:lnTo>
                  <a:pt x="57030" y="65570"/>
                </a:lnTo>
                <a:lnTo>
                  <a:pt x="57030" y="65560"/>
                </a:lnTo>
                <a:lnTo>
                  <a:pt x="57050" y="65550"/>
                </a:lnTo>
                <a:lnTo>
                  <a:pt x="57060" y="65530"/>
                </a:lnTo>
                <a:lnTo>
                  <a:pt x="57050" y="65510"/>
                </a:lnTo>
                <a:lnTo>
                  <a:pt x="57050" y="65500"/>
                </a:lnTo>
                <a:lnTo>
                  <a:pt x="57090" y="65480"/>
                </a:lnTo>
                <a:lnTo>
                  <a:pt x="57090" y="65470"/>
                </a:lnTo>
                <a:lnTo>
                  <a:pt x="57100" y="65460"/>
                </a:lnTo>
                <a:lnTo>
                  <a:pt x="57110" y="65440"/>
                </a:lnTo>
                <a:lnTo>
                  <a:pt x="57110" y="65430"/>
                </a:lnTo>
                <a:lnTo>
                  <a:pt x="57110" y="65410"/>
                </a:lnTo>
                <a:lnTo>
                  <a:pt x="57120" y="65390"/>
                </a:lnTo>
                <a:lnTo>
                  <a:pt x="57140" y="65370"/>
                </a:lnTo>
                <a:lnTo>
                  <a:pt x="57140" y="65360"/>
                </a:lnTo>
                <a:lnTo>
                  <a:pt x="57140" y="65340"/>
                </a:lnTo>
                <a:lnTo>
                  <a:pt x="57100" y="65310"/>
                </a:lnTo>
                <a:lnTo>
                  <a:pt x="57110" y="65250"/>
                </a:lnTo>
                <a:lnTo>
                  <a:pt x="57100" y="65240"/>
                </a:lnTo>
                <a:lnTo>
                  <a:pt x="57060" y="65240"/>
                </a:lnTo>
                <a:lnTo>
                  <a:pt x="57040" y="65230"/>
                </a:lnTo>
                <a:lnTo>
                  <a:pt x="57000" y="65210"/>
                </a:lnTo>
                <a:lnTo>
                  <a:pt x="57020" y="65160"/>
                </a:lnTo>
                <a:lnTo>
                  <a:pt x="57010" y="65130"/>
                </a:lnTo>
                <a:lnTo>
                  <a:pt x="57020" y="65100"/>
                </a:lnTo>
                <a:lnTo>
                  <a:pt x="57030" y="65080"/>
                </a:lnTo>
                <a:lnTo>
                  <a:pt x="57030" y="65050"/>
                </a:lnTo>
                <a:lnTo>
                  <a:pt x="57040" y="64980"/>
                </a:lnTo>
                <a:lnTo>
                  <a:pt x="57040" y="64930"/>
                </a:lnTo>
                <a:lnTo>
                  <a:pt x="57050" y="64820"/>
                </a:lnTo>
                <a:lnTo>
                  <a:pt x="57050" y="64810"/>
                </a:lnTo>
                <a:lnTo>
                  <a:pt x="57060" y="64800"/>
                </a:lnTo>
                <a:lnTo>
                  <a:pt x="57060" y="64790"/>
                </a:lnTo>
                <a:lnTo>
                  <a:pt x="57060" y="64780"/>
                </a:lnTo>
                <a:lnTo>
                  <a:pt x="57040" y="64790"/>
                </a:lnTo>
                <a:lnTo>
                  <a:pt x="57030" y="64800"/>
                </a:lnTo>
                <a:lnTo>
                  <a:pt x="57020" y="64800"/>
                </a:lnTo>
                <a:lnTo>
                  <a:pt x="57030" y="64770"/>
                </a:lnTo>
                <a:lnTo>
                  <a:pt x="57050" y="64730"/>
                </a:lnTo>
                <a:lnTo>
                  <a:pt x="57050" y="64710"/>
                </a:lnTo>
                <a:lnTo>
                  <a:pt x="57050" y="64690"/>
                </a:lnTo>
                <a:lnTo>
                  <a:pt x="57030" y="64680"/>
                </a:lnTo>
                <a:lnTo>
                  <a:pt x="57040" y="64640"/>
                </a:lnTo>
                <a:lnTo>
                  <a:pt x="57040" y="64620"/>
                </a:lnTo>
                <a:lnTo>
                  <a:pt x="57040" y="64610"/>
                </a:lnTo>
                <a:lnTo>
                  <a:pt x="57050" y="64590"/>
                </a:lnTo>
                <a:lnTo>
                  <a:pt x="57030" y="64570"/>
                </a:lnTo>
                <a:lnTo>
                  <a:pt x="57020" y="64540"/>
                </a:lnTo>
                <a:lnTo>
                  <a:pt x="57020" y="64530"/>
                </a:lnTo>
                <a:lnTo>
                  <a:pt x="57030" y="64470"/>
                </a:lnTo>
                <a:lnTo>
                  <a:pt x="57040" y="64430"/>
                </a:lnTo>
                <a:lnTo>
                  <a:pt x="57040" y="64420"/>
                </a:lnTo>
                <a:lnTo>
                  <a:pt x="57030" y="64410"/>
                </a:lnTo>
                <a:lnTo>
                  <a:pt x="57010" y="64410"/>
                </a:lnTo>
                <a:lnTo>
                  <a:pt x="56990" y="64400"/>
                </a:lnTo>
                <a:lnTo>
                  <a:pt x="56970" y="64400"/>
                </a:lnTo>
                <a:lnTo>
                  <a:pt x="56940" y="64390"/>
                </a:lnTo>
                <a:lnTo>
                  <a:pt x="56950" y="64380"/>
                </a:lnTo>
                <a:lnTo>
                  <a:pt x="56940" y="64360"/>
                </a:lnTo>
                <a:lnTo>
                  <a:pt x="56950" y="64360"/>
                </a:lnTo>
                <a:lnTo>
                  <a:pt x="56950" y="64320"/>
                </a:lnTo>
                <a:lnTo>
                  <a:pt x="56960" y="64270"/>
                </a:lnTo>
                <a:lnTo>
                  <a:pt x="56970" y="64230"/>
                </a:lnTo>
                <a:lnTo>
                  <a:pt x="56990" y="64210"/>
                </a:lnTo>
                <a:lnTo>
                  <a:pt x="56980" y="64150"/>
                </a:lnTo>
                <a:lnTo>
                  <a:pt x="57000" y="64140"/>
                </a:lnTo>
                <a:lnTo>
                  <a:pt x="57010" y="64140"/>
                </a:lnTo>
                <a:lnTo>
                  <a:pt x="57010" y="64130"/>
                </a:lnTo>
                <a:lnTo>
                  <a:pt x="57020" y="64110"/>
                </a:lnTo>
                <a:lnTo>
                  <a:pt x="57020" y="64100"/>
                </a:lnTo>
                <a:lnTo>
                  <a:pt x="57030" y="64080"/>
                </a:lnTo>
                <a:lnTo>
                  <a:pt x="57010" y="64070"/>
                </a:lnTo>
                <a:lnTo>
                  <a:pt x="57010" y="64050"/>
                </a:lnTo>
                <a:lnTo>
                  <a:pt x="57010" y="64040"/>
                </a:lnTo>
                <a:lnTo>
                  <a:pt x="57020" y="64010"/>
                </a:lnTo>
                <a:lnTo>
                  <a:pt x="57020" y="63990"/>
                </a:lnTo>
                <a:lnTo>
                  <a:pt x="57020" y="63980"/>
                </a:lnTo>
                <a:lnTo>
                  <a:pt x="57010" y="63970"/>
                </a:lnTo>
                <a:lnTo>
                  <a:pt x="57020" y="63970"/>
                </a:lnTo>
                <a:lnTo>
                  <a:pt x="57030" y="63950"/>
                </a:lnTo>
                <a:lnTo>
                  <a:pt x="57020" y="63930"/>
                </a:lnTo>
                <a:lnTo>
                  <a:pt x="57040" y="63890"/>
                </a:lnTo>
                <a:lnTo>
                  <a:pt x="57040" y="63880"/>
                </a:lnTo>
                <a:lnTo>
                  <a:pt x="57040" y="63870"/>
                </a:lnTo>
                <a:lnTo>
                  <a:pt x="57090" y="63850"/>
                </a:lnTo>
                <a:lnTo>
                  <a:pt x="57070" y="63840"/>
                </a:lnTo>
                <a:lnTo>
                  <a:pt x="57090" y="63820"/>
                </a:lnTo>
                <a:lnTo>
                  <a:pt x="57100" y="63810"/>
                </a:lnTo>
                <a:lnTo>
                  <a:pt x="57130" y="63830"/>
                </a:lnTo>
                <a:lnTo>
                  <a:pt x="57140" y="63790"/>
                </a:lnTo>
                <a:lnTo>
                  <a:pt x="57150" y="63790"/>
                </a:lnTo>
                <a:lnTo>
                  <a:pt x="57160" y="63790"/>
                </a:lnTo>
                <a:lnTo>
                  <a:pt x="57160" y="63800"/>
                </a:lnTo>
                <a:lnTo>
                  <a:pt x="57170" y="63780"/>
                </a:lnTo>
                <a:lnTo>
                  <a:pt x="57160" y="63740"/>
                </a:lnTo>
                <a:lnTo>
                  <a:pt x="57160" y="63720"/>
                </a:lnTo>
                <a:lnTo>
                  <a:pt x="57120" y="63690"/>
                </a:lnTo>
                <a:lnTo>
                  <a:pt x="57130" y="63690"/>
                </a:lnTo>
                <a:lnTo>
                  <a:pt x="57140" y="63670"/>
                </a:lnTo>
                <a:lnTo>
                  <a:pt x="57120" y="63660"/>
                </a:lnTo>
                <a:lnTo>
                  <a:pt x="57120" y="63650"/>
                </a:lnTo>
                <a:lnTo>
                  <a:pt x="57100" y="63640"/>
                </a:lnTo>
                <a:lnTo>
                  <a:pt x="57100" y="63630"/>
                </a:lnTo>
                <a:lnTo>
                  <a:pt x="57100" y="63620"/>
                </a:lnTo>
                <a:lnTo>
                  <a:pt x="57120" y="63590"/>
                </a:lnTo>
                <a:lnTo>
                  <a:pt x="57110" y="63560"/>
                </a:lnTo>
                <a:lnTo>
                  <a:pt x="57120" y="63550"/>
                </a:lnTo>
                <a:lnTo>
                  <a:pt x="57150" y="63540"/>
                </a:lnTo>
                <a:lnTo>
                  <a:pt x="57160" y="63520"/>
                </a:lnTo>
                <a:lnTo>
                  <a:pt x="57180" y="63480"/>
                </a:lnTo>
                <a:lnTo>
                  <a:pt x="57210" y="63470"/>
                </a:lnTo>
                <a:lnTo>
                  <a:pt x="57180" y="63450"/>
                </a:lnTo>
                <a:lnTo>
                  <a:pt x="57190" y="63440"/>
                </a:lnTo>
                <a:lnTo>
                  <a:pt x="57210" y="63420"/>
                </a:lnTo>
                <a:lnTo>
                  <a:pt x="57220" y="63410"/>
                </a:lnTo>
                <a:lnTo>
                  <a:pt x="57230" y="63390"/>
                </a:lnTo>
                <a:lnTo>
                  <a:pt x="57220" y="63350"/>
                </a:lnTo>
                <a:lnTo>
                  <a:pt x="57220" y="63340"/>
                </a:lnTo>
                <a:lnTo>
                  <a:pt x="57260" y="63280"/>
                </a:lnTo>
                <a:lnTo>
                  <a:pt x="57240" y="63280"/>
                </a:lnTo>
                <a:lnTo>
                  <a:pt x="57220" y="63290"/>
                </a:lnTo>
                <a:lnTo>
                  <a:pt x="57210" y="63290"/>
                </a:lnTo>
                <a:lnTo>
                  <a:pt x="57200" y="63290"/>
                </a:lnTo>
                <a:lnTo>
                  <a:pt x="57250" y="63220"/>
                </a:lnTo>
                <a:lnTo>
                  <a:pt x="57250" y="63210"/>
                </a:lnTo>
                <a:lnTo>
                  <a:pt x="57250" y="63200"/>
                </a:lnTo>
                <a:lnTo>
                  <a:pt x="57240" y="63190"/>
                </a:lnTo>
                <a:lnTo>
                  <a:pt x="57200" y="63170"/>
                </a:lnTo>
                <a:lnTo>
                  <a:pt x="57170" y="63170"/>
                </a:lnTo>
                <a:lnTo>
                  <a:pt x="57130" y="63170"/>
                </a:lnTo>
                <a:lnTo>
                  <a:pt x="57100" y="63170"/>
                </a:lnTo>
                <a:lnTo>
                  <a:pt x="57050" y="63170"/>
                </a:lnTo>
                <a:lnTo>
                  <a:pt x="57030" y="63190"/>
                </a:lnTo>
                <a:lnTo>
                  <a:pt x="57010" y="63200"/>
                </a:lnTo>
                <a:lnTo>
                  <a:pt x="56970" y="63200"/>
                </a:lnTo>
                <a:lnTo>
                  <a:pt x="56930" y="63180"/>
                </a:lnTo>
                <a:lnTo>
                  <a:pt x="56900" y="63160"/>
                </a:lnTo>
                <a:lnTo>
                  <a:pt x="56880" y="63150"/>
                </a:lnTo>
                <a:lnTo>
                  <a:pt x="56850" y="63150"/>
                </a:lnTo>
                <a:lnTo>
                  <a:pt x="56820" y="63140"/>
                </a:lnTo>
                <a:lnTo>
                  <a:pt x="56800" y="63140"/>
                </a:lnTo>
                <a:lnTo>
                  <a:pt x="56780" y="63130"/>
                </a:lnTo>
                <a:lnTo>
                  <a:pt x="56770" y="63100"/>
                </a:lnTo>
                <a:lnTo>
                  <a:pt x="56770" y="63080"/>
                </a:lnTo>
                <a:lnTo>
                  <a:pt x="56750" y="63060"/>
                </a:lnTo>
                <a:lnTo>
                  <a:pt x="56720" y="63050"/>
                </a:lnTo>
                <a:lnTo>
                  <a:pt x="56700" y="63030"/>
                </a:lnTo>
                <a:lnTo>
                  <a:pt x="56680" y="63010"/>
                </a:lnTo>
                <a:lnTo>
                  <a:pt x="56670" y="62990"/>
                </a:lnTo>
                <a:lnTo>
                  <a:pt x="56670" y="62970"/>
                </a:lnTo>
                <a:lnTo>
                  <a:pt x="56670" y="62960"/>
                </a:lnTo>
                <a:lnTo>
                  <a:pt x="56650" y="62940"/>
                </a:lnTo>
                <a:lnTo>
                  <a:pt x="56630" y="62930"/>
                </a:lnTo>
                <a:lnTo>
                  <a:pt x="56610" y="62920"/>
                </a:lnTo>
                <a:lnTo>
                  <a:pt x="56590" y="62910"/>
                </a:lnTo>
                <a:lnTo>
                  <a:pt x="56570" y="62910"/>
                </a:lnTo>
                <a:lnTo>
                  <a:pt x="56550" y="62910"/>
                </a:lnTo>
                <a:lnTo>
                  <a:pt x="56540" y="62910"/>
                </a:lnTo>
                <a:lnTo>
                  <a:pt x="56510" y="62910"/>
                </a:lnTo>
                <a:lnTo>
                  <a:pt x="56470" y="62910"/>
                </a:lnTo>
                <a:lnTo>
                  <a:pt x="56420" y="62900"/>
                </a:lnTo>
                <a:lnTo>
                  <a:pt x="56370" y="62890"/>
                </a:lnTo>
                <a:lnTo>
                  <a:pt x="56330" y="62870"/>
                </a:lnTo>
                <a:lnTo>
                  <a:pt x="56280" y="62830"/>
                </a:lnTo>
                <a:lnTo>
                  <a:pt x="56250" y="62790"/>
                </a:lnTo>
                <a:lnTo>
                  <a:pt x="56240" y="62730"/>
                </a:lnTo>
                <a:lnTo>
                  <a:pt x="56230" y="62710"/>
                </a:lnTo>
                <a:lnTo>
                  <a:pt x="56190" y="62650"/>
                </a:lnTo>
                <a:lnTo>
                  <a:pt x="56160" y="62610"/>
                </a:lnTo>
                <a:lnTo>
                  <a:pt x="56140" y="62580"/>
                </a:lnTo>
                <a:lnTo>
                  <a:pt x="56110" y="62550"/>
                </a:lnTo>
                <a:lnTo>
                  <a:pt x="56070" y="62540"/>
                </a:lnTo>
                <a:lnTo>
                  <a:pt x="56040" y="62520"/>
                </a:lnTo>
                <a:lnTo>
                  <a:pt x="56020" y="62490"/>
                </a:lnTo>
                <a:lnTo>
                  <a:pt x="56020" y="62470"/>
                </a:lnTo>
                <a:lnTo>
                  <a:pt x="56070" y="62400"/>
                </a:lnTo>
                <a:lnTo>
                  <a:pt x="56080" y="62360"/>
                </a:lnTo>
                <a:lnTo>
                  <a:pt x="56090" y="62350"/>
                </a:lnTo>
                <a:lnTo>
                  <a:pt x="56110" y="62320"/>
                </a:lnTo>
                <a:lnTo>
                  <a:pt x="56120" y="62310"/>
                </a:lnTo>
                <a:lnTo>
                  <a:pt x="56140" y="62290"/>
                </a:lnTo>
                <a:lnTo>
                  <a:pt x="56200" y="62200"/>
                </a:lnTo>
                <a:lnTo>
                  <a:pt x="56220" y="62110"/>
                </a:lnTo>
                <a:lnTo>
                  <a:pt x="56250" y="62040"/>
                </a:lnTo>
                <a:lnTo>
                  <a:pt x="56280" y="61970"/>
                </a:lnTo>
                <a:lnTo>
                  <a:pt x="56270" y="61930"/>
                </a:lnTo>
                <a:lnTo>
                  <a:pt x="56280" y="61900"/>
                </a:lnTo>
                <a:lnTo>
                  <a:pt x="56290" y="61880"/>
                </a:lnTo>
                <a:lnTo>
                  <a:pt x="56290" y="61870"/>
                </a:lnTo>
                <a:lnTo>
                  <a:pt x="56270" y="61840"/>
                </a:lnTo>
                <a:lnTo>
                  <a:pt x="56320" y="61790"/>
                </a:lnTo>
                <a:lnTo>
                  <a:pt x="56350" y="61760"/>
                </a:lnTo>
                <a:lnTo>
                  <a:pt x="56360" y="61740"/>
                </a:lnTo>
                <a:lnTo>
                  <a:pt x="56370" y="61730"/>
                </a:lnTo>
                <a:lnTo>
                  <a:pt x="56360" y="61720"/>
                </a:lnTo>
                <a:lnTo>
                  <a:pt x="56360" y="61700"/>
                </a:lnTo>
                <a:lnTo>
                  <a:pt x="56360" y="61680"/>
                </a:lnTo>
                <a:lnTo>
                  <a:pt x="56350" y="61650"/>
                </a:lnTo>
                <a:lnTo>
                  <a:pt x="56350" y="61630"/>
                </a:lnTo>
                <a:lnTo>
                  <a:pt x="56350" y="61610"/>
                </a:lnTo>
                <a:lnTo>
                  <a:pt x="56360" y="61600"/>
                </a:lnTo>
                <a:lnTo>
                  <a:pt x="56350" y="61580"/>
                </a:lnTo>
                <a:lnTo>
                  <a:pt x="56360" y="61560"/>
                </a:lnTo>
                <a:lnTo>
                  <a:pt x="56370" y="61530"/>
                </a:lnTo>
                <a:lnTo>
                  <a:pt x="56410" y="61480"/>
                </a:lnTo>
                <a:lnTo>
                  <a:pt x="56420" y="61460"/>
                </a:lnTo>
                <a:lnTo>
                  <a:pt x="56400" y="61440"/>
                </a:lnTo>
                <a:lnTo>
                  <a:pt x="56410" y="61380"/>
                </a:lnTo>
                <a:lnTo>
                  <a:pt x="56440" y="61330"/>
                </a:lnTo>
                <a:lnTo>
                  <a:pt x="56460" y="61310"/>
                </a:lnTo>
                <a:lnTo>
                  <a:pt x="56520" y="61250"/>
                </a:lnTo>
                <a:lnTo>
                  <a:pt x="56530" y="61210"/>
                </a:lnTo>
                <a:lnTo>
                  <a:pt x="56530" y="61150"/>
                </a:lnTo>
                <a:lnTo>
                  <a:pt x="56580" y="61080"/>
                </a:lnTo>
                <a:lnTo>
                  <a:pt x="56590" y="61000"/>
                </a:lnTo>
                <a:lnTo>
                  <a:pt x="56640" y="61000"/>
                </a:lnTo>
                <a:lnTo>
                  <a:pt x="56650" y="61010"/>
                </a:lnTo>
                <a:lnTo>
                  <a:pt x="56650" y="61040"/>
                </a:lnTo>
                <a:lnTo>
                  <a:pt x="56660" y="61080"/>
                </a:lnTo>
                <a:lnTo>
                  <a:pt x="56660" y="61090"/>
                </a:lnTo>
                <a:lnTo>
                  <a:pt x="56660" y="61120"/>
                </a:lnTo>
                <a:lnTo>
                  <a:pt x="56630" y="61140"/>
                </a:lnTo>
                <a:lnTo>
                  <a:pt x="56640" y="61160"/>
                </a:lnTo>
                <a:lnTo>
                  <a:pt x="56690" y="61180"/>
                </a:lnTo>
                <a:lnTo>
                  <a:pt x="56690" y="61190"/>
                </a:lnTo>
                <a:lnTo>
                  <a:pt x="56700" y="61200"/>
                </a:lnTo>
                <a:lnTo>
                  <a:pt x="56720" y="61210"/>
                </a:lnTo>
                <a:lnTo>
                  <a:pt x="56720" y="61220"/>
                </a:lnTo>
                <a:lnTo>
                  <a:pt x="56710" y="61230"/>
                </a:lnTo>
                <a:lnTo>
                  <a:pt x="56720" y="61250"/>
                </a:lnTo>
                <a:lnTo>
                  <a:pt x="56710" y="61280"/>
                </a:lnTo>
                <a:lnTo>
                  <a:pt x="56710" y="61290"/>
                </a:lnTo>
                <a:lnTo>
                  <a:pt x="56710" y="61300"/>
                </a:lnTo>
                <a:lnTo>
                  <a:pt x="56740" y="61320"/>
                </a:lnTo>
                <a:lnTo>
                  <a:pt x="56740" y="61360"/>
                </a:lnTo>
                <a:lnTo>
                  <a:pt x="56730" y="61380"/>
                </a:lnTo>
                <a:lnTo>
                  <a:pt x="56720" y="61400"/>
                </a:lnTo>
                <a:lnTo>
                  <a:pt x="56730" y="61420"/>
                </a:lnTo>
                <a:lnTo>
                  <a:pt x="56730" y="61440"/>
                </a:lnTo>
                <a:lnTo>
                  <a:pt x="56740" y="61470"/>
                </a:lnTo>
                <a:lnTo>
                  <a:pt x="56780" y="61500"/>
                </a:lnTo>
                <a:lnTo>
                  <a:pt x="56750" y="61570"/>
                </a:lnTo>
                <a:lnTo>
                  <a:pt x="56750" y="61580"/>
                </a:lnTo>
                <a:lnTo>
                  <a:pt x="56760" y="61620"/>
                </a:lnTo>
                <a:lnTo>
                  <a:pt x="56760" y="61650"/>
                </a:lnTo>
                <a:lnTo>
                  <a:pt x="56750" y="61660"/>
                </a:lnTo>
                <a:lnTo>
                  <a:pt x="56750" y="61670"/>
                </a:lnTo>
                <a:lnTo>
                  <a:pt x="56750" y="61680"/>
                </a:lnTo>
                <a:lnTo>
                  <a:pt x="56780" y="61710"/>
                </a:lnTo>
                <a:lnTo>
                  <a:pt x="56780" y="61700"/>
                </a:lnTo>
                <a:lnTo>
                  <a:pt x="56810" y="61690"/>
                </a:lnTo>
                <a:lnTo>
                  <a:pt x="56830" y="61690"/>
                </a:lnTo>
                <a:lnTo>
                  <a:pt x="56850" y="61680"/>
                </a:lnTo>
                <a:lnTo>
                  <a:pt x="56860" y="61680"/>
                </a:lnTo>
                <a:lnTo>
                  <a:pt x="56870" y="61670"/>
                </a:lnTo>
                <a:lnTo>
                  <a:pt x="56890" y="61660"/>
                </a:lnTo>
                <a:lnTo>
                  <a:pt x="56910" y="61650"/>
                </a:lnTo>
                <a:lnTo>
                  <a:pt x="56920" y="61660"/>
                </a:lnTo>
                <a:lnTo>
                  <a:pt x="56940" y="61660"/>
                </a:lnTo>
                <a:lnTo>
                  <a:pt x="56960" y="61670"/>
                </a:lnTo>
                <a:lnTo>
                  <a:pt x="57020" y="61660"/>
                </a:lnTo>
                <a:lnTo>
                  <a:pt x="57040" y="61650"/>
                </a:lnTo>
                <a:lnTo>
                  <a:pt x="57050" y="61650"/>
                </a:lnTo>
                <a:lnTo>
                  <a:pt x="57100" y="61640"/>
                </a:lnTo>
                <a:lnTo>
                  <a:pt x="57110" y="61630"/>
                </a:lnTo>
                <a:lnTo>
                  <a:pt x="57140" y="61620"/>
                </a:lnTo>
                <a:lnTo>
                  <a:pt x="57170" y="61610"/>
                </a:lnTo>
                <a:lnTo>
                  <a:pt x="57200" y="61590"/>
                </a:lnTo>
                <a:lnTo>
                  <a:pt x="57240" y="61560"/>
                </a:lnTo>
                <a:lnTo>
                  <a:pt x="57250" y="61550"/>
                </a:lnTo>
                <a:lnTo>
                  <a:pt x="57270" y="61540"/>
                </a:lnTo>
                <a:lnTo>
                  <a:pt x="57280" y="61530"/>
                </a:lnTo>
                <a:lnTo>
                  <a:pt x="57310" y="61510"/>
                </a:lnTo>
                <a:lnTo>
                  <a:pt x="57320" y="61490"/>
                </a:lnTo>
                <a:lnTo>
                  <a:pt x="57340" y="61480"/>
                </a:lnTo>
                <a:lnTo>
                  <a:pt x="57360" y="61460"/>
                </a:lnTo>
                <a:lnTo>
                  <a:pt x="57370" y="61450"/>
                </a:lnTo>
                <a:lnTo>
                  <a:pt x="57380" y="61440"/>
                </a:lnTo>
                <a:lnTo>
                  <a:pt x="57390" y="61430"/>
                </a:lnTo>
                <a:lnTo>
                  <a:pt x="57400" y="61420"/>
                </a:lnTo>
                <a:lnTo>
                  <a:pt x="57420" y="61400"/>
                </a:lnTo>
                <a:lnTo>
                  <a:pt x="57430" y="61390"/>
                </a:lnTo>
                <a:lnTo>
                  <a:pt x="57440" y="61380"/>
                </a:lnTo>
                <a:lnTo>
                  <a:pt x="57460" y="61370"/>
                </a:lnTo>
                <a:lnTo>
                  <a:pt x="57470" y="61360"/>
                </a:lnTo>
                <a:lnTo>
                  <a:pt x="57500" y="61370"/>
                </a:lnTo>
                <a:lnTo>
                  <a:pt x="57540" y="61380"/>
                </a:lnTo>
                <a:lnTo>
                  <a:pt x="57580" y="61360"/>
                </a:lnTo>
                <a:lnTo>
                  <a:pt x="57590" y="61350"/>
                </a:lnTo>
                <a:lnTo>
                  <a:pt x="57640" y="61320"/>
                </a:lnTo>
                <a:lnTo>
                  <a:pt x="57660" y="61310"/>
                </a:lnTo>
                <a:lnTo>
                  <a:pt x="57670" y="61320"/>
                </a:lnTo>
                <a:lnTo>
                  <a:pt x="57680" y="61320"/>
                </a:lnTo>
                <a:lnTo>
                  <a:pt x="57730" y="61360"/>
                </a:lnTo>
                <a:lnTo>
                  <a:pt x="57730" y="61370"/>
                </a:lnTo>
                <a:lnTo>
                  <a:pt x="57760" y="61380"/>
                </a:lnTo>
                <a:lnTo>
                  <a:pt x="57790" y="61380"/>
                </a:lnTo>
                <a:lnTo>
                  <a:pt x="57820" y="61350"/>
                </a:lnTo>
                <a:lnTo>
                  <a:pt x="57830" y="61340"/>
                </a:lnTo>
                <a:lnTo>
                  <a:pt x="57850" y="61340"/>
                </a:lnTo>
                <a:lnTo>
                  <a:pt x="57890" y="61360"/>
                </a:lnTo>
                <a:lnTo>
                  <a:pt x="57950" y="61320"/>
                </a:lnTo>
                <a:lnTo>
                  <a:pt x="57970" y="61330"/>
                </a:lnTo>
                <a:lnTo>
                  <a:pt x="57980" y="61370"/>
                </a:lnTo>
                <a:lnTo>
                  <a:pt x="58010" y="61350"/>
                </a:lnTo>
                <a:lnTo>
                  <a:pt x="58030" y="61350"/>
                </a:lnTo>
                <a:lnTo>
                  <a:pt x="58030" y="61370"/>
                </a:lnTo>
                <a:lnTo>
                  <a:pt x="58020" y="61410"/>
                </a:lnTo>
                <a:lnTo>
                  <a:pt x="58020" y="61420"/>
                </a:lnTo>
                <a:lnTo>
                  <a:pt x="58050" y="61420"/>
                </a:lnTo>
                <a:lnTo>
                  <a:pt x="58050" y="61430"/>
                </a:lnTo>
                <a:lnTo>
                  <a:pt x="58010" y="61460"/>
                </a:lnTo>
                <a:lnTo>
                  <a:pt x="57990" y="61520"/>
                </a:lnTo>
                <a:lnTo>
                  <a:pt x="57980" y="61530"/>
                </a:lnTo>
                <a:lnTo>
                  <a:pt x="57970" y="61530"/>
                </a:lnTo>
                <a:lnTo>
                  <a:pt x="57970" y="61540"/>
                </a:lnTo>
                <a:lnTo>
                  <a:pt x="57960" y="61560"/>
                </a:lnTo>
                <a:lnTo>
                  <a:pt x="57940" y="61580"/>
                </a:lnTo>
                <a:lnTo>
                  <a:pt x="57930" y="61580"/>
                </a:lnTo>
                <a:lnTo>
                  <a:pt x="57910" y="61580"/>
                </a:lnTo>
                <a:lnTo>
                  <a:pt x="57910" y="61590"/>
                </a:lnTo>
                <a:lnTo>
                  <a:pt x="57910" y="61600"/>
                </a:lnTo>
                <a:lnTo>
                  <a:pt x="57920" y="61630"/>
                </a:lnTo>
                <a:lnTo>
                  <a:pt x="57920" y="61650"/>
                </a:lnTo>
                <a:lnTo>
                  <a:pt x="57920" y="61680"/>
                </a:lnTo>
                <a:lnTo>
                  <a:pt x="57960" y="61720"/>
                </a:lnTo>
                <a:lnTo>
                  <a:pt x="57960" y="61750"/>
                </a:lnTo>
                <a:lnTo>
                  <a:pt x="57980" y="61780"/>
                </a:lnTo>
                <a:lnTo>
                  <a:pt x="57980" y="61830"/>
                </a:lnTo>
                <a:lnTo>
                  <a:pt x="57980" y="61840"/>
                </a:lnTo>
                <a:lnTo>
                  <a:pt x="57990" y="61870"/>
                </a:lnTo>
                <a:lnTo>
                  <a:pt x="58020" y="61900"/>
                </a:lnTo>
                <a:lnTo>
                  <a:pt x="58030" y="61890"/>
                </a:lnTo>
                <a:lnTo>
                  <a:pt x="58050" y="61890"/>
                </a:lnTo>
                <a:lnTo>
                  <a:pt x="58070" y="61900"/>
                </a:lnTo>
                <a:lnTo>
                  <a:pt x="58100" y="61950"/>
                </a:lnTo>
                <a:lnTo>
                  <a:pt x="58150" y="61960"/>
                </a:lnTo>
                <a:lnTo>
                  <a:pt x="58180" y="61990"/>
                </a:lnTo>
                <a:lnTo>
                  <a:pt x="58200" y="62010"/>
                </a:lnTo>
                <a:lnTo>
                  <a:pt x="58210" y="62080"/>
                </a:lnTo>
                <a:lnTo>
                  <a:pt x="58250" y="62110"/>
                </a:lnTo>
                <a:lnTo>
                  <a:pt x="58280" y="62180"/>
                </a:lnTo>
                <a:lnTo>
                  <a:pt x="58340" y="62230"/>
                </a:lnTo>
                <a:lnTo>
                  <a:pt x="58370" y="62240"/>
                </a:lnTo>
                <a:lnTo>
                  <a:pt x="58470" y="62330"/>
                </a:lnTo>
                <a:lnTo>
                  <a:pt x="58500" y="62350"/>
                </a:lnTo>
                <a:lnTo>
                  <a:pt x="58510" y="62350"/>
                </a:lnTo>
                <a:lnTo>
                  <a:pt x="58540" y="62370"/>
                </a:lnTo>
                <a:lnTo>
                  <a:pt x="58590" y="62390"/>
                </a:lnTo>
                <a:lnTo>
                  <a:pt x="58640" y="62420"/>
                </a:lnTo>
                <a:lnTo>
                  <a:pt x="58680" y="62450"/>
                </a:lnTo>
                <a:lnTo>
                  <a:pt x="58720" y="62470"/>
                </a:lnTo>
                <a:lnTo>
                  <a:pt x="58780" y="62490"/>
                </a:lnTo>
                <a:lnTo>
                  <a:pt x="58820" y="62500"/>
                </a:lnTo>
                <a:lnTo>
                  <a:pt x="58860" y="62500"/>
                </a:lnTo>
                <a:lnTo>
                  <a:pt x="58870" y="62490"/>
                </a:lnTo>
                <a:lnTo>
                  <a:pt x="58880" y="62450"/>
                </a:lnTo>
                <a:lnTo>
                  <a:pt x="58890" y="62410"/>
                </a:lnTo>
                <a:lnTo>
                  <a:pt x="58910" y="62390"/>
                </a:lnTo>
                <a:lnTo>
                  <a:pt x="58960" y="62370"/>
                </a:lnTo>
                <a:lnTo>
                  <a:pt x="59010" y="62380"/>
                </a:lnTo>
                <a:lnTo>
                  <a:pt x="59060" y="62370"/>
                </a:lnTo>
                <a:lnTo>
                  <a:pt x="59110" y="62360"/>
                </a:lnTo>
                <a:lnTo>
                  <a:pt x="59140" y="62350"/>
                </a:lnTo>
                <a:lnTo>
                  <a:pt x="59170" y="62320"/>
                </a:lnTo>
                <a:lnTo>
                  <a:pt x="59190" y="62300"/>
                </a:lnTo>
                <a:lnTo>
                  <a:pt x="59210" y="62280"/>
                </a:lnTo>
                <a:lnTo>
                  <a:pt x="59230" y="62280"/>
                </a:lnTo>
                <a:lnTo>
                  <a:pt x="59260" y="62300"/>
                </a:lnTo>
                <a:lnTo>
                  <a:pt x="59280" y="62380"/>
                </a:lnTo>
                <a:lnTo>
                  <a:pt x="59300" y="62390"/>
                </a:lnTo>
                <a:lnTo>
                  <a:pt x="59330" y="62360"/>
                </a:lnTo>
                <a:lnTo>
                  <a:pt x="59350" y="62350"/>
                </a:lnTo>
                <a:lnTo>
                  <a:pt x="59370" y="62330"/>
                </a:lnTo>
                <a:lnTo>
                  <a:pt x="59430" y="62290"/>
                </a:lnTo>
                <a:lnTo>
                  <a:pt x="59400" y="62270"/>
                </a:lnTo>
                <a:lnTo>
                  <a:pt x="59390" y="62260"/>
                </a:lnTo>
                <a:lnTo>
                  <a:pt x="59390" y="62250"/>
                </a:lnTo>
                <a:lnTo>
                  <a:pt x="59480" y="62110"/>
                </a:lnTo>
                <a:lnTo>
                  <a:pt x="59480" y="62100"/>
                </a:lnTo>
                <a:lnTo>
                  <a:pt x="59490" y="62090"/>
                </a:lnTo>
                <a:lnTo>
                  <a:pt x="59520" y="62040"/>
                </a:lnTo>
                <a:lnTo>
                  <a:pt x="59540" y="62020"/>
                </a:lnTo>
                <a:lnTo>
                  <a:pt x="59560" y="62010"/>
                </a:lnTo>
                <a:lnTo>
                  <a:pt x="59570" y="62010"/>
                </a:lnTo>
                <a:lnTo>
                  <a:pt x="59600" y="62020"/>
                </a:lnTo>
                <a:lnTo>
                  <a:pt x="59620" y="62020"/>
                </a:lnTo>
                <a:lnTo>
                  <a:pt x="59650" y="62000"/>
                </a:lnTo>
                <a:lnTo>
                  <a:pt x="59660" y="62000"/>
                </a:lnTo>
                <a:lnTo>
                  <a:pt x="59660" y="61990"/>
                </a:lnTo>
                <a:lnTo>
                  <a:pt x="59660" y="61980"/>
                </a:lnTo>
                <a:lnTo>
                  <a:pt x="59650" y="61970"/>
                </a:lnTo>
                <a:lnTo>
                  <a:pt x="59630" y="61940"/>
                </a:lnTo>
                <a:lnTo>
                  <a:pt x="59600" y="61930"/>
                </a:lnTo>
                <a:lnTo>
                  <a:pt x="59560" y="61930"/>
                </a:lnTo>
                <a:lnTo>
                  <a:pt x="59540" y="61930"/>
                </a:lnTo>
                <a:lnTo>
                  <a:pt x="59520" y="61920"/>
                </a:lnTo>
                <a:lnTo>
                  <a:pt x="59550" y="61890"/>
                </a:lnTo>
                <a:lnTo>
                  <a:pt x="59560" y="61880"/>
                </a:lnTo>
                <a:lnTo>
                  <a:pt x="59550" y="61880"/>
                </a:lnTo>
                <a:lnTo>
                  <a:pt x="59530" y="61870"/>
                </a:lnTo>
                <a:lnTo>
                  <a:pt x="59480" y="61870"/>
                </a:lnTo>
                <a:lnTo>
                  <a:pt x="59460" y="61860"/>
                </a:lnTo>
                <a:lnTo>
                  <a:pt x="59450" y="61840"/>
                </a:lnTo>
                <a:lnTo>
                  <a:pt x="59450" y="61830"/>
                </a:lnTo>
                <a:lnTo>
                  <a:pt x="59480" y="61790"/>
                </a:lnTo>
                <a:lnTo>
                  <a:pt x="59490" y="61780"/>
                </a:lnTo>
                <a:lnTo>
                  <a:pt x="59480" y="61750"/>
                </a:lnTo>
                <a:lnTo>
                  <a:pt x="59490" y="61720"/>
                </a:lnTo>
                <a:lnTo>
                  <a:pt x="59480" y="61670"/>
                </a:lnTo>
                <a:lnTo>
                  <a:pt x="59470" y="61650"/>
                </a:lnTo>
                <a:lnTo>
                  <a:pt x="59490" y="61580"/>
                </a:lnTo>
                <a:lnTo>
                  <a:pt x="59520" y="61600"/>
                </a:lnTo>
                <a:lnTo>
                  <a:pt x="59550" y="61600"/>
                </a:lnTo>
                <a:lnTo>
                  <a:pt x="59570" y="61590"/>
                </a:lnTo>
                <a:lnTo>
                  <a:pt x="59580" y="61580"/>
                </a:lnTo>
                <a:lnTo>
                  <a:pt x="59590" y="61550"/>
                </a:lnTo>
                <a:lnTo>
                  <a:pt x="59570" y="61510"/>
                </a:lnTo>
                <a:lnTo>
                  <a:pt x="59590" y="61450"/>
                </a:lnTo>
                <a:lnTo>
                  <a:pt x="59590" y="61420"/>
                </a:lnTo>
                <a:lnTo>
                  <a:pt x="59600" y="61380"/>
                </a:lnTo>
                <a:lnTo>
                  <a:pt x="59620" y="61320"/>
                </a:lnTo>
                <a:lnTo>
                  <a:pt x="59640" y="61310"/>
                </a:lnTo>
                <a:lnTo>
                  <a:pt x="59650" y="61310"/>
                </a:lnTo>
                <a:lnTo>
                  <a:pt x="59660" y="61310"/>
                </a:lnTo>
                <a:lnTo>
                  <a:pt x="59670" y="61300"/>
                </a:lnTo>
                <a:lnTo>
                  <a:pt x="59660" y="61290"/>
                </a:lnTo>
                <a:lnTo>
                  <a:pt x="59610" y="61280"/>
                </a:lnTo>
                <a:lnTo>
                  <a:pt x="59600" y="61250"/>
                </a:lnTo>
                <a:lnTo>
                  <a:pt x="59590" y="61250"/>
                </a:lnTo>
                <a:lnTo>
                  <a:pt x="59570" y="61250"/>
                </a:lnTo>
                <a:lnTo>
                  <a:pt x="59570" y="61240"/>
                </a:lnTo>
                <a:lnTo>
                  <a:pt x="59570" y="61230"/>
                </a:lnTo>
                <a:lnTo>
                  <a:pt x="59580" y="61220"/>
                </a:lnTo>
                <a:lnTo>
                  <a:pt x="59590" y="61210"/>
                </a:lnTo>
                <a:lnTo>
                  <a:pt x="59600" y="61220"/>
                </a:lnTo>
                <a:lnTo>
                  <a:pt x="59610" y="61210"/>
                </a:lnTo>
                <a:lnTo>
                  <a:pt x="59610" y="61200"/>
                </a:lnTo>
                <a:lnTo>
                  <a:pt x="59630" y="61180"/>
                </a:lnTo>
                <a:lnTo>
                  <a:pt x="59640" y="61170"/>
                </a:lnTo>
                <a:lnTo>
                  <a:pt x="59640" y="61160"/>
                </a:lnTo>
                <a:lnTo>
                  <a:pt x="59640" y="61150"/>
                </a:lnTo>
                <a:lnTo>
                  <a:pt x="59640" y="61140"/>
                </a:lnTo>
                <a:lnTo>
                  <a:pt x="59630" y="61140"/>
                </a:lnTo>
                <a:lnTo>
                  <a:pt x="59620" y="61110"/>
                </a:lnTo>
                <a:lnTo>
                  <a:pt x="59620" y="61100"/>
                </a:lnTo>
                <a:lnTo>
                  <a:pt x="59620" y="61090"/>
                </a:lnTo>
                <a:lnTo>
                  <a:pt x="59670" y="61100"/>
                </a:lnTo>
                <a:lnTo>
                  <a:pt x="59680" y="61070"/>
                </a:lnTo>
                <a:lnTo>
                  <a:pt x="59690" y="61060"/>
                </a:lnTo>
                <a:lnTo>
                  <a:pt x="59700" y="61040"/>
                </a:lnTo>
                <a:lnTo>
                  <a:pt x="59700" y="61030"/>
                </a:lnTo>
                <a:lnTo>
                  <a:pt x="59720" y="61020"/>
                </a:lnTo>
                <a:lnTo>
                  <a:pt x="59730" y="60970"/>
                </a:lnTo>
                <a:lnTo>
                  <a:pt x="59730" y="60960"/>
                </a:lnTo>
                <a:lnTo>
                  <a:pt x="59720" y="60960"/>
                </a:lnTo>
                <a:lnTo>
                  <a:pt x="59720" y="60950"/>
                </a:lnTo>
                <a:lnTo>
                  <a:pt x="59720" y="60940"/>
                </a:lnTo>
                <a:lnTo>
                  <a:pt x="59720" y="60930"/>
                </a:lnTo>
                <a:lnTo>
                  <a:pt x="59740" y="60930"/>
                </a:lnTo>
                <a:lnTo>
                  <a:pt x="59750" y="60930"/>
                </a:lnTo>
                <a:lnTo>
                  <a:pt x="59760" y="60910"/>
                </a:lnTo>
                <a:lnTo>
                  <a:pt x="59760" y="60900"/>
                </a:lnTo>
                <a:lnTo>
                  <a:pt x="59760" y="60890"/>
                </a:lnTo>
                <a:lnTo>
                  <a:pt x="59720" y="60830"/>
                </a:lnTo>
                <a:lnTo>
                  <a:pt x="59690" y="60800"/>
                </a:lnTo>
                <a:lnTo>
                  <a:pt x="59700" y="60780"/>
                </a:lnTo>
                <a:lnTo>
                  <a:pt x="59700" y="60700"/>
                </a:lnTo>
                <a:lnTo>
                  <a:pt x="59710" y="60690"/>
                </a:lnTo>
                <a:lnTo>
                  <a:pt x="59720" y="60690"/>
                </a:lnTo>
                <a:lnTo>
                  <a:pt x="59730" y="60690"/>
                </a:lnTo>
                <a:lnTo>
                  <a:pt x="59770" y="60730"/>
                </a:lnTo>
                <a:lnTo>
                  <a:pt x="59780" y="60730"/>
                </a:lnTo>
                <a:lnTo>
                  <a:pt x="59790" y="60730"/>
                </a:lnTo>
                <a:lnTo>
                  <a:pt x="59800" y="60730"/>
                </a:lnTo>
                <a:lnTo>
                  <a:pt x="59800" y="60720"/>
                </a:lnTo>
                <a:lnTo>
                  <a:pt x="59800" y="60710"/>
                </a:lnTo>
                <a:lnTo>
                  <a:pt x="59770" y="60690"/>
                </a:lnTo>
                <a:lnTo>
                  <a:pt x="59770" y="60670"/>
                </a:lnTo>
                <a:lnTo>
                  <a:pt x="59920" y="60560"/>
                </a:lnTo>
                <a:lnTo>
                  <a:pt x="59940" y="60570"/>
                </a:lnTo>
                <a:lnTo>
                  <a:pt x="59940" y="60580"/>
                </a:lnTo>
                <a:lnTo>
                  <a:pt x="59960" y="60600"/>
                </a:lnTo>
                <a:lnTo>
                  <a:pt x="59950" y="60640"/>
                </a:lnTo>
                <a:lnTo>
                  <a:pt x="59970" y="60660"/>
                </a:lnTo>
                <a:lnTo>
                  <a:pt x="59980" y="60680"/>
                </a:lnTo>
                <a:lnTo>
                  <a:pt x="59990" y="60680"/>
                </a:lnTo>
                <a:lnTo>
                  <a:pt x="60010" y="60680"/>
                </a:lnTo>
                <a:lnTo>
                  <a:pt x="60030" y="60670"/>
                </a:lnTo>
                <a:lnTo>
                  <a:pt x="60040" y="60670"/>
                </a:lnTo>
                <a:lnTo>
                  <a:pt x="60100" y="60670"/>
                </a:lnTo>
                <a:lnTo>
                  <a:pt x="60110" y="60650"/>
                </a:lnTo>
                <a:lnTo>
                  <a:pt x="60120" y="60640"/>
                </a:lnTo>
                <a:lnTo>
                  <a:pt x="60170" y="60660"/>
                </a:lnTo>
                <a:lnTo>
                  <a:pt x="60190" y="60660"/>
                </a:lnTo>
                <a:lnTo>
                  <a:pt x="60230" y="60650"/>
                </a:lnTo>
                <a:lnTo>
                  <a:pt x="60240" y="60660"/>
                </a:lnTo>
                <a:lnTo>
                  <a:pt x="60250" y="60680"/>
                </a:lnTo>
                <a:lnTo>
                  <a:pt x="60250" y="60710"/>
                </a:lnTo>
                <a:lnTo>
                  <a:pt x="60240" y="60730"/>
                </a:lnTo>
                <a:lnTo>
                  <a:pt x="60270" y="60740"/>
                </a:lnTo>
                <a:lnTo>
                  <a:pt x="60290" y="60760"/>
                </a:lnTo>
                <a:lnTo>
                  <a:pt x="60300" y="60760"/>
                </a:lnTo>
                <a:lnTo>
                  <a:pt x="60320" y="60760"/>
                </a:lnTo>
                <a:lnTo>
                  <a:pt x="60330" y="60760"/>
                </a:lnTo>
                <a:lnTo>
                  <a:pt x="60340" y="60770"/>
                </a:lnTo>
                <a:lnTo>
                  <a:pt x="60340" y="60750"/>
                </a:lnTo>
                <a:lnTo>
                  <a:pt x="60340" y="60740"/>
                </a:lnTo>
                <a:lnTo>
                  <a:pt x="60370" y="60770"/>
                </a:lnTo>
                <a:lnTo>
                  <a:pt x="60390" y="60770"/>
                </a:lnTo>
                <a:lnTo>
                  <a:pt x="60400" y="60770"/>
                </a:lnTo>
                <a:lnTo>
                  <a:pt x="60410" y="60770"/>
                </a:lnTo>
                <a:lnTo>
                  <a:pt x="60430" y="60760"/>
                </a:lnTo>
                <a:lnTo>
                  <a:pt x="60430" y="60750"/>
                </a:lnTo>
                <a:lnTo>
                  <a:pt x="60440" y="60750"/>
                </a:lnTo>
                <a:lnTo>
                  <a:pt x="60520" y="60710"/>
                </a:lnTo>
                <a:lnTo>
                  <a:pt x="60540" y="60720"/>
                </a:lnTo>
                <a:lnTo>
                  <a:pt x="60560" y="60700"/>
                </a:lnTo>
                <a:lnTo>
                  <a:pt x="60590" y="60710"/>
                </a:lnTo>
                <a:lnTo>
                  <a:pt x="60610" y="60710"/>
                </a:lnTo>
                <a:lnTo>
                  <a:pt x="60620" y="60710"/>
                </a:lnTo>
                <a:lnTo>
                  <a:pt x="60640" y="60680"/>
                </a:lnTo>
                <a:lnTo>
                  <a:pt x="60720" y="60690"/>
                </a:lnTo>
                <a:lnTo>
                  <a:pt x="60760" y="60690"/>
                </a:lnTo>
                <a:lnTo>
                  <a:pt x="60790" y="60660"/>
                </a:lnTo>
                <a:lnTo>
                  <a:pt x="60800" y="60660"/>
                </a:lnTo>
                <a:lnTo>
                  <a:pt x="60810" y="60660"/>
                </a:lnTo>
                <a:lnTo>
                  <a:pt x="60860" y="60670"/>
                </a:lnTo>
                <a:lnTo>
                  <a:pt x="60890" y="60650"/>
                </a:lnTo>
                <a:lnTo>
                  <a:pt x="60910" y="60650"/>
                </a:lnTo>
                <a:lnTo>
                  <a:pt x="60950" y="60620"/>
                </a:lnTo>
                <a:lnTo>
                  <a:pt x="61000" y="60620"/>
                </a:lnTo>
                <a:lnTo>
                  <a:pt x="61000" y="60610"/>
                </a:lnTo>
                <a:lnTo>
                  <a:pt x="61000" y="60600"/>
                </a:lnTo>
                <a:lnTo>
                  <a:pt x="61010" y="60600"/>
                </a:lnTo>
                <a:lnTo>
                  <a:pt x="61050" y="60570"/>
                </a:lnTo>
                <a:lnTo>
                  <a:pt x="61050" y="60540"/>
                </a:lnTo>
                <a:lnTo>
                  <a:pt x="61080" y="60520"/>
                </a:lnTo>
                <a:lnTo>
                  <a:pt x="61100" y="60520"/>
                </a:lnTo>
                <a:lnTo>
                  <a:pt x="61120" y="60500"/>
                </a:lnTo>
                <a:lnTo>
                  <a:pt x="61090" y="60470"/>
                </a:lnTo>
                <a:lnTo>
                  <a:pt x="61050" y="60410"/>
                </a:lnTo>
                <a:lnTo>
                  <a:pt x="61010" y="60390"/>
                </a:lnTo>
                <a:lnTo>
                  <a:pt x="60950" y="60360"/>
                </a:lnTo>
                <a:lnTo>
                  <a:pt x="60900" y="60330"/>
                </a:lnTo>
                <a:lnTo>
                  <a:pt x="60780" y="60260"/>
                </a:lnTo>
                <a:lnTo>
                  <a:pt x="60730" y="60240"/>
                </a:lnTo>
                <a:lnTo>
                  <a:pt x="60700" y="60220"/>
                </a:lnTo>
                <a:lnTo>
                  <a:pt x="60690" y="60190"/>
                </a:lnTo>
                <a:lnTo>
                  <a:pt x="60690" y="60120"/>
                </a:lnTo>
                <a:lnTo>
                  <a:pt x="60700" y="60030"/>
                </a:lnTo>
                <a:lnTo>
                  <a:pt x="60710" y="59900"/>
                </a:lnTo>
                <a:lnTo>
                  <a:pt x="60720" y="59840"/>
                </a:lnTo>
                <a:lnTo>
                  <a:pt x="60730" y="59840"/>
                </a:lnTo>
                <a:lnTo>
                  <a:pt x="60750" y="59830"/>
                </a:lnTo>
                <a:lnTo>
                  <a:pt x="60760" y="59830"/>
                </a:lnTo>
                <a:lnTo>
                  <a:pt x="60770" y="59820"/>
                </a:lnTo>
                <a:lnTo>
                  <a:pt x="60780" y="59820"/>
                </a:lnTo>
                <a:lnTo>
                  <a:pt x="60800" y="59810"/>
                </a:lnTo>
                <a:lnTo>
                  <a:pt x="60810" y="59810"/>
                </a:lnTo>
                <a:lnTo>
                  <a:pt x="60820" y="59800"/>
                </a:lnTo>
                <a:lnTo>
                  <a:pt x="60840" y="59800"/>
                </a:lnTo>
                <a:lnTo>
                  <a:pt x="60850" y="59790"/>
                </a:lnTo>
                <a:lnTo>
                  <a:pt x="60860" y="59790"/>
                </a:lnTo>
                <a:lnTo>
                  <a:pt x="60870" y="59790"/>
                </a:lnTo>
                <a:lnTo>
                  <a:pt x="60880" y="59790"/>
                </a:lnTo>
                <a:lnTo>
                  <a:pt x="60900" y="59790"/>
                </a:lnTo>
                <a:lnTo>
                  <a:pt x="60910" y="59790"/>
                </a:lnTo>
                <a:lnTo>
                  <a:pt x="60920" y="59790"/>
                </a:lnTo>
                <a:lnTo>
                  <a:pt x="60930" y="59800"/>
                </a:lnTo>
                <a:lnTo>
                  <a:pt x="60950" y="59800"/>
                </a:lnTo>
                <a:lnTo>
                  <a:pt x="60960" y="59800"/>
                </a:lnTo>
                <a:lnTo>
                  <a:pt x="60970" y="59790"/>
                </a:lnTo>
                <a:lnTo>
                  <a:pt x="60980" y="59780"/>
                </a:lnTo>
                <a:lnTo>
                  <a:pt x="60990" y="59760"/>
                </a:lnTo>
                <a:lnTo>
                  <a:pt x="60990" y="59750"/>
                </a:lnTo>
                <a:lnTo>
                  <a:pt x="61000" y="59740"/>
                </a:lnTo>
                <a:lnTo>
                  <a:pt x="61010" y="59740"/>
                </a:lnTo>
                <a:lnTo>
                  <a:pt x="61020" y="59740"/>
                </a:lnTo>
                <a:lnTo>
                  <a:pt x="61030" y="59740"/>
                </a:lnTo>
                <a:lnTo>
                  <a:pt x="61040" y="59740"/>
                </a:lnTo>
                <a:lnTo>
                  <a:pt x="61050" y="59730"/>
                </a:lnTo>
                <a:lnTo>
                  <a:pt x="61060" y="59720"/>
                </a:lnTo>
                <a:lnTo>
                  <a:pt x="61070" y="59710"/>
                </a:lnTo>
                <a:lnTo>
                  <a:pt x="61080" y="59710"/>
                </a:lnTo>
                <a:lnTo>
                  <a:pt x="61090" y="59710"/>
                </a:lnTo>
                <a:lnTo>
                  <a:pt x="61100" y="59710"/>
                </a:lnTo>
                <a:lnTo>
                  <a:pt x="61110" y="59720"/>
                </a:lnTo>
                <a:lnTo>
                  <a:pt x="61130" y="59710"/>
                </a:lnTo>
                <a:lnTo>
                  <a:pt x="61140" y="59710"/>
                </a:lnTo>
                <a:lnTo>
                  <a:pt x="61150" y="59720"/>
                </a:lnTo>
                <a:lnTo>
                  <a:pt x="61160" y="59720"/>
                </a:lnTo>
                <a:lnTo>
                  <a:pt x="61170" y="59720"/>
                </a:lnTo>
                <a:lnTo>
                  <a:pt x="61180" y="59720"/>
                </a:lnTo>
                <a:lnTo>
                  <a:pt x="61200" y="59720"/>
                </a:lnTo>
                <a:lnTo>
                  <a:pt x="61200" y="59710"/>
                </a:lnTo>
                <a:lnTo>
                  <a:pt x="61210" y="59700"/>
                </a:lnTo>
                <a:lnTo>
                  <a:pt x="61210" y="59690"/>
                </a:lnTo>
                <a:lnTo>
                  <a:pt x="61220" y="59670"/>
                </a:lnTo>
                <a:lnTo>
                  <a:pt x="61220" y="59660"/>
                </a:lnTo>
                <a:lnTo>
                  <a:pt x="61230" y="59650"/>
                </a:lnTo>
                <a:lnTo>
                  <a:pt x="61230" y="59640"/>
                </a:lnTo>
                <a:lnTo>
                  <a:pt x="61350" y="59500"/>
                </a:lnTo>
                <a:lnTo>
                  <a:pt x="61350" y="59480"/>
                </a:lnTo>
                <a:lnTo>
                  <a:pt x="61350" y="59450"/>
                </a:lnTo>
                <a:lnTo>
                  <a:pt x="61350" y="59420"/>
                </a:lnTo>
                <a:lnTo>
                  <a:pt x="61360" y="59410"/>
                </a:lnTo>
                <a:lnTo>
                  <a:pt x="61360" y="59400"/>
                </a:lnTo>
                <a:lnTo>
                  <a:pt x="61420" y="59370"/>
                </a:lnTo>
                <a:lnTo>
                  <a:pt x="61460" y="59350"/>
                </a:lnTo>
                <a:lnTo>
                  <a:pt x="61470" y="59340"/>
                </a:lnTo>
                <a:lnTo>
                  <a:pt x="61510" y="59310"/>
                </a:lnTo>
                <a:lnTo>
                  <a:pt x="61510" y="59300"/>
                </a:lnTo>
                <a:lnTo>
                  <a:pt x="61520" y="59290"/>
                </a:lnTo>
                <a:lnTo>
                  <a:pt x="61480" y="59220"/>
                </a:lnTo>
                <a:lnTo>
                  <a:pt x="61460" y="59210"/>
                </a:lnTo>
                <a:lnTo>
                  <a:pt x="61450" y="59160"/>
                </a:lnTo>
                <a:lnTo>
                  <a:pt x="61430" y="59140"/>
                </a:lnTo>
                <a:lnTo>
                  <a:pt x="61430" y="59130"/>
                </a:lnTo>
                <a:lnTo>
                  <a:pt x="61420" y="59110"/>
                </a:lnTo>
                <a:lnTo>
                  <a:pt x="61410" y="59100"/>
                </a:lnTo>
                <a:lnTo>
                  <a:pt x="61400" y="59100"/>
                </a:lnTo>
                <a:lnTo>
                  <a:pt x="61380" y="59100"/>
                </a:lnTo>
                <a:lnTo>
                  <a:pt x="61350" y="59120"/>
                </a:lnTo>
                <a:lnTo>
                  <a:pt x="61310" y="59110"/>
                </a:lnTo>
                <a:lnTo>
                  <a:pt x="61310" y="59100"/>
                </a:lnTo>
                <a:lnTo>
                  <a:pt x="61300" y="59100"/>
                </a:lnTo>
                <a:lnTo>
                  <a:pt x="61280" y="59110"/>
                </a:lnTo>
                <a:lnTo>
                  <a:pt x="61250" y="59110"/>
                </a:lnTo>
                <a:lnTo>
                  <a:pt x="61240" y="59100"/>
                </a:lnTo>
                <a:lnTo>
                  <a:pt x="61240" y="59080"/>
                </a:lnTo>
                <a:lnTo>
                  <a:pt x="61220" y="59050"/>
                </a:lnTo>
                <a:lnTo>
                  <a:pt x="61200" y="59040"/>
                </a:lnTo>
                <a:lnTo>
                  <a:pt x="61190" y="59030"/>
                </a:lnTo>
                <a:lnTo>
                  <a:pt x="61140" y="59030"/>
                </a:lnTo>
                <a:lnTo>
                  <a:pt x="61130" y="59040"/>
                </a:lnTo>
                <a:lnTo>
                  <a:pt x="61100" y="59060"/>
                </a:lnTo>
                <a:lnTo>
                  <a:pt x="61070" y="59070"/>
                </a:lnTo>
                <a:lnTo>
                  <a:pt x="61050" y="59080"/>
                </a:lnTo>
                <a:lnTo>
                  <a:pt x="61040" y="59070"/>
                </a:lnTo>
                <a:lnTo>
                  <a:pt x="61020" y="59070"/>
                </a:lnTo>
                <a:lnTo>
                  <a:pt x="61000" y="59050"/>
                </a:lnTo>
                <a:lnTo>
                  <a:pt x="60990" y="59040"/>
                </a:lnTo>
                <a:lnTo>
                  <a:pt x="60980" y="59040"/>
                </a:lnTo>
                <a:lnTo>
                  <a:pt x="60960" y="58980"/>
                </a:lnTo>
                <a:lnTo>
                  <a:pt x="60950" y="58970"/>
                </a:lnTo>
                <a:lnTo>
                  <a:pt x="60930" y="58970"/>
                </a:lnTo>
                <a:lnTo>
                  <a:pt x="60880" y="58990"/>
                </a:lnTo>
                <a:lnTo>
                  <a:pt x="60860" y="58990"/>
                </a:lnTo>
                <a:lnTo>
                  <a:pt x="60830" y="58990"/>
                </a:lnTo>
                <a:lnTo>
                  <a:pt x="60800" y="58980"/>
                </a:lnTo>
                <a:lnTo>
                  <a:pt x="60760" y="58940"/>
                </a:lnTo>
                <a:lnTo>
                  <a:pt x="60720" y="58920"/>
                </a:lnTo>
                <a:lnTo>
                  <a:pt x="60700" y="58930"/>
                </a:lnTo>
                <a:lnTo>
                  <a:pt x="60670" y="58950"/>
                </a:lnTo>
                <a:lnTo>
                  <a:pt x="60650" y="58940"/>
                </a:lnTo>
                <a:lnTo>
                  <a:pt x="60630" y="58920"/>
                </a:lnTo>
                <a:lnTo>
                  <a:pt x="60640" y="58920"/>
                </a:lnTo>
                <a:lnTo>
                  <a:pt x="60670" y="58900"/>
                </a:lnTo>
                <a:lnTo>
                  <a:pt x="60700" y="58830"/>
                </a:lnTo>
                <a:lnTo>
                  <a:pt x="60710" y="58780"/>
                </a:lnTo>
                <a:lnTo>
                  <a:pt x="60720" y="58700"/>
                </a:lnTo>
                <a:lnTo>
                  <a:pt x="60740" y="58660"/>
                </a:lnTo>
                <a:lnTo>
                  <a:pt x="60760" y="58620"/>
                </a:lnTo>
                <a:lnTo>
                  <a:pt x="60760" y="58570"/>
                </a:lnTo>
                <a:lnTo>
                  <a:pt x="60740" y="58540"/>
                </a:lnTo>
                <a:lnTo>
                  <a:pt x="60710" y="58530"/>
                </a:lnTo>
                <a:lnTo>
                  <a:pt x="60680" y="58530"/>
                </a:lnTo>
                <a:lnTo>
                  <a:pt x="60670" y="58530"/>
                </a:lnTo>
                <a:lnTo>
                  <a:pt x="60630" y="58530"/>
                </a:lnTo>
                <a:lnTo>
                  <a:pt x="60600" y="58530"/>
                </a:lnTo>
                <a:lnTo>
                  <a:pt x="60570" y="58510"/>
                </a:lnTo>
                <a:lnTo>
                  <a:pt x="60560" y="58480"/>
                </a:lnTo>
                <a:lnTo>
                  <a:pt x="60560" y="58390"/>
                </a:lnTo>
                <a:lnTo>
                  <a:pt x="60550" y="58360"/>
                </a:lnTo>
                <a:lnTo>
                  <a:pt x="60550" y="58330"/>
                </a:lnTo>
                <a:lnTo>
                  <a:pt x="60540" y="58260"/>
                </a:lnTo>
                <a:lnTo>
                  <a:pt x="60540" y="58230"/>
                </a:lnTo>
                <a:lnTo>
                  <a:pt x="60530" y="58220"/>
                </a:lnTo>
                <a:lnTo>
                  <a:pt x="60510" y="58210"/>
                </a:lnTo>
                <a:lnTo>
                  <a:pt x="60510" y="58200"/>
                </a:lnTo>
                <a:lnTo>
                  <a:pt x="60500" y="58190"/>
                </a:lnTo>
                <a:lnTo>
                  <a:pt x="60490" y="58170"/>
                </a:lnTo>
                <a:lnTo>
                  <a:pt x="60490" y="58160"/>
                </a:lnTo>
                <a:lnTo>
                  <a:pt x="60490" y="58150"/>
                </a:lnTo>
                <a:lnTo>
                  <a:pt x="60480" y="58140"/>
                </a:lnTo>
                <a:lnTo>
                  <a:pt x="60480" y="58120"/>
                </a:lnTo>
                <a:lnTo>
                  <a:pt x="60480" y="58110"/>
                </a:lnTo>
                <a:lnTo>
                  <a:pt x="60480" y="58100"/>
                </a:lnTo>
                <a:lnTo>
                  <a:pt x="60480" y="58090"/>
                </a:lnTo>
                <a:lnTo>
                  <a:pt x="60490" y="58070"/>
                </a:lnTo>
                <a:lnTo>
                  <a:pt x="60500" y="58060"/>
                </a:lnTo>
                <a:lnTo>
                  <a:pt x="60490" y="58050"/>
                </a:lnTo>
                <a:lnTo>
                  <a:pt x="60480" y="58040"/>
                </a:lnTo>
                <a:lnTo>
                  <a:pt x="60470" y="58000"/>
                </a:lnTo>
                <a:lnTo>
                  <a:pt x="60470" y="57950"/>
                </a:lnTo>
                <a:lnTo>
                  <a:pt x="60480" y="57920"/>
                </a:lnTo>
                <a:lnTo>
                  <a:pt x="60490" y="57920"/>
                </a:lnTo>
                <a:lnTo>
                  <a:pt x="60500" y="57920"/>
                </a:lnTo>
                <a:lnTo>
                  <a:pt x="60500" y="57930"/>
                </a:lnTo>
                <a:lnTo>
                  <a:pt x="60510" y="57940"/>
                </a:lnTo>
                <a:lnTo>
                  <a:pt x="60550" y="57950"/>
                </a:lnTo>
                <a:lnTo>
                  <a:pt x="60560" y="57960"/>
                </a:lnTo>
                <a:lnTo>
                  <a:pt x="60600" y="57980"/>
                </a:lnTo>
                <a:lnTo>
                  <a:pt x="60620" y="57980"/>
                </a:lnTo>
                <a:lnTo>
                  <a:pt x="60630" y="57980"/>
                </a:lnTo>
                <a:lnTo>
                  <a:pt x="60650" y="57970"/>
                </a:lnTo>
                <a:lnTo>
                  <a:pt x="60670" y="57970"/>
                </a:lnTo>
                <a:lnTo>
                  <a:pt x="60690" y="57980"/>
                </a:lnTo>
                <a:lnTo>
                  <a:pt x="60700" y="57990"/>
                </a:lnTo>
                <a:lnTo>
                  <a:pt x="60710" y="57990"/>
                </a:lnTo>
                <a:lnTo>
                  <a:pt x="60720" y="57990"/>
                </a:lnTo>
                <a:lnTo>
                  <a:pt x="60740" y="57970"/>
                </a:lnTo>
                <a:lnTo>
                  <a:pt x="60750" y="57920"/>
                </a:lnTo>
                <a:lnTo>
                  <a:pt x="60800" y="57900"/>
                </a:lnTo>
                <a:lnTo>
                  <a:pt x="60830" y="57900"/>
                </a:lnTo>
                <a:lnTo>
                  <a:pt x="60880" y="57910"/>
                </a:lnTo>
                <a:lnTo>
                  <a:pt x="60920" y="57910"/>
                </a:lnTo>
                <a:lnTo>
                  <a:pt x="60950" y="57890"/>
                </a:lnTo>
                <a:lnTo>
                  <a:pt x="60960" y="57870"/>
                </a:lnTo>
                <a:lnTo>
                  <a:pt x="60980" y="57840"/>
                </a:lnTo>
                <a:lnTo>
                  <a:pt x="61000" y="57830"/>
                </a:lnTo>
                <a:lnTo>
                  <a:pt x="61020" y="57830"/>
                </a:lnTo>
                <a:lnTo>
                  <a:pt x="61060" y="57840"/>
                </a:lnTo>
                <a:lnTo>
                  <a:pt x="61100" y="57840"/>
                </a:lnTo>
                <a:lnTo>
                  <a:pt x="61140" y="57840"/>
                </a:lnTo>
                <a:lnTo>
                  <a:pt x="61170" y="57820"/>
                </a:lnTo>
                <a:lnTo>
                  <a:pt x="61200" y="57820"/>
                </a:lnTo>
                <a:lnTo>
                  <a:pt x="61240" y="57800"/>
                </a:lnTo>
                <a:lnTo>
                  <a:pt x="61280" y="57800"/>
                </a:lnTo>
                <a:lnTo>
                  <a:pt x="61330" y="57790"/>
                </a:lnTo>
                <a:lnTo>
                  <a:pt x="61370" y="57790"/>
                </a:lnTo>
                <a:lnTo>
                  <a:pt x="61430" y="57800"/>
                </a:lnTo>
                <a:lnTo>
                  <a:pt x="61470" y="57810"/>
                </a:lnTo>
                <a:lnTo>
                  <a:pt x="61510" y="57830"/>
                </a:lnTo>
                <a:lnTo>
                  <a:pt x="61540" y="57840"/>
                </a:lnTo>
                <a:lnTo>
                  <a:pt x="61580" y="57840"/>
                </a:lnTo>
                <a:lnTo>
                  <a:pt x="61590" y="57780"/>
                </a:lnTo>
                <a:lnTo>
                  <a:pt x="61630" y="57730"/>
                </a:lnTo>
                <a:lnTo>
                  <a:pt x="61630" y="57720"/>
                </a:lnTo>
                <a:lnTo>
                  <a:pt x="61630" y="57710"/>
                </a:lnTo>
                <a:lnTo>
                  <a:pt x="61600" y="57690"/>
                </a:lnTo>
                <a:lnTo>
                  <a:pt x="61590" y="57660"/>
                </a:lnTo>
                <a:lnTo>
                  <a:pt x="61610" y="57600"/>
                </a:lnTo>
                <a:lnTo>
                  <a:pt x="61560" y="57580"/>
                </a:lnTo>
                <a:lnTo>
                  <a:pt x="61550" y="57560"/>
                </a:lnTo>
                <a:lnTo>
                  <a:pt x="61540" y="57500"/>
                </a:lnTo>
                <a:lnTo>
                  <a:pt x="61530" y="57490"/>
                </a:lnTo>
                <a:lnTo>
                  <a:pt x="61520" y="57490"/>
                </a:lnTo>
                <a:lnTo>
                  <a:pt x="61520" y="57470"/>
                </a:lnTo>
                <a:lnTo>
                  <a:pt x="61510" y="57460"/>
                </a:lnTo>
                <a:lnTo>
                  <a:pt x="61500" y="57450"/>
                </a:lnTo>
                <a:lnTo>
                  <a:pt x="61510" y="57430"/>
                </a:lnTo>
                <a:lnTo>
                  <a:pt x="61510" y="57420"/>
                </a:lnTo>
                <a:lnTo>
                  <a:pt x="61510" y="57410"/>
                </a:lnTo>
                <a:lnTo>
                  <a:pt x="61510" y="57390"/>
                </a:lnTo>
                <a:lnTo>
                  <a:pt x="61500" y="57370"/>
                </a:lnTo>
                <a:lnTo>
                  <a:pt x="61510" y="57350"/>
                </a:lnTo>
                <a:lnTo>
                  <a:pt x="61500" y="57340"/>
                </a:lnTo>
                <a:lnTo>
                  <a:pt x="61500" y="57330"/>
                </a:lnTo>
                <a:lnTo>
                  <a:pt x="61500" y="57310"/>
                </a:lnTo>
                <a:lnTo>
                  <a:pt x="61510" y="57310"/>
                </a:lnTo>
                <a:lnTo>
                  <a:pt x="61500" y="57250"/>
                </a:lnTo>
                <a:lnTo>
                  <a:pt x="61500" y="57220"/>
                </a:lnTo>
                <a:lnTo>
                  <a:pt x="61500" y="57210"/>
                </a:lnTo>
                <a:lnTo>
                  <a:pt x="61490" y="57200"/>
                </a:lnTo>
                <a:lnTo>
                  <a:pt x="61490" y="57180"/>
                </a:lnTo>
                <a:lnTo>
                  <a:pt x="61450" y="57140"/>
                </a:lnTo>
                <a:lnTo>
                  <a:pt x="61400" y="57110"/>
                </a:lnTo>
                <a:lnTo>
                  <a:pt x="61380" y="57070"/>
                </a:lnTo>
                <a:lnTo>
                  <a:pt x="61350" y="57030"/>
                </a:lnTo>
                <a:lnTo>
                  <a:pt x="61300" y="56980"/>
                </a:lnTo>
                <a:lnTo>
                  <a:pt x="61280" y="56950"/>
                </a:lnTo>
                <a:lnTo>
                  <a:pt x="61230" y="56940"/>
                </a:lnTo>
                <a:lnTo>
                  <a:pt x="61170" y="56910"/>
                </a:lnTo>
                <a:lnTo>
                  <a:pt x="61120" y="56900"/>
                </a:lnTo>
                <a:lnTo>
                  <a:pt x="61080" y="56880"/>
                </a:lnTo>
                <a:lnTo>
                  <a:pt x="61020" y="56870"/>
                </a:lnTo>
                <a:lnTo>
                  <a:pt x="61000" y="56850"/>
                </a:lnTo>
                <a:lnTo>
                  <a:pt x="60980" y="56810"/>
                </a:lnTo>
                <a:lnTo>
                  <a:pt x="60980" y="56760"/>
                </a:lnTo>
                <a:lnTo>
                  <a:pt x="60970" y="56680"/>
                </a:lnTo>
                <a:lnTo>
                  <a:pt x="60960" y="56610"/>
                </a:lnTo>
                <a:lnTo>
                  <a:pt x="60950" y="56560"/>
                </a:lnTo>
                <a:lnTo>
                  <a:pt x="60940" y="56490"/>
                </a:lnTo>
                <a:lnTo>
                  <a:pt x="60920" y="56400"/>
                </a:lnTo>
                <a:lnTo>
                  <a:pt x="60900" y="56320"/>
                </a:lnTo>
                <a:lnTo>
                  <a:pt x="60900" y="56250"/>
                </a:lnTo>
                <a:lnTo>
                  <a:pt x="60900" y="56160"/>
                </a:lnTo>
                <a:lnTo>
                  <a:pt x="60900" y="56100"/>
                </a:lnTo>
                <a:lnTo>
                  <a:pt x="60900" y="56060"/>
                </a:lnTo>
                <a:lnTo>
                  <a:pt x="60900" y="56050"/>
                </a:lnTo>
                <a:lnTo>
                  <a:pt x="60920" y="55990"/>
                </a:lnTo>
                <a:lnTo>
                  <a:pt x="60930" y="55970"/>
                </a:lnTo>
                <a:lnTo>
                  <a:pt x="60950" y="55920"/>
                </a:lnTo>
                <a:lnTo>
                  <a:pt x="60990" y="55880"/>
                </a:lnTo>
                <a:lnTo>
                  <a:pt x="61000" y="55870"/>
                </a:lnTo>
                <a:lnTo>
                  <a:pt x="61000" y="55860"/>
                </a:lnTo>
                <a:lnTo>
                  <a:pt x="61010" y="55870"/>
                </a:lnTo>
                <a:lnTo>
                  <a:pt x="61020" y="55890"/>
                </a:lnTo>
                <a:lnTo>
                  <a:pt x="61020" y="55900"/>
                </a:lnTo>
                <a:lnTo>
                  <a:pt x="61030" y="55910"/>
                </a:lnTo>
                <a:lnTo>
                  <a:pt x="61040" y="55920"/>
                </a:lnTo>
                <a:lnTo>
                  <a:pt x="61040" y="55940"/>
                </a:lnTo>
                <a:lnTo>
                  <a:pt x="61040" y="55950"/>
                </a:lnTo>
                <a:lnTo>
                  <a:pt x="61040" y="55960"/>
                </a:lnTo>
                <a:lnTo>
                  <a:pt x="61050" y="55970"/>
                </a:lnTo>
                <a:lnTo>
                  <a:pt x="61050" y="55980"/>
                </a:lnTo>
                <a:lnTo>
                  <a:pt x="61050" y="56000"/>
                </a:lnTo>
                <a:lnTo>
                  <a:pt x="61050" y="56010"/>
                </a:lnTo>
                <a:lnTo>
                  <a:pt x="61070" y="56010"/>
                </a:lnTo>
                <a:lnTo>
                  <a:pt x="61080" y="56000"/>
                </a:lnTo>
                <a:lnTo>
                  <a:pt x="61080" y="55990"/>
                </a:lnTo>
                <a:lnTo>
                  <a:pt x="61090" y="55980"/>
                </a:lnTo>
                <a:lnTo>
                  <a:pt x="61100" y="55980"/>
                </a:lnTo>
                <a:lnTo>
                  <a:pt x="61110" y="55980"/>
                </a:lnTo>
                <a:lnTo>
                  <a:pt x="61110" y="55990"/>
                </a:lnTo>
                <a:lnTo>
                  <a:pt x="61110" y="56000"/>
                </a:lnTo>
                <a:lnTo>
                  <a:pt x="61120" y="56020"/>
                </a:lnTo>
                <a:lnTo>
                  <a:pt x="61130" y="56020"/>
                </a:lnTo>
                <a:lnTo>
                  <a:pt x="61140" y="56020"/>
                </a:lnTo>
                <a:lnTo>
                  <a:pt x="61160" y="56020"/>
                </a:lnTo>
                <a:lnTo>
                  <a:pt x="61170" y="56020"/>
                </a:lnTo>
                <a:lnTo>
                  <a:pt x="61190" y="56030"/>
                </a:lnTo>
                <a:lnTo>
                  <a:pt x="61200" y="56040"/>
                </a:lnTo>
                <a:lnTo>
                  <a:pt x="61250" y="55980"/>
                </a:lnTo>
                <a:lnTo>
                  <a:pt x="61260" y="55950"/>
                </a:lnTo>
                <a:lnTo>
                  <a:pt x="61260" y="55910"/>
                </a:lnTo>
                <a:lnTo>
                  <a:pt x="61270" y="55890"/>
                </a:lnTo>
                <a:lnTo>
                  <a:pt x="61280" y="55860"/>
                </a:lnTo>
                <a:lnTo>
                  <a:pt x="61280" y="55800"/>
                </a:lnTo>
                <a:lnTo>
                  <a:pt x="61330" y="55810"/>
                </a:lnTo>
                <a:lnTo>
                  <a:pt x="61370" y="55830"/>
                </a:lnTo>
                <a:lnTo>
                  <a:pt x="61390" y="55840"/>
                </a:lnTo>
                <a:lnTo>
                  <a:pt x="61430" y="55810"/>
                </a:lnTo>
                <a:lnTo>
                  <a:pt x="61460" y="55800"/>
                </a:lnTo>
                <a:lnTo>
                  <a:pt x="61510" y="55810"/>
                </a:lnTo>
                <a:lnTo>
                  <a:pt x="61550" y="55820"/>
                </a:lnTo>
                <a:lnTo>
                  <a:pt x="61620" y="55840"/>
                </a:lnTo>
                <a:lnTo>
                  <a:pt x="61760" y="55870"/>
                </a:lnTo>
                <a:lnTo>
                  <a:pt x="61820" y="55880"/>
                </a:lnTo>
                <a:lnTo>
                  <a:pt x="61870" y="55900"/>
                </a:lnTo>
                <a:lnTo>
                  <a:pt x="61900" y="55910"/>
                </a:lnTo>
                <a:lnTo>
                  <a:pt x="62000" y="55950"/>
                </a:lnTo>
                <a:lnTo>
                  <a:pt x="62040" y="55970"/>
                </a:lnTo>
                <a:lnTo>
                  <a:pt x="62100" y="55980"/>
                </a:lnTo>
                <a:lnTo>
                  <a:pt x="62140" y="55980"/>
                </a:lnTo>
                <a:lnTo>
                  <a:pt x="62190" y="55970"/>
                </a:lnTo>
                <a:lnTo>
                  <a:pt x="62230" y="55970"/>
                </a:lnTo>
                <a:lnTo>
                  <a:pt x="62300" y="55950"/>
                </a:lnTo>
                <a:lnTo>
                  <a:pt x="62360" y="55920"/>
                </a:lnTo>
                <a:lnTo>
                  <a:pt x="62400" y="55900"/>
                </a:lnTo>
                <a:lnTo>
                  <a:pt x="62450" y="55880"/>
                </a:lnTo>
                <a:lnTo>
                  <a:pt x="62510" y="55840"/>
                </a:lnTo>
                <a:lnTo>
                  <a:pt x="62540" y="55830"/>
                </a:lnTo>
                <a:lnTo>
                  <a:pt x="62590" y="55830"/>
                </a:lnTo>
                <a:lnTo>
                  <a:pt x="62640" y="55830"/>
                </a:lnTo>
                <a:lnTo>
                  <a:pt x="62670" y="55820"/>
                </a:lnTo>
                <a:lnTo>
                  <a:pt x="62690" y="55800"/>
                </a:lnTo>
                <a:lnTo>
                  <a:pt x="62700" y="55750"/>
                </a:lnTo>
                <a:lnTo>
                  <a:pt x="62700" y="55700"/>
                </a:lnTo>
                <a:lnTo>
                  <a:pt x="62730" y="55660"/>
                </a:lnTo>
                <a:lnTo>
                  <a:pt x="62760" y="55650"/>
                </a:lnTo>
                <a:lnTo>
                  <a:pt x="62780" y="55670"/>
                </a:lnTo>
                <a:lnTo>
                  <a:pt x="62790" y="55710"/>
                </a:lnTo>
                <a:lnTo>
                  <a:pt x="62820" y="55780"/>
                </a:lnTo>
                <a:lnTo>
                  <a:pt x="62850" y="55830"/>
                </a:lnTo>
                <a:lnTo>
                  <a:pt x="62870" y="55840"/>
                </a:lnTo>
                <a:lnTo>
                  <a:pt x="62960" y="55890"/>
                </a:lnTo>
                <a:lnTo>
                  <a:pt x="62990" y="55890"/>
                </a:lnTo>
                <a:lnTo>
                  <a:pt x="63010" y="55900"/>
                </a:lnTo>
                <a:lnTo>
                  <a:pt x="63040" y="55900"/>
                </a:lnTo>
                <a:lnTo>
                  <a:pt x="63060" y="55900"/>
                </a:lnTo>
                <a:lnTo>
                  <a:pt x="63100" y="55880"/>
                </a:lnTo>
                <a:lnTo>
                  <a:pt x="63130" y="55860"/>
                </a:lnTo>
                <a:lnTo>
                  <a:pt x="63150" y="55840"/>
                </a:lnTo>
                <a:lnTo>
                  <a:pt x="63170" y="55820"/>
                </a:lnTo>
                <a:lnTo>
                  <a:pt x="63260" y="55720"/>
                </a:lnTo>
                <a:lnTo>
                  <a:pt x="63290" y="55700"/>
                </a:lnTo>
                <a:lnTo>
                  <a:pt x="63310" y="55670"/>
                </a:lnTo>
                <a:lnTo>
                  <a:pt x="63330" y="55630"/>
                </a:lnTo>
                <a:lnTo>
                  <a:pt x="63340" y="55590"/>
                </a:lnTo>
                <a:lnTo>
                  <a:pt x="63330" y="55540"/>
                </a:lnTo>
                <a:lnTo>
                  <a:pt x="63320" y="55490"/>
                </a:lnTo>
                <a:lnTo>
                  <a:pt x="63320" y="55460"/>
                </a:lnTo>
                <a:lnTo>
                  <a:pt x="63280" y="55330"/>
                </a:lnTo>
                <a:lnTo>
                  <a:pt x="63270" y="55290"/>
                </a:lnTo>
                <a:lnTo>
                  <a:pt x="63250" y="55240"/>
                </a:lnTo>
                <a:lnTo>
                  <a:pt x="63240" y="55200"/>
                </a:lnTo>
                <a:lnTo>
                  <a:pt x="63230" y="55160"/>
                </a:lnTo>
                <a:lnTo>
                  <a:pt x="63200" y="55090"/>
                </a:lnTo>
                <a:lnTo>
                  <a:pt x="63200" y="55060"/>
                </a:lnTo>
                <a:lnTo>
                  <a:pt x="63200" y="55030"/>
                </a:lnTo>
                <a:lnTo>
                  <a:pt x="63170" y="54980"/>
                </a:lnTo>
                <a:lnTo>
                  <a:pt x="63160" y="54950"/>
                </a:lnTo>
                <a:lnTo>
                  <a:pt x="63150" y="54900"/>
                </a:lnTo>
                <a:lnTo>
                  <a:pt x="63140" y="54870"/>
                </a:lnTo>
                <a:lnTo>
                  <a:pt x="63140" y="54850"/>
                </a:lnTo>
                <a:lnTo>
                  <a:pt x="63140" y="54820"/>
                </a:lnTo>
                <a:lnTo>
                  <a:pt x="63150" y="54810"/>
                </a:lnTo>
                <a:lnTo>
                  <a:pt x="63170" y="54800"/>
                </a:lnTo>
                <a:lnTo>
                  <a:pt x="63210" y="54810"/>
                </a:lnTo>
                <a:lnTo>
                  <a:pt x="63220" y="54810"/>
                </a:lnTo>
                <a:lnTo>
                  <a:pt x="63250" y="54800"/>
                </a:lnTo>
                <a:lnTo>
                  <a:pt x="63320" y="54810"/>
                </a:lnTo>
                <a:lnTo>
                  <a:pt x="63350" y="54840"/>
                </a:lnTo>
                <a:lnTo>
                  <a:pt x="63350" y="54820"/>
                </a:lnTo>
                <a:lnTo>
                  <a:pt x="63350" y="54800"/>
                </a:lnTo>
                <a:lnTo>
                  <a:pt x="63360" y="54770"/>
                </a:lnTo>
                <a:lnTo>
                  <a:pt x="63370" y="54740"/>
                </a:lnTo>
                <a:lnTo>
                  <a:pt x="63380" y="54720"/>
                </a:lnTo>
                <a:lnTo>
                  <a:pt x="63390" y="54690"/>
                </a:lnTo>
                <a:lnTo>
                  <a:pt x="63410" y="54660"/>
                </a:lnTo>
                <a:lnTo>
                  <a:pt x="63420" y="54630"/>
                </a:lnTo>
                <a:lnTo>
                  <a:pt x="63440" y="54590"/>
                </a:lnTo>
                <a:lnTo>
                  <a:pt x="63440" y="54550"/>
                </a:lnTo>
                <a:lnTo>
                  <a:pt x="63430" y="54530"/>
                </a:lnTo>
                <a:lnTo>
                  <a:pt x="63420" y="54510"/>
                </a:lnTo>
                <a:lnTo>
                  <a:pt x="63420" y="54480"/>
                </a:lnTo>
                <a:lnTo>
                  <a:pt x="63430" y="54450"/>
                </a:lnTo>
                <a:lnTo>
                  <a:pt x="63450" y="54430"/>
                </a:lnTo>
                <a:lnTo>
                  <a:pt x="63460" y="54410"/>
                </a:lnTo>
                <a:lnTo>
                  <a:pt x="63470" y="54390"/>
                </a:lnTo>
                <a:lnTo>
                  <a:pt x="63470" y="54370"/>
                </a:lnTo>
                <a:lnTo>
                  <a:pt x="63460" y="54350"/>
                </a:lnTo>
                <a:lnTo>
                  <a:pt x="63460" y="54330"/>
                </a:lnTo>
                <a:lnTo>
                  <a:pt x="63450" y="54310"/>
                </a:lnTo>
                <a:lnTo>
                  <a:pt x="63430" y="54280"/>
                </a:lnTo>
                <a:lnTo>
                  <a:pt x="63420" y="54260"/>
                </a:lnTo>
                <a:lnTo>
                  <a:pt x="63420" y="54230"/>
                </a:lnTo>
                <a:lnTo>
                  <a:pt x="63440" y="54210"/>
                </a:lnTo>
                <a:lnTo>
                  <a:pt x="63490" y="54200"/>
                </a:lnTo>
                <a:lnTo>
                  <a:pt x="63510" y="54190"/>
                </a:lnTo>
                <a:lnTo>
                  <a:pt x="63550" y="54180"/>
                </a:lnTo>
                <a:lnTo>
                  <a:pt x="63600" y="54160"/>
                </a:lnTo>
                <a:lnTo>
                  <a:pt x="63680" y="54130"/>
                </a:lnTo>
                <a:lnTo>
                  <a:pt x="63720" y="54110"/>
                </a:lnTo>
                <a:lnTo>
                  <a:pt x="63760" y="54100"/>
                </a:lnTo>
                <a:lnTo>
                  <a:pt x="63780" y="54080"/>
                </a:lnTo>
                <a:lnTo>
                  <a:pt x="63820" y="54070"/>
                </a:lnTo>
                <a:lnTo>
                  <a:pt x="63850" y="54040"/>
                </a:lnTo>
                <a:lnTo>
                  <a:pt x="63900" y="54020"/>
                </a:lnTo>
                <a:lnTo>
                  <a:pt x="63930" y="54020"/>
                </a:lnTo>
                <a:lnTo>
                  <a:pt x="63950" y="54020"/>
                </a:lnTo>
                <a:lnTo>
                  <a:pt x="63980" y="54020"/>
                </a:lnTo>
                <a:lnTo>
                  <a:pt x="64010" y="54020"/>
                </a:lnTo>
                <a:lnTo>
                  <a:pt x="64030" y="54020"/>
                </a:lnTo>
                <a:lnTo>
                  <a:pt x="64060" y="54020"/>
                </a:lnTo>
                <a:lnTo>
                  <a:pt x="64080" y="54020"/>
                </a:lnTo>
                <a:lnTo>
                  <a:pt x="64100" y="54000"/>
                </a:lnTo>
                <a:lnTo>
                  <a:pt x="64150" y="53930"/>
                </a:lnTo>
                <a:lnTo>
                  <a:pt x="64160" y="53910"/>
                </a:lnTo>
                <a:lnTo>
                  <a:pt x="64170" y="53890"/>
                </a:lnTo>
                <a:lnTo>
                  <a:pt x="64180" y="53870"/>
                </a:lnTo>
                <a:lnTo>
                  <a:pt x="64200" y="53840"/>
                </a:lnTo>
                <a:lnTo>
                  <a:pt x="64230" y="53810"/>
                </a:lnTo>
                <a:lnTo>
                  <a:pt x="64250" y="53770"/>
                </a:lnTo>
                <a:lnTo>
                  <a:pt x="64290" y="53710"/>
                </a:lnTo>
                <a:lnTo>
                  <a:pt x="64310" y="53690"/>
                </a:lnTo>
                <a:lnTo>
                  <a:pt x="64320" y="53680"/>
                </a:lnTo>
                <a:lnTo>
                  <a:pt x="64350" y="53670"/>
                </a:lnTo>
                <a:lnTo>
                  <a:pt x="64390" y="53680"/>
                </a:lnTo>
                <a:lnTo>
                  <a:pt x="64450" y="53710"/>
                </a:lnTo>
                <a:lnTo>
                  <a:pt x="64470" y="53720"/>
                </a:lnTo>
                <a:lnTo>
                  <a:pt x="64490" y="53720"/>
                </a:lnTo>
                <a:lnTo>
                  <a:pt x="64520" y="53720"/>
                </a:lnTo>
                <a:lnTo>
                  <a:pt x="64560" y="53730"/>
                </a:lnTo>
                <a:lnTo>
                  <a:pt x="64590" y="53750"/>
                </a:lnTo>
                <a:lnTo>
                  <a:pt x="64620" y="53780"/>
                </a:lnTo>
                <a:lnTo>
                  <a:pt x="64650" y="53790"/>
                </a:lnTo>
                <a:lnTo>
                  <a:pt x="64680" y="53810"/>
                </a:lnTo>
                <a:lnTo>
                  <a:pt x="64700" y="53800"/>
                </a:lnTo>
                <a:lnTo>
                  <a:pt x="64720" y="53770"/>
                </a:lnTo>
                <a:lnTo>
                  <a:pt x="64710" y="53740"/>
                </a:lnTo>
                <a:lnTo>
                  <a:pt x="64710" y="53720"/>
                </a:lnTo>
                <a:lnTo>
                  <a:pt x="64700" y="53700"/>
                </a:lnTo>
                <a:lnTo>
                  <a:pt x="64700" y="53680"/>
                </a:lnTo>
                <a:lnTo>
                  <a:pt x="64690" y="53660"/>
                </a:lnTo>
                <a:lnTo>
                  <a:pt x="64680" y="53610"/>
                </a:lnTo>
                <a:lnTo>
                  <a:pt x="64670" y="53590"/>
                </a:lnTo>
                <a:lnTo>
                  <a:pt x="64650" y="53560"/>
                </a:lnTo>
                <a:lnTo>
                  <a:pt x="64630" y="53530"/>
                </a:lnTo>
                <a:lnTo>
                  <a:pt x="64620" y="53510"/>
                </a:lnTo>
                <a:lnTo>
                  <a:pt x="64610" y="53490"/>
                </a:lnTo>
                <a:lnTo>
                  <a:pt x="64600" y="53470"/>
                </a:lnTo>
                <a:lnTo>
                  <a:pt x="64600" y="53460"/>
                </a:lnTo>
                <a:lnTo>
                  <a:pt x="64610" y="53450"/>
                </a:lnTo>
                <a:lnTo>
                  <a:pt x="64630" y="53430"/>
                </a:lnTo>
                <a:lnTo>
                  <a:pt x="64650" y="53400"/>
                </a:lnTo>
                <a:lnTo>
                  <a:pt x="64670" y="53380"/>
                </a:lnTo>
                <a:lnTo>
                  <a:pt x="64690" y="53360"/>
                </a:lnTo>
                <a:lnTo>
                  <a:pt x="64710" y="53340"/>
                </a:lnTo>
                <a:lnTo>
                  <a:pt x="64740" y="53340"/>
                </a:lnTo>
                <a:lnTo>
                  <a:pt x="64770" y="53350"/>
                </a:lnTo>
                <a:lnTo>
                  <a:pt x="64800" y="53350"/>
                </a:lnTo>
                <a:lnTo>
                  <a:pt x="64830" y="53360"/>
                </a:lnTo>
                <a:lnTo>
                  <a:pt x="64870" y="53370"/>
                </a:lnTo>
                <a:lnTo>
                  <a:pt x="64940" y="53380"/>
                </a:lnTo>
                <a:lnTo>
                  <a:pt x="65000" y="53380"/>
                </a:lnTo>
                <a:lnTo>
                  <a:pt x="65060" y="53380"/>
                </a:lnTo>
                <a:lnTo>
                  <a:pt x="65100" y="53370"/>
                </a:lnTo>
                <a:lnTo>
                  <a:pt x="65130" y="53350"/>
                </a:lnTo>
                <a:lnTo>
                  <a:pt x="65150" y="53330"/>
                </a:lnTo>
                <a:lnTo>
                  <a:pt x="65190" y="53290"/>
                </a:lnTo>
                <a:lnTo>
                  <a:pt x="65200" y="53280"/>
                </a:lnTo>
                <a:lnTo>
                  <a:pt x="65220" y="53270"/>
                </a:lnTo>
                <a:lnTo>
                  <a:pt x="65260" y="53260"/>
                </a:lnTo>
                <a:lnTo>
                  <a:pt x="65310" y="53250"/>
                </a:lnTo>
                <a:lnTo>
                  <a:pt x="65340" y="53240"/>
                </a:lnTo>
                <a:lnTo>
                  <a:pt x="65370" y="53230"/>
                </a:lnTo>
                <a:lnTo>
                  <a:pt x="65370" y="53260"/>
                </a:lnTo>
                <a:lnTo>
                  <a:pt x="65370" y="53280"/>
                </a:lnTo>
                <a:lnTo>
                  <a:pt x="65380" y="53300"/>
                </a:lnTo>
                <a:lnTo>
                  <a:pt x="65440" y="53360"/>
                </a:lnTo>
                <a:lnTo>
                  <a:pt x="65460" y="53380"/>
                </a:lnTo>
                <a:lnTo>
                  <a:pt x="65470" y="53380"/>
                </a:lnTo>
                <a:lnTo>
                  <a:pt x="65480" y="53390"/>
                </a:lnTo>
                <a:lnTo>
                  <a:pt x="65500" y="53420"/>
                </a:lnTo>
                <a:lnTo>
                  <a:pt x="65500" y="53430"/>
                </a:lnTo>
                <a:lnTo>
                  <a:pt x="65520" y="53500"/>
                </a:lnTo>
                <a:lnTo>
                  <a:pt x="65510" y="53570"/>
                </a:lnTo>
                <a:lnTo>
                  <a:pt x="65500" y="53580"/>
                </a:lnTo>
                <a:lnTo>
                  <a:pt x="65510" y="53600"/>
                </a:lnTo>
                <a:lnTo>
                  <a:pt x="65510" y="53620"/>
                </a:lnTo>
                <a:lnTo>
                  <a:pt x="65540" y="53650"/>
                </a:lnTo>
                <a:lnTo>
                  <a:pt x="65560" y="53660"/>
                </a:lnTo>
                <a:lnTo>
                  <a:pt x="65580" y="53670"/>
                </a:lnTo>
                <a:lnTo>
                  <a:pt x="65590" y="53740"/>
                </a:lnTo>
                <a:lnTo>
                  <a:pt x="65630" y="53790"/>
                </a:lnTo>
                <a:lnTo>
                  <a:pt x="65630" y="53800"/>
                </a:lnTo>
                <a:lnTo>
                  <a:pt x="65640" y="53830"/>
                </a:lnTo>
                <a:lnTo>
                  <a:pt x="65640" y="53840"/>
                </a:lnTo>
                <a:lnTo>
                  <a:pt x="65640" y="53860"/>
                </a:lnTo>
                <a:lnTo>
                  <a:pt x="65670" y="53890"/>
                </a:lnTo>
                <a:lnTo>
                  <a:pt x="65680" y="53900"/>
                </a:lnTo>
                <a:lnTo>
                  <a:pt x="65690" y="53920"/>
                </a:lnTo>
                <a:lnTo>
                  <a:pt x="65700" y="53920"/>
                </a:lnTo>
                <a:lnTo>
                  <a:pt x="65710" y="53920"/>
                </a:lnTo>
                <a:lnTo>
                  <a:pt x="65730" y="53940"/>
                </a:lnTo>
                <a:lnTo>
                  <a:pt x="65740" y="53950"/>
                </a:lnTo>
                <a:lnTo>
                  <a:pt x="65740" y="53960"/>
                </a:lnTo>
                <a:lnTo>
                  <a:pt x="66390" y="53970"/>
                </a:lnTo>
                <a:lnTo>
                  <a:pt x="66480" y="53970"/>
                </a:lnTo>
                <a:lnTo>
                  <a:pt x="66990" y="53980"/>
                </a:lnTo>
                <a:lnTo>
                  <a:pt x="67250" y="53990"/>
                </a:lnTo>
                <a:lnTo>
                  <a:pt x="68580" y="54010"/>
                </a:lnTo>
                <a:lnTo>
                  <a:pt x="69260" y="54010"/>
                </a:lnTo>
                <a:lnTo>
                  <a:pt x="69410" y="54010"/>
                </a:lnTo>
                <a:lnTo>
                  <a:pt x="69900" y="54010"/>
                </a:lnTo>
                <a:lnTo>
                  <a:pt x="70430" y="54020"/>
                </a:lnTo>
                <a:lnTo>
                  <a:pt x="70680" y="54020"/>
                </a:lnTo>
                <a:lnTo>
                  <a:pt x="71050" y="54020"/>
                </a:lnTo>
                <a:lnTo>
                  <a:pt x="71270" y="54020"/>
                </a:lnTo>
                <a:lnTo>
                  <a:pt x="71490" y="54020"/>
                </a:lnTo>
                <a:lnTo>
                  <a:pt x="71480" y="54050"/>
                </a:lnTo>
                <a:lnTo>
                  <a:pt x="71470" y="54100"/>
                </a:lnTo>
                <a:lnTo>
                  <a:pt x="71460" y="54100"/>
                </a:lnTo>
                <a:lnTo>
                  <a:pt x="71450" y="54120"/>
                </a:lnTo>
                <a:lnTo>
                  <a:pt x="71430" y="54160"/>
                </a:lnTo>
                <a:lnTo>
                  <a:pt x="71410" y="54190"/>
                </a:lnTo>
                <a:lnTo>
                  <a:pt x="71400" y="54200"/>
                </a:lnTo>
                <a:lnTo>
                  <a:pt x="71270" y="54320"/>
                </a:lnTo>
                <a:lnTo>
                  <a:pt x="71160" y="54420"/>
                </a:lnTo>
                <a:lnTo>
                  <a:pt x="71160" y="54430"/>
                </a:lnTo>
                <a:lnTo>
                  <a:pt x="71150" y="54440"/>
                </a:lnTo>
                <a:lnTo>
                  <a:pt x="71150" y="54460"/>
                </a:lnTo>
                <a:lnTo>
                  <a:pt x="71130" y="54560"/>
                </a:lnTo>
                <a:lnTo>
                  <a:pt x="71110" y="54640"/>
                </a:lnTo>
                <a:lnTo>
                  <a:pt x="71110" y="54650"/>
                </a:lnTo>
                <a:lnTo>
                  <a:pt x="71120" y="54670"/>
                </a:lnTo>
                <a:lnTo>
                  <a:pt x="71130" y="54690"/>
                </a:lnTo>
                <a:lnTo>
                  <a:pt x="71120" y="54810"/>
                </a:lnTo>
                <a:lnTo>
                  <a:pt x="71120" y="54820"/>
                </a:lnTo>
                <a:lnTo>
                  <a:pt x="71130" y="54840"/>
                </a:lnTo>
                <a:lnTo>
                  <a:pt x="71140" y="54860"/>
                </a:lnTo>
                <a:lnTo>
                  <a:pt x="71140" y="54890"/>
                </a:lnTo>
                <a:lnTo>
                  <a:pt x="71150" y="54920"/>
                </a:lnTo>
                <a:lnTo>
                  <a:pt x="71140" y="54970"/>
                </a:lnTo>
                <a:lnTo>
                  <a:pt x="71130" y="55000"/>
                </a:lnTo>
                <a:lnTo>
                  <a:pt x="71110" y="55040"/>
                </a:lnTo>
                <a:lnTo>
                  <a:pt x="71090" y="55090"/>
                </a:lnTo>
                <a:lnTo>
                  <a:pt x="71070" y="55120"/>
                </a:lnTo>
                <a:lnTo>
                  <a:pt x="71070" y="55130"/>
                </a:lnTo>
                <a:lnTo>
                  <a:pt x="71060" y="55140"/>
                </a:lnTo>
                <a:lnTo>
                  <a:pt x="71040" y="55160"/>
                </a:lnTo>
                <a:lnTo>
                  <a:pt x="71030" y="55170"/>
                </a:lnTo>
                <a:lnTo>
                  <a:pt x="71010" y="55170"/>
                </a:lnTo>
                <a:lnTo>
                  <a:pt x="71010" y="55180"/>
                </a:lnTo>
                <a:lnTo>
                  <a:pt x="71000" y="55180"/>
                </a:lnTo>
                <a:lnTo>
                  <a:pt x="71000" y="55190"/>
                </a:lnTo>
                <a:lnTo>
                  <a:pt x="70990" y="55190"/>
                </a:lnTo>
                <a:lnTo>
                  <a:pt x="70960" y="55210"/>
                </a:lnTo>
                <a:lnTo>
                  <a:pt x="70950" y="55210"/>
                </a:lnTo>
                <a:lnTo>
                  <a:pt x="70940" y="55220"/>
                </a:lnTo>
                <a:lnTo>
                  <a:pt x="70920" y="55240"/>
                </a:lnTo>
                <a:lnTo>
                  <a:pt x="70900" y="55250"/>
                </a:lnTo>
                <a:lnTo>
                  <a:pt x="70900" y="55260"/>
                </a:lnTo>
                <a:lnTo>
                  <a:pt x="70880" y="55310"/>
                </a:lnTo>
                <a:lnTo>
                  <a:pt x="70870" y="55400"/>
                </a:lnTo>
                <a:lnTo>
                  <a:pt x="70860" y="55400"/>
                </a:lnTo>
                <a:lnTo>
                  <a:pt x="70840" y="55470"/>
                </a:lnTo>
                <a:lnTo>
                  <a:pt x="70840" y="55490"/>
                </a:lnTo>
                <a:lnTo>
                  <a:pt x="70840" y="55510"/>
                </a:lnTo>
                <a:lnTo>
                  <a:pt x="70820" y="55540"/>
                </a:lnTo>
                <a:lnTo>
                  <a:pt x="70810" y="55540"/>
                </a:lnTo>
                <a:lnTo>
                  <a:pt x="70810" y="55570"/>
                </a:lnTo>
                <a:lnTo>
                  <a:pt x="70790" y="55580"/>
                </a:lnTo>
                <a:lnTo>
                  <a:pt x="70760" y="55610"/>
                </a:lnTo>
                <a:lnTo>
                  <a:pt x="70740" y="55640"/>
                </a:lnTo>
                <a:lnTo>
                  <a:pt x="70730" y="55650"/>
                </a:lnTo>
                <a:lnTo>
                  <a:pt x="70730" y="55670"/>
                </a:lnTo>
                <a:lnTo>
                  <a:pt x="70720" y="55690"/>
                </a:lnTo>
                <a:lnTo>
                  <a:pt x="70740" y="55820"/>
                </a:lnTo>
                <a:lnTo>
                  <a:pt x="70760" y="55930"/>
                </a:lnTo>
                <a:lnTo>
                  <a:pt x="70790" y="56020"/>
                </a:lnTo>
                <a:lnTo>
                  <a:pt x="70840" y="56120"/>
                </a:lnTo>
                <a:lnTo>
                  <a:pt x="70830" y="56190"/>
                </a:lnTo>
                <a:lnTo>
                  <a:pt x="70840" y="56270"/>
                </a:lnTo>
                <a:lnTo>
                  <a:pt x="70850" y="56380"/>
                </a:lnTo>
                <a:lnTo>
                  <a:pt x="70850" y="56430"/>
                </a:lnTo>
                <a:lnTo>
                  <a:pt x="70920" y="56500"/>
                </a:lnTo>
                <a:lnTo>
                  <a:pt x="70920" y="56580"/>
                </a:lnTo>
                <a:lnTo>
                  <a:pt x="70920" y="56600"/>
                </a:lnTo>
                <a:lnTo>
                  <a:pt x="70970" y="56670"/>
                </a:lnTo>
                <a:lnTo>
                  <a:pt x="71030" y="56670"/>
                </a:lnTo>
                <a:lnTo>
                  <a:pt x="71040" y="56690"/>
                </a:lnTo>
                <a:lnTo>
                  <a:pt x="71020" y="56740"/>
                </a:lnTo>
                <a:lnTo>
                  <a:pt x="70970" y="56780"/>
                </a:lnTo>
                <a:lnTo>
                  <a:pt x="70950" y="56810"/>
                </a:lnTo>
                <a:lnTo>
                  <a:pt x="70930" y="56860"/>
                </a:lnTo>
                <a:lnTo>
                  <a:pt x="70920" y="56880"/>
                </a:lnTo>
                <a:lnTo>
                  <a:pt x="70910" y="56890"/>
                </a:lnTo>
                <a:lnTo>
                  <a:pt x="70850" y="56890"/>
                </a:lnTo>
                <a:lnTo>
                  <a:pt x="70820" y="56880"/>
                </a:lnTo>
                <a:lnTo>
                  <a:pt x="70800" y="56890"/>
                </a:lnTo>
                <a:lnTo>
                  <a:pt x="70770" y="56930"/>
                </a:lnTo>
                <a:lnTo>
                  <a:pt x="70760" y="57000"/>
                </a:lnTo>
                <a:lnTo>
                  <a:pt x="70760" y="57050"/>
                </a:lnTo>
                <a:lnTo>
                  <a:pt x="70720" y="57130"/>
                </a:lnTo>
                <a:lnTo>
                  <a:pt x="70700" y="57170"/>
                </a:lnTo>
                <a:lnTo>
                  <a:pt x="70780" y="57280"/>
                </a:lnTo>
                <a:lnTo>
                  <a:pt x="70810" y="57330"/>
                </a:lnTo>
                <a:lnTo>
                  <a:pt x="70800" y="57420"/>
                </a:lnTo>
                <a:lnTo>
                  <a:pt x="70790" y="57480"/>
                </a:lnTo>
                <a:lnTo>
                  <a:pt x="70830" y="57520"/>
                </a:lnTo>
                <a:lnTo>
                  <a:pt x="70930" y="57590"/>
                </a:lnTo>
                <a:lnTo>
                  <a:pt x="70940" y="57590"/>
                </a:lnTo>
                <a:lnTo>
                  <a:pt x="70970" y="57590"/>
                </a:lnTo>
                <a:lnTo>
                  <a:pt x="70990" y="57610"/>
                </a:lnTo>
                <a:lnTo>
                  <a:pt x="71000" y="57620"/>
                </a:lnTo>
                <a:lnTo>
                  <a:pt x="71020" y="57630"/>
                </a:lnTo>
                <a:lnTo>
                  <a:pt x="71040" y="57640"/>
                </a:lnTo>
                <a:lnTo>
                  <a:pt x="71080" y="57660"/>
                </a:lnTo>
                <a:lnTo>
                  <a:pt x="71080" y="57700"/>
                </a:lnTo>
                <a:lnTo>
                  <a:pt x="71080" y="57740"/>
                </a:lnTo>
                <a:lnTo>
                  <a:pt x="71100" y="57830"/>
                </a:lnTo>
                <a:lnTo>
                  <a:pt x="71140" y="57880"/>
                </a:lnTo>
                <a:lnTo>
                  <a:pt x="71170" y="57920"/>
                </a:lnTo>
                <a:lnTo>
                  <a:pt x="71190" y="57960"/>
                </a:lnTo>
                <a:lnTo>
                  <a:pt x="71190" y="58030"/>
                </a:lnTo>
                <a:lnTo>
                  <a:pt x="71180" y="58070"/>
                </a:lnTo>
                <a:lnTo>
                  <a:pt x="71090" y="58120"/>
                </a:lnTo>
                <a:lnTo>
                  <a:pt x="71050" y="58180"/>
                </a:lnTo>
                <a:lnTo>
                  <a:pt x="71030" y="58320"/>
                </a:lnTo>
                <a:lnTo>
                  <a:pt x="71050" y="58480"/>
                </a:lnTo>
                <a:lnTo>
                  <a:pt x="71080" y="58510"/>
                </a:lnTo>
                <a:lnTo>
                  <a:pt x="71120" y="58500"/>
                </a:lnTo>
                <a:lnTo>
                  <a:pt x="71140" y="58520"/>
                </a:lnTo>
                <a:lnTo>
                  <a:pt x="71180" y="58590"/>
                </a:lnTo>
                <a:lnTo>
                  <a:pt x="71230" y="58700"/>
                </a:lnTo>
                <a:lnTo>
                  <a:pt x="71210" y="58720"/>
                </a:lnTo>
                <a:lnTo>
                  <a:pt x="71170" y="58750"/>
                </a:lnTo>
                <a:lnTo>
                  <a:pt x="71090" y="58770"/>
                </a:lnTo>
                <a:lnTo>
                  <a:pt x="71070" y="58800"/>
                </a:lnTo>
                <a:lnTo>
                  <a:pt x="71070" y="58870"/>
                </a:lnTo>
                <a:lnTo>
                  <a:pt x="71090" y="58880"/>
                </a:lnTo>
                <a:lnTo>
                  <a:pt x="71170" y="58930"/>
                </a:lnTo>
                <a:lnTo>
                  <a:pt x="71210" y="58970"/>
                </a:lnTo>
                <a:lnTo>
                  <a:pt x="71260" y="58980"/>
                </a:lnTo>
                <a:lnTo>
                  <a:pt x="71420" y="58970"/>
                </a:lnTo>
                <a:lnTo>
                  <a:pt x="71320" y="59120"/>
                </a:lnTo>
                <a:lnTo>
                  <a:pt x="71250" y="59130"/>
                </a:lnTo>
                <a:lnTo>
                  <a:pt x="71180" y="59130"/>
                </a:lnTo>
                <a:lnTo>
                  <a:pt x="71130" y="59170"/>
                </a:lnTo>
                <a:lnTo>
                  <a:pt x="71100" y="59210"/>
                </a:lnTo>
                <a:lnTo>
                  <a:pt x="71090" y="59270"/>
                </a:lnTo>
                <a:lnTo>
                  <a:pt x="71110" y="59330"/>
                </a:lnTo>
                <a:lnTo>
                  <a:pt x="71150" y="59380"/>
                </a:lnTo>
                <a:lnTo>
                  <a:pt x="71240" y="59510"/>
                </a:lnTo>
                <a:lnTo>
                  <a:pt x="71240" y="59540"/>
                </a:lnTo>
                <a:lnTo>
                  <a:pt x="71220" y="59610"/>
                </a:lnTo>
                <a:lnTo>
                  <a:pt x="71190" y="59670"/>
                </a:lnTo>
                <a:lnTo>
                  <a:pt x="71160" y="59730"/>
                </a:lnTo>
                <a:lnTo>
                  <a:pt x="71110" y="59820"/>
                </a:lnTo>
                <a:lnTo>
                  <a:pt x="70980" y="59910"/>
                </a:lnTo>
                <a:lnTo>
                  <a:pt x="70880" y="59960"/>
                </a:lnTo>
                <a:lnTo>
                  <a:pt x="70840" y="60040"/>
                </a:lnTo>
                <a:lnTo>
                  <a:pt x="70760" y="60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