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Kwilu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Kwilu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41830" y="50610"/>
                </a:moveTo>
                <a:lnTo>
                  <a:pt x="41820" y="50610"/>
                </a:lnTo>
                <a:lnTo>
                  <a:pt x="41810" y="50620"/>
                </a:lnTo>
                <a:lnTo>
                  <a:pt x="41800" y="50640"/>
                </a:lnTo>
                <a:lnTo>
                  <a:pt x="41800" y="50650"/>
                </a:lnTo>
                <a:lnTo>
                  <a:pt x="41800" y="50700"/>
                </a:lnTo>
                <a:lnTo>
                  <a:pt x="41820" y="50720"/>
                </a:lnTo>
                <a:lnTo>
                  <a:pt x="41850" y="50730"/>
                </a:lnTo>
                <a:lnTo>
                  <a:pt x="41850" y="50740"/>
                </a:lnTo>
                <a:lnTo>
                  <a:pt x="41860" y="50750"/>
                </a:lnTo>
                <a:lnTo>
                  <a:pt x="41850" y="50770"/>
                </a:lnTo>
                <a:lnTo>
                  <a:pt x="41840" y="50830"/>
                </a:lnTo>
                <a:lnTo>
                  <a:pt x="41850" y="50870"/>
                </a:lnTo>
                <a:lnTo>
                  <a:pt x="41850" y="50880"/>
                </a:lnTo>
                <a:lnTo>
                  <a:pt x="41850" y="50900"/>
                </a:lnTo>
                <a:lnTo>
                  <a:pt x="41850" y="50930"/>
                </a:lnTo>
                <a:lnTo>
                  <a:pt x="41860" y="50950"/>
                </a:lnTo>
                <a:lnTo>
                  <a:pt x="41870" y="50960"/>
                </a:lnTo>
                <a:lnTo>
                  <a:pt x="41870" y="50970"/>
                </a:lnTo>
                <a:lnTo>
                  <a:pt x="41890" y="50990"/>
                </a:lnTo>
                <a:lnTo>
                  <a:pt x="41940" y="51010"/>
                </a:lnTo>
                <a:lnTo>
                  <a:pt x="41950" y="51030"/>
                </a:lnTo>
                <a:lnTo>
                  <a:pt x="41960" y="51040"/>
                </a:lnTo>
                <a:lnTo>
                  <a:pt x="41960" y="51060"/>
                </a:lnTo>
                <a:lnTo>
                  <a:pt x="41980" y="51080"/>
                </a:lnTo>
                <a:lnTo>
                  <a:pt x="41990" y="51090"/>
                </a:lnTo>
                <a:lnTo>
                  <a:pt x="42000" y="51150"/>
                </a:lnTo>
                <a:lnTo>
                  <a:pt x="42000" y="51160"/>
                </a:lnTo>
                <a:lnTo>
                  <a:pt x="42050" y="51240"/>
                </a:lnTo>
                <a:lnTo>
                  <a:pt x="42060" y="51240"/>
                </a:lnTo>
                <a:lnTo>
                  <a:pt x="42090" y="51320"/>
                </a:lnTo>
                <a:lnTo>
                  <a:pt x="42070" y="51350"/>
                </a:lnTo>
                <a:lnTo>
                  <a:pt x="42060" y="51360"/>
                </a:lnTo>
                <a:lnTo>
                  <a:pt x="42080" y="51420"/>
                </a:lnTo>
                <a:lnTo>
                  <a:pt x="42070" y="51470"/>
                </a:lnTo>
                <a:lnTo>
                  <a:pt x="42080" y="51490"/>
                </a:lnTo>
                <a:lnTo>
                  <a:pt x="42120" y="51520"/>
                </a:lnTo>
                <a:lnTo>
                  <a:pt x="42140" y="51520"/>
                </a:lnTo>
                <a:lnTo>
                  <a:pt x="42160" y="51520"/>
                </a:lnTo>
                <a:lnTo>
                  <a:pt x="42180" y="51540"/>
                </a:lnTo>
                <a:lnTo>
                  <a:pt x="42190" y="51560"/>
                </a:lnTo>
                <a:lnTo>
                  <a:pt x="42230" y="51600"/>
                </a:lnTo>
                <a:lnTo>
                  <a:pt x="42230" y="51610"/>
                </a:lnTo>
                <a:lnTo>
                  <a:pt x="42240" y="51630"/>
                </a:lnTo>
                <a:lnTo>
                  <a:pt x="42230" y="51640"/>
                </a:lnTo>
                <a:lnTo>
                  <a:pt x="42210" y="51660"/>
                </a:lnTo>
                <a:lnTo>
                  <a:pt x="42180" y="51670"/>
                </a:lnTo>
                <a:lnTo>
                  <a:pt x="42180" y="51710"/>
                </a:lnTo>
                <a:lnTo>
                  <a:pt x="42170" y="51730"/>
                </a:lnTo>
                <a:lnTo>
                  <a:pt x="42160" y="51740"/>
                </a:lnTo>
                <a:lnTo>
                  <a:pt x="42130" y="51770"/>
                </a:lnTo>
                <a:lnTo>
                  <a:pt x="42100" y="51830"/>
                </a:lnTo>
                <a:lnTo>
                  <a:pt x="42050" y="51830"/>
                </a:lnTo>
                <a:lnTo>
                  <a:pt x="42050" y="51900"/>
                </a:lnTo>
                <a:lnTo>
                  <a:pt x="42050" y="51910"/>
                </a:lnTo>
                <a:lnTo>
                  <a:pt x="42030" y="51940"/>
                </a:lnTo>
                <a:lnTo>
                  <a:pt x="42020" y="51950"/>
                </a:lnTo>
                <a:lnTo>
                  <a:pt x="42010" y="51960"/>
                </a:lnTo>
                <a:lnTo>
                  <a:pt x="41990" y="51970"/>
                </a:lnTo>
                <a:lnTo>
                  <a:pt x="41970" y="52030"/>
                </a:lnTo>
                <a:lnTo>
                  <a:pt x="41940" y="52080"/>
                </a:lnTo>
                <a:lnTo>
                  <a:pt x="41940" y="52100"/>
                </a:lnTo>
                <a:lnTo>
                  <a:pt x="41950" y="52120"/>
                </a:lnTo>
                <a:lnTo>
                  <a:pt x="41930" y="52170"/>
                </a:lnTo>
                <a:lnTo>
                  <a:pt x="41910" y="52200"/>
                </a:lnTo>
                <a:lnTo>
                  <a:pt x="41960" y="52260"/>
                </a:lnTo>
                <a:lnTo>
                  <a:pt x="41970" y="52290"/>
                </a:lnTo>
                <a:lnTo>
                  <a:pt x="41940" y="52330"/>
                </a:lnTo>
                <a:lnTo>
                  <a:pt x="41940" y="52340"/>
                </a:lnTo>
                <a:lnTo>
                  <a:pt x="41930" y="52350"/>
                </a:lnTo>
                <a:lnTo>
                  <a:pt x="41950" y="52400"/>
                </a:lnTo>
                <a:lnTo>
                  <a:pt x="41950" y="52410"/>
                </a:lnTo>
                <a:lnTo>
                  <a:pt x="41980" y="52440"/>
                </a:lnTo>
                <a:lnTo>
                  <a:pt x="41980" y="52470"/>
                </a:lnTo>
                <a:lnTo>
                  <a:pt x="41970" y="52490"/>
                </a:lnTo>
                <a:lnTo>
                  <a:pt x="41970" y="52500"/>
                </a:lnTo>
                <a:lnTo>
                  <a:pt x="41960" y="52500"/>
                </a:lnTo>
                <a:lnTo>
                  <a:pt x="41940" y="52510"/>
                </a:lnTo>
                <a:lnTo>
                  <a:pt x="41910" y="52510"/>
                </a:lnTo>
                <a:lnTo>
                  <a:pt x="41900" y="52520"/>
                </a:lnTo>
                <a:lnTo>
                  <a:pt x="41910" y="52540"/>
                </a:lnTo>
                <a:lnTo>
                  <a:pt x="41890" y="52590"/>
                </a:lnTo>
                <a:lnTo>
                  <a:pt x="41900" y="52610"/>
                </a:lnTo>
                <a:lnTo>
                  <a:pt x="41920" y="52650"/>
                </a:lnTo>
                <a:lnTo>
                  <a:pt x="41920" y="52660"/>
                </a:lnTo>
                <a:lnTo>
                  <a:pt x="41930" y="52670"/>
                </a:lnTo>
                <a:lnTo>
                  <a:pt x="41930" y="52690"/>
                </a:lnTo>
                <a:lnTo>
                  <a:pt x="41920" y="52710"/>
                </a:lnTo>
                <a:lnTo>
                  <a:pt x="41910" y="52730"/>
                </a:lnTo>
                <a:lnTo>
                  <a:pt x="41880" y="52760"/>
                </a:lnTo>
                <a:lnTo>
                  <a:pt x="41890" y="52780"/>
                </a:lnTo>
                <a:lnTo>
                  <a:pt x="41930" y="52820"/>
                </a:lnTo>
                <a:lnTo>
                  <a:pt x="41930" y="52830"/>
                </a:lnTo>
                <a:lnTo>
                  <a:pt x="41920" y="52860"/>
                </a:lnTo>
                <a:lnTo>
                  <a:pt x="41920" y="52880"/>
                </a:lnTo>
                <a:lnTo>
                  <a:pt x="41910" y="52950"/>
                </a:lnTo>
                <a:lnTo>
                  <a:pt x="41910" y="52980"/>
                </a:lnTo>
                <a:lnTo>
                  <a:pt x="41920" y="52980"/>
                </a:lnTo>
                <a:lnTo>
                  <a:pt x="41970" y="53010"/>
                </a:lnTo>
                <a:lnTo>
                  <a:pt x="42010" y="53110"/>
                </a:lnTo>
                <a:lnTo>
                  <a:pt x="42020" y="53120"/>
                </a:lnTo>
                <a:lnTo>
                  <a:pt x="42020" y="53130"/>
                </a:lnTo>
                <a:lnTo>
                  <a:pt x="42050" y="53150"/>
                </a:lnTo>
                <a:lnTo>
                  <a:pt x="42050" y="53160"/>
                </a:lnTo>
                <a:lnTo>
                  <a:pt x="42050" y="53170"/>
                </a:lnTo>
                <a:lnTo>
                  <a:pt x="42050" y="53190"/>
                </a:lnTo>
                <a:lnTo>
                  <a:pt x="42050" y="53200"/>
                </a:lnTo>
                <a:lnTo>
                  <a:pt x="42050" y="53220"/>
                </a:lnTo>
                <a:lnTo>
                  <a:pt x="42050" y="53230"/>
                </a:lnTo>
                <a:lnTo>
                  <a:pt x="42070" y="53260"/>
                </a:lnTo>
                <a:lnTo>
                  <a:pt x="42080" y="53280"/>
                </a:lnTo>
                <a:lnTo>
                  <a:pt x="42080" y="53300"/>
                </a:lnTo>
                <a:lnTo>
                  <a:pt x="42080" y="53310"/>
                </a:lnTo>
                <a:lnTo>
                  <a:pt x="42130" y="53400"/>
                </a:lnTo>
                <a:lnTo>
                  <a:pt x="42130" y="53460"/>
                </a:lnTo>
                <a:lnTo>
                  <a:pt x="42130" y="53490"/>
                </a:lnTo>
                <a:lnTo>
                  <a:pt x="42130" y="53500"/>
                </a:lnTo>
                <a:lnTo>
                  <a:pt x="42160" y="53560"/>
                </a:lnTo>
                <a:lnTo>
                  <a:pt x="42170" y="53690"/>
                </a:lnTo>
                <a:lnTo>
                  <a:pt x="42190" y="53820"/>
                </a:lnTo>
                <a:lnTo>
                  <a:pt x="42210" y="53850"/>
                </a:lnTo>
                <a:lnTo>
                  <a:pt x="42230" y="53870"/>
                </a:lnTo>
                <a:lnTo>
                  <a:pt x="42260" y="53890"/>
                </a:lnTo>
                <a:lnTo>
                  <a:pt x="42260" y="53900"/>
                </a:lnTo>
                <a:lnTo>
                  <a:pt x="42270" y="53920"/>
                </a:lnTo>
                <a:lnTo>
                  <a:pt x="42290" y="53950"/>
                </a:lnTo>
                <a:lnTo>
                  <a:pt x="42330" y="54020"/>
                </a:lnTo>
                <a:lnTo>
                  <a:pt x="42330" y="54040"/>
                </a:lnTo>
                <a:lnTo>
                  <a:pt x="42330" y="54050"/>
                </a:lnTo>
                <a:lnTo>
                  <a:pt x="42310" y="54110"/>
                </a:lnTo>
                <a:lnTo>
                  <a:pt x="42310" y="54160"/>
                </a:lnTo>
                <a:lnTo>
                  <a:pt x="42310" y="54170"/>
                </a:lnTo>
                <a:lnTo>
                  <a:pt x="42310" y="54190"/>
                </a:lnTo>
                <a:lnTo>
                  <a:pt x="42340" y="54230"/>
                </a:lnTo>
                <a:lnTo>
                  <a:pt x="42360" y="54270"/>
                </a:lnTo>
                <a:lnTo>
                  <a:pt x="42380" y="54280"/>
                </a:lnTo>
                <a:lnTo>
                  <a:pt x="42430" y="54300"/>
                </a:lnTo>
                <a:lnTo>
                  <a:pt x="42450" y="54320"/>
                </a:lnTo>
                <a:lnTo>
                  <a:pt x="42450" y="54330"/>
                </a:lnTo>
                <a:lnTo>
                  <a:pt x="42450" y="54340"/>
                </a:lnTo>
                <a:lnTo>
                  <a:pt x="42450" y="54410"/>
                </a:lnTo>
                <a:lnTo>
                  <a:pt x="42450" y="54420"/>
                </a:lnTo>
                <a:lnTo>
                  <a:pt x="42480" y="54440"/>
                </a:lnTo>
                <a:lnTo>
                  <a:pt x="42500" y="54440"/>
                </a:lnTo>
                <a:lnTo>
                  <a:pt x="42510" y="54460"/>
                </a:lnTo>
                <a:lnTo>
                  <a:pt x="42510" y="54480"/>
                </a:lnTo>
                <a:lnTo>
                  <a:pt x="42500" y="54540"/>
                </a:lnTo>
                <a:lnTo>
                  <a:pt x="42490" y="54550"/>
                </a:lnTo>
                <a:lnTo>
                  <a:pt x="42500" y="54600"/>
                </a:lnTo>
                <a:lnTo>
                  <a:pt x="42520" y="54620"/>
                </a:lnTo>
                <a:lnTo>
                  <a:pt x="42530" y="54640"/>
                </a:lnTo>
                <a:lnTo>
                  <a:pt x="42550" y="54710"/>
                </a:lnTo>
                <a:lnTo>
                  <a:pt x="42550" y="54720"/>
                </a:lnTo>
                <a:lnTo>
                  <a:pt x="42570" y="54730"/>
                </a:lnTo>
                <a:lnTo>
                  <a:pt x="42570" y="54750"/>
                </a:lnTo>
                <a:lnTo>
                  <a:pt x="42570" y="54760"/>
                </a:lnTo>
                <a:lnTo>
                  <a:pt x="42570" y="54770"/>
                </a:lnTo>
                <a:lnTo>
                  <a:pt x="42550" y="54820"/>
                </a:lnTo>
                <a:lnTo>
                  <a:pt x="42540" y="54850"/>
                </a:lnTo>
                <a:lnTo>
                  <a:pt x="42540" y="54860"/>
                </a:lnTo>
                <a:lnTo>
                  <a:pt x="42540" y="54870"/>
                </a:lnTo>
                <a:lnTo>
                  <a:pt x="42570" y="54890"/>
                </a:lnTo>
                <a:lnTo>
                  <a:pt x="42590" y="54910"/>
                </a:lnTo>
                <a:lnTo>
                  <a:pt x="42600" y="54920"/>
                </a:lnTo>
                <a:lnTo>
                  <a:pt x="42590" y="54930"/>
                </a:lnTo>
                <a:lnTo>
                  <a:pt x="42560" y="54940"/>
                </a:lnTo>
                <a:lnTo>
                  <a:pt x="42550" y="54950"/>
                </a:lnTo>
                <a:lnTo>
                  <a:pt x="42560" y="54960"/>
                </a:lnTo>
                <a:lnTo>
                  <a:pt x="42560" y="54970"/>
                </a:lnTo>
                <a:lnTo>
                  <a:pt x="42580" y="54990"/>
                </a:lnTo>
                <a:lnTo>
                  <a:pt x="42590" y="55000"/>
                </a:lnTo>
                <a:lnTo>
                  <a:pt x="42580" y="55030"/>
                </a:lnTo>
                <a:lnTo>
                  <a:pt x="42580" y="55040"/>
                </a:lnTo>
                <a:lnTo>
                  <a:pt x="42590" y="55070"/>
                </a:lnTo>
                <a:lnTo>
                  <a:pt x="42590" y="55100"/>
                </a:lnTo>
                <a:lnTo>
                  <a:pt x="42570" y="55120"/>
                </a:lnTo>
                <a:lnTo>
                  <a:pt x="42570" y="55130"/>
                </a:lnTo>
                <a:lnTo>
                  <a:pt x="42540" y="55140"/>
                </a:lnTo>
                <a:lnTo>
                  <a:pt x="42530" y="55160"/>
                </a:lnTo>
                <a:lnTo>
                  <a:pt x="42550" y="55190"/>
                </a:lnTo>
                <a:lnTo>
                  <a:pt x="42560" y="55220"/>
                </a:lnTo>
                <a:lnTo>
                  <a:pt x="42560" y="55230"/>
                </a:lnTo>
                <a:lnTo>
                  <a:pt x="42600" y="55280"/>
                </a:lnTo>
                <a:lnTo>
                  <a:pt x="42610" y="55280"/>
                </a:lnTo>
                <a:lnTo>
                  <a:pt x="42610" y="55310"/>
                </a:lnTo>
                <a:lnTo>
                  <a:pt x="42600" y="55350"/>
                </a:lnTo>
                <a:lnTo>
                  <a:pt x="42520" y="55400"/>
                </a:lnTo>
                <a:lnTo>
                  <a:pt x="42480" y="55400"/>
                </a:lnTo>
                <a:lnTo>
                  <a:pt x="42470" y="55410"/>
                </a:lnTo>
                <a:lnTo>
                  <a:pt x="42460" y="55440"/>
                </a:lnTo>
                <a:lnTo>
                  <a:pt x="42460" y="55450"/>
                </a:lnTo>
                <a:lnTo>
                  <a:pt x="42510" y="55520"/>
                </a:lnTo>
                <a:lnTo>
                  <a:pt x="42480" y="55560"/>
                </a:lnTo>
                <a:lnTo>
                  <a:pt x="42490" y="55570"/>
                </a:lnTo>
                <a:lnTo>
                  <a:pt x="42490" y="55580"/>
                </a:lnTo>
                <a:lnTo>
                  <a:pt x="42500" y="55580"/>
                </a:lnTo>
                <a:lnTo>
                  <a:pt x="42520" y="55600"/>
                </a:lnTo>
                <a:lnTo>
                  <a:pt x="42510" y="55600"/>
                </a:lnTo>
                <a:lnTo>
                  <a:pt x="42500" y="55600"/>
                </a:lnTo>
                <a:lnTo>
                  <a:pt x="42480" y="55580"/>
                </a:lnTo>
                <a:lnTo>
                  <a:pt x="42440" y="55590"/>
                </a:lnTo>
                <a:lnTo>
                  <a:pt x="42430" y="55600"/>
                </a:lnTo>
                <a:lnTo>
                  <a:pt x="42420" y="55600"/>
                </a:lnTo>
                <a:lnTo>
                  <a:pt x="42390" y="55610"/>
                </a:lnTo>
                <a:lnTo>
                  <a:pt x="42380" y="55630"/>
                </a:lnTo>
                <a:lnTo>
                  <a:pt x="42370" y="55640"/>
                </a:lnTo>
                <a:lnTo>
                  <a:pt x="42370" y="55650"/>
                </a:lnTo>
                <a:lnTo>
                  <a:pt x="42350" y="55670"/>
                </a:lnTo>
                <a:lnTo>
                  <a:pt x="42380" y="55680"/>
                </a:lnTo>
                <a:lnTo>
                  <a:pt x="42390" y="55680"/>
                </a:lnTo>
                <a:lnTo>
                  <a:pt x="42390" y="55690"/>
                </a:lnTo>
                <a:lnTo>
                  <a:pt x="42340" y="55690"/>
                </a:lnTo>
                <a:lnTo>
                  <a:pt x="42340" y="55700"/>
                </a:lnTo>
                <a:lnTo>
                  <a:pt x="42330" y="55710"/>
                </a:lnTo>
                <a:lnTo>
                  <a:pt x="42360" y="55810"/>
                </a:lnTo>
                <a:lnTo>
                  <a:pt x="42360" y="55830"/>
                </a:lnTo>
                <a:lnTo>
                  <a:pt x="42390" y="55850"/>
                </a:lnTo>
                <a:lnTo>
                  <a:pt x="42390" y="55860"/>
                </a:lnTo>
                <a:lnTo>
                  <a:pt x="42350" y="55850"/>
                </a:lnTo>
                <a:lnTo>
                  <a:pt x="42340" y="55860"/>
                </a:lnTo>
                <a:lnTo>
                  <a:pt x="42320" y="55900"/>
                </a:lnTo>
                <a:lnTo>
                  <a:pt x="42320" y="55930"/>
                </a:lnTo>
                <a:lnTo>
                  <a:pt x="42320" y="55940"/>
                </a:lnTo>
                <a:lnTo>
                  <a:pt x="42320" y="55950"/>
                </a:lnTo>
                <a:lnTo>
                  <a:pt x="42310" y="55990"/>
                </a:lnTo>
                <a:lnTo>
                  <a:pt x="42320" y="56030"/>
                </a:lnTo>
                <a:lnTo>
                  <a:pt x="42330" y="56030"/>
                </a:lnTo>
                <a:lnTo>
                  <a:pt x="42340" y="56040"/>
                </a:lnTo>
                <a:lnTo>
                  <a:pt x="42360" y="56040"/>
                </a:lnTo>
                <a:lnTo>
                  <a:pt x="42430" y="55990"/>
                </a:lnTo>
                <a:lnTo>
                  <a:pt x="42450" y="55990"/>
                </a:lnTo>
                <a:lnTo>
                  <a:pt x="42440" y="56000"/>
                </a:lnTo>
                <a:lnTo>
                  <a:pt x="42440" y="56010"/>
                </a:lnTo>
                <a:lnTo>
                  <a:pt x="42420" y="56020"/>
                </a:lnTo>
                <a:lnTo>
                  <a:pt x="42390" y="56040"/>
                </a:lnTo>
                <a:lnTo>
                  <a:pt x="42380" y="56050"/>
                </a:lnTo>
                <a:lnTo>
                  <a:pt x="42350" y="56060"/>
                </a:lnTo>
                <a:lnTo>
                  <a:pt x="42340" y="56060"/>
                </a:lnTo>
                <a:lnTo>
                  <a:pt x="42340" y="56070"/>
                </a:lnTo>
                <a:lnTo>
                  <a:pt x="42350" y="56110"/>
                </a:lnTo>
                <a:lnTo>
                  <a:pt x="42350" y="56150"/>
                </a:lnTo>
                <a:lnTo>
                  <a:pt x="42340" y="56230"/>
                </a:lnTo>
                <a:lnTo>
                  <a:pt x="42350" y="56240"/>
                </a:lnTo>
                <a:lnTo>
                  <a:pt x="42360" y="56290"/>
                </a:lnTo>
                <a:lnTo>
                  <a:pt x="42360" y="56300"/>
                </a:lnTo>
                <a:lnTo>
                  <a:pt x="42370" y="56310"/>
                </a:lnTo>
                <a:lnTo>
                  <a:pt x="42380" y="56330"/>
                </a:lnTo>
                <a:lnTo>
                  <a:pt x="42430" y="56320"/>
                </a:lnTo>
                <a:lnTo>
                  <a:pt x="42440" y="56330"/>
                </a:lnTo>
                <a:lnTo>
                  <a:pt x="42470" y="56320"/>
                </a:lnTo>
                <a:lnTo>
                  <a:pt x="42490" y="56330"/>
                </a:lnTo>
                <a:lnTo>
                  <a:pt x="42490" y="56340"/>
                </a:lnTo>
                <a:lnTo>
                  <a:pt x="42480" y="56340"/>
                </a:lnTo>
                <a:lnTo>
                  <a:pt x="42460" y="56340"/>
                </a:lnTo>
                <a:lnTo>
                  <a:pt x="42430" y="56340"/>
                </a:lnTo>
                <a:lnTo>
                  <a:pt x="42370" y="56330"/>
                </a:lnTo>
                <a:lnTo>
                  <a:pt x="42360" y="56350"/>
                </a:lnTo>
                <a:lnTo>
                  <a:pt x="42370" y="56370"/>
                </a:lnTo>
                <a:lnTo>
                  <a:pt x="42370" y="56410"/>
                </a:lnTo>
                <a:lnTo>
                  <a:pt x="42390" y="56440"/>
                </a:lnTo>
                <a:lnTo>
                  <a:pt x="42370" y="56450"/>
                </a:lnTo>
                <a:lnTo>
                  <a:pt x="42360" y="56460"/>
                </a:lnTo>
                <a:lnTo>
                  <a:pt x="42350" y="56480"/>
                </a:lnTo>
                <a:lnTo>
                  <a:pt x="42330" y="56570"/>
                </a:lnTo>
                <a:lnTo>
                  <a:pt x="42340" y="56580"/>
                </a:lnTo>
                <a:lnTo>
                  <a:pt x="42350" y="56570"/>
                </a:lnTo>
                <a:lnTo>
                  <a:pt x="42370" y="56560"/>
                </a:lnTo>
                <a:lnTo>
                  <a:pt x="42380" y="56550"/>
                </a:lnTo>
                <a:lnTo>
                  <a:pt x="42390" y="56560"/>
                </a:lnTo>
                <a:lnTo>
                  <a:pt x="42390" y="56590"/>
                </a:lnTo>
                <a:lnTo>
                  <a:pt x="42370" y="56630"/>
                </a:lnTo>
                <a:lnTo>
                  <a:pt x="42360" y="56640"/>
                </a:lnTo>
                <a:lnTo>
                  <a:pt x="42380" y="56660"/>
                </a:lnTo>
                <a:lnTo>
                  <a:pt x="42390" y="56660"/>
                </a:lnTo>
                <a:lnTo>
                  <a:pt x="42390" y="56670"/>
                </a:lnTo>
                <a:lnTo>
                  <a:pt x="42390" y="56680"/>
                </a:lnTo>
                <a:lnTo>
                  <a:pt x="42380" y="56700"/>
                </a:lnTo>
                <a:lnTo>
                  <a:pt x="42380" y="56720"/>
                </a:lnTo>
                <a:lnTo>
                  <a:pt x="42380" y="56730"/>
                </a:lnTo>
                <a:lnTo>
                  <a:pt x="42370" y="56740"/>
                </a:lnTo>
                <a:lnTo>
                  <a:pt x="42380" y="56750"/>
                </a:lnTo>
                <a:lnTo>
                  <a:pt x="42380" y="56770"/>
                </a:lnTo>
                <a:lnTo>
                  <a:pt x="42410" y="56790"/>
                </a:lnTo>
                <a:lnTo>
                  <a:pt x="42420" y="56790"/>
                </a:lnTo>
                <a:lnTo>
                  <a:pt x="42470" y="56840"/>
                </a:lnTo>
                <a:lnTo>
                  <a:pt x="42460" y="56860"/>
                </a:lnTo>
                <a:lnTo>
                  <a:pt x="42440" y="56870"/>
                </a:lnTo>
                <a:lnTo>
                  <a:pt x="42430" y="56890"/>
                </a:lnTo>
                <a:lnTo>
                  <a:pt x="42440" y="56890"/>
                </a:lnTo>
                <a:lnTo>
                  <a:pt x="42470" y="56900"/>
                </a:lnTo>
                <a:lnTo>
                  <a:pt x="42500" y="56920"/>
                </a:lnTo>
                <a:lnTo>
                  <a:pt x="42510" y="56930"/>
                </a:lnTo>
                <a:lnTo>
                  <a:pt x="42510" y="56950"/>
                </a:lnTo>
                <a:lnTo>
                  <a:pt x="42550" y="57000"/>
                </a:lnTo>
                <a:lnTo>
                  <a:pt x="42550" y="57020"/>
                </a:lnTo>
                <a:lnTo>
                  <a:pt x="42540" y="57020"/>
                </a:lnTo>
                <a:lnTo>
                  <a:pt x="42530" y="57030"/>
                </a:lnTo>
                <a:lnTo>
                  <a:pt x="42510" y="57090"/>
                </a:lnTo>
                <a:lnTo>
                  <a:pt x="42520" y="57120"/>
                </a:lnTo>
                <a:lnTo>
                  <a:pt x="42530" y="57140"/>
                </a:lnTo>
                <a:lnTo>
                  <a:pt x="42520" y="57160"/>
                </a:lnTo>
                <a:lnTo>
                  <a:pt x="42500" y="57170"/>
                </a:lnTo>
                <a:lnTo>
                  <a:pt x="42490" y="57170"/>
                </a:lnTo>
                <a:lnTo>
                  <a:pt x="42480" y="57180"/>
                </a:lnTo>
                <a:lnTo>
                  <a:pt x="42480" y="57190"/>
                </a:lnTo>
                <a:lnTo>
                  <a:pt x="42510" y="57220"/>
                </a:lnTo>
                <a:lnTo>
                  <a:pt x="42510" y="57250"/>
                </a:lnTo>
                <a:lnTo>
                  <a:pt x="42500" y="57280"/>
                </a:lnTo>
                <a:lnTo>
                  <a:pt x="42510" y="57320"/>
                </a:lnTo>
                <a:lnTo>
                  <a:pt x="42500" y="57330"/>
                </a:lnTo>
                <a:lnTo>
                  <a:pt x="42480" y="57330"/>
                </a:lnTo>
                <a:lnTo>
                  <a:pt x="42460" y="57320"/>
                </a:lnTo>
                <a:lnTo>
                  <a:pt x="42440" y="57320"/>
                </a:lnTo>
                <a:lnTo>
                  <a:pt x="42440" y="57330"/>
                </a:lnTo>
                <a:lnTo>
                  <a:pt x="42460" y="57370"/>
                </a:lnTo>
                <a:lnTo>
                  <a:pt x="42460" y="57410"/>
                </a:lnTo>
                <a:lnTo>
                  <a:pt x="42470" y="57440"/>
                </a:lnTo>
                <a:lnTo>
                  <a:pt x="42460" y="57460"/>
                </a:lnTo>
                <a:lnTo>
                  <a:pt x="42460" y="57470"/>
                </a:lnTo>
                <a:lnTo>
                  <a:pt x="42450" y="57490"/>
                </a:lnTo>
                <a:lnTo>
                  <a:pt x="42450" y="57500"/>
                </a:lnTo>
                <a:lnTo>
                  <a:pt x="42460" y="57550"/>
                </a:lnTo>
                <a:lnTo>
                  <a:pt x="42430" y="57590"/>
                </a:lnTo>
                <a:lnTo>
                  <a:pt x="42410" y="57590"/>
                </a:lnTo>
                <a:lnTo>
                  <a:pt x="42400" y="57600"/>
                </a:lnTo>
                <a:lnTo>
                  <a:pt x="42390" y="57620"/>
                </a:lnTo>
                <a:lnTo>
                  <a:pt x="42370" y="57660"/>
                </a:lnTo>
                <a:lnTo>
                  <a:pt x="42380" y="57680"/>
                </a:lnTo>
                <a:lnTo>
                  <a:pt x="42360" y="57710"/>
                </a:lnTo>
                <a:lnTo>
                  <a:pt x="42310" y="57730"/>
                </a:lnTo>
                <a:lnTo>
                  <a:pt x="42300" y="57740"/>
                </a:lnTo>
                <a:lnTo>
                  <a:pt x="42240" y="57780"/>
                </a:lnTo>
                <a:lnTo>
                  <a:pt x="42190" y="57830"/>
                </a:lnTo>
                <a:lnTo>
                  <a:pt x="42170" y="57920"/>
                </a:lnTo>
                <a:lnTo>
                  <a:pt x="42170" y="57930"/>
                </a:lnTo>
                <a:lnTo>
                  <a:pt x="42180" y="57970"/>
                </a:lnTo>
                <a:lnTo>
                  <a:pt x="42180" y="57990"/>
                </a:lnTo>
                <a:lnTo>
                  <a:pt x="42180" y="58000"/>
                </a:lnTo>
                <a:lnTo>
                  <a:pt x="42170" y="58020"/>
                </a:lnTo>
                <a:lnTo>
                  <a:pt x="42160" y="58020"/>
                </a:lnTo>
                <a:lnTo>
                  <a:pt x="42120" y="58030"/>
                </a:lnTo>
                <a:lnTo>
                  <a:pt x="42110" y="58040"/>
                </a:lnTo>
                <a:lnTo>
                  <a:pt x="42100" y="58050"/>
                </a:lnTo>
                <a:lnTo>
                  <a:pt x="42080" y="58080"/>
                </a:lnTo>
                <a:lnTo>
                  <a:pt x="42070" y="58080"/>
                </a:lnTo>
                <a:lnTo>
                  <a:pt x="42050" y="58080"/>
                </a:lnTo>
                <a:lnTo>
                  <a:pt x="42020" y="58100"/>
                </a:lnTo>
                <a:lnTo>
                  <a:pt x="41990" y="58110"/>
                </a:lnTo>
                <a:lnTo>
                  <a:pt x="41960" y="58120"/>
                </a:lnTo>
                <a:lnTo>
                  <a:pt x="41930" y="58120"/>
                </a:lnTo>
                <a:lnTo>
                  <a:pt x="41910" y="58110"/>
                </a:lnTo>
                <a:lnTo>
                  <a:pt x="41900" y="58120"/>
                </a:lnTo>
                <a:lnTo>
                  <a:pt x="41890" y="58130"/>
                </a:lnTo>
                <a:lnTo>
                  <a:pt x="41880" y="58150"/>
                </a:lnTo>
                <a:lnTo>
                  <a:pt x="41880" y="58160"/>
                </a:lnTo>
                <a:lnTo>
                  <a:pt x="41880" y="58170"/>
                </a:lnTo>
                <a:lnTo>
                  <a:pt x="41850" y="58240"/>
                </a:lnTo>
                <a:lnTo>
                  <a:pt x="41840" y="58260"/>
                </a:lnTo>
                <a:lnTo>
                  <a:pt x="41810" y="58290"/>
                </a:lnTo>
                <a:lnTo>
                  <a:pt x="41820" y="58360"/>
                </a:lnTo>
                <a:lnTo>
                  <a:pt x="41800" y="58380"/>
                </a:lnTo>
                <a:lnTo>
                  <a:pt x="41770" y="58410"/>
                </a:lnTo>
                <a:lnTo>
                  <a:pt x="41780" y="58440"/>
                </a:lnTo>
                <a:lnTo>
                  <a:pt x="41750" y="58510"/>
                </a:lnTo>
                <a:lnTo>
                  <a:pt x="41750" y="58520"/>
                </a:lnTo>
                <a:lnTo>
                  <a:pt x="41740" y="58530"/>
                </a:lnTo>
                <a:lnTo>
                  <a:pt x="41710" y="58530"/>
                </a:lnTo>
                <a:lnTo>
                  <a:pt x="41680" y="58540"/>
                </a:lnTo>
                <a:lnTo>
                  <a:pt x="41680" y="58580"/>
                </a:lnTo>
                <a:lnTo>
                  <a:pt x="41670" y="58600"/>
                </a:lnTo>
                <a:lnTo>
                  <a:pt x="41660" y="58620"/>
                </a:lnTo>
                <a:lnTo>
                  <a:pt x="41650" y="58640"/>
                </a:lnTo>
                <a:lnTo>
                  <a:pt x="41640" y="58640"/>
                </a:lnTo>
                <a:lnTo>
                  <a:pt x="41610" y="58640"/>
                </a:lnTo>
                <a:lnTo>
                  <a:pt x="41590" y="58660"/>
                </a:lnTo>
                <a:lnTo>
                  <a:pt x="41580" y="58670"/>
                </a:lnTo>
                <a:lnTo>
                  <a:pt x="41550" y="58660"/>
                </a:lnTo>
                <a:lnTo>
                  <a:pt x="41530" y="58660"/>
                </a:lnTo>
                <a:lnTo>
                  <a:pt x="41520" y="58670"/>
                </a:lnTo>
                <a:lnTo>
                  <a:pt x="41500" y="58670"/>
                </a:lnTo>
                <a:lnTo>
                  <a:pt x="41480" y="58690"/>
                </a:lnTo>
                <a:lnTo>
                  <a:pt x="41460" y="58750"/>
                </a:lnTo>
                <a:lnTo>
                  <a:pt x="41420" y="58780"/>
                </a:lnTo>
                <a:lnTo>
                  <a:pt x="41370" y="58770"/>
                </a:lnTo>
                <a:lnTo>
                  <a:pt x="41350" y="58760"/>
                </a:lnTo>
                <a:lnTo>
                  <a:pt x="41310" y="58760"/>
                </a:lnTo>
                <a:lnTo>
                  <a:pt x="41260" y="58790"/>
                </a:lnTo>
                <a:lnTo>
                  <a:pt x="41250" y="58790"/>
                </a:lnTo>
                <a:lnTo>
                  <a:pt x="41210" y="58790"/>
                </a:lnTo>
                <a:lnTo>
                  <a:pt x="41180" y="58840"/>
                </a:lnTo>
                <a:lnTo>
                  <a:pt x="41170" y="58850"/>
                </a:lnTo>
                <a:lnTo>
                  <a:pt x="41160" y="58850"/>
                </a:lnTo>
                <a:lnTo>
                  <a:pt x="41160" y="58840"/>
                </a:lnTo>
                <a:lnTo>
                  <a:pt x="41150" y="58830"/>
                </a:lnTo>
                <a:lnTo>
                  <a:pt x="41120" y="58800"/>
                </a:lnTo>
                <a:lnTo>
                  <a:pt x="41100" y="58780"/>
                </a:lnTo>
                <a:lnTo>
                  <a:pt x="41090" y="58790"/>
                </a:lnTo>
                <a:lnTo>
                  <a:pt x="41100" y="58840"/>
                </a:lnTo>
                <a:lnTo>
                  <a:pt x="41090" y="58860"/>
                </a:lnTo>
                <a:lnTo>
                  <a:pt x="41020" y="58920"/>
                </a:lnTo>
                <a:lnTo>
                  <a:pt x="40980" y="58940"/>
                </a:lnTo>
                <a:lnTo>
                  <a:pt x="40970" y="58950"/>
                </a:lnTo>
                <a:lnTo>
                  <a:pt x="40950" y="58960"/>
                </a:lnTo>
                <a:lnTo>
                  <a:pt x="40890" y="58960"/>
                </a:lnTo>
                <a:lnTo>
                  <a:pt x="40860" y="58970"/>
                </a:lnTo>
                <a:lnTo>
                  <a:pt x="40850" y="58980"/>
                </a:lnTo>
                <a:lnTo>
                  <a:pt x="40840" y="59000"/>
                </a:lnTo>
                <a:lnTo>
                  <a:pt x="40830" y="59020"/>
                </a:lnTo>
                <a:lnTo>
                  <a:pt x="40780" y="59070"/>
                </a:lnTo>
                <a:lnTo>
                  <a:pt x="40760" y="59070"/>
                </a:lnTo>
                <a:lnTo>
                  <a:pt x="40740" y="59120"/>
                </a:lnTo>
                <a:lnTo>
                  <a:pt x="40730" y="59130"/>
                </a:lnTo>
                <a:lnTo>
                  <a:pt x="40720" y="59130"/>
                </a:lnTo>
                <a:lnTo>
                  <a:pt x="40710" y="59140"/>
                </a:lnTo>
                <a:lnTo>
                  <a:pt x="40650" y="59160"/>
                </a:lnTo>
                <a:lnTo>
                  <a:pt x="40620" y="59210"/>
                </a:lnTo>
                <a:lnTo>
                  <a:pt x="40570" y="59220"/>
                </a:lnTo>
                <a:lnTo>
                  <a:pt x="40560" y="59230"/>
                </a:lnTo>
                <a:lnTo>
                  <a:pt x="40540" y="59260"/>
                </a:lnTo>
                <a:lnTo>
                  <a:pt x="40530" y="59270"/>
                </a:lnTo>
                <a:lnTo>
                  <a:pt x="40520" y="59280"/>
                </a:lnTo>
                <a:lnTo>
                  <a:pt x="40470" y="59280"/>
                </a:lnTo>
                <a:lnTo>
                  <a:pt x="40450" y="59280"/>
                </a:lnTo>
                <a:lnTo>
                  <a:pt x="40440" y="59290"/>
                </a:lnTo>
                <a:lnTo>
                  <a:pt x="40430" y="59290"/>
                </a:lnTo>
                <a:lnTo>
                  <a:pt x="40430" y="59310"/>
                </a:lnTo>
                <a:lnTo>
                  <a:pt x="40410" y="59380"/>
                </a:lnTo>
                <a:lnTo>
                  <a:pt x="40400" y="59390"/>
                </a:lnTo>
                <a:lnTo>
                  <a:pt x="40350" y="59390"/>
                </a:lnTo>
                <a:lnTo>
                  <a:pt x="40340" y="59400"/>
                </a:lnTo>
                <a:lnTo>
                  <a:pt x="40310" y="59470"/>
                </a:lnTo>
                <a:lnTo>
                  <a:pt x="40300" y="59480"/>
                </a:lnTo>
                <a:lnTo>
                  <a:pt x="40260" y="59480"/>
                </a:lnTo>
                <a:lnTo>
                  <a:pt x="40250" y="59490"/>
                </a:lnTo>
                <a:lnTo>
                  <a:pt x="40190" y="59580"/>
                </a:lnTo>
                <a:lnTo>
                  <a:pt x="40190" y="59610"/>
                </a:lnTo>
                <a:lnTo>
                  <a:pt x="40200" y="59660"/>
                </a:lnTo>
                <a:lnTo>
                  <a:pt x="40200" y="59680"/>
                </a:lnTo>
                <a:lnTo>
                  <a:pt x="40200" y="59700"/>
                </a:lnTo>
                <a:lnTo>
                  <a:pt x="40170" y="59730"/>
                </a:lnTo>
                <a:lnTo>
                  <a:pt x="40170" y="59740"/>
                </a:lnTo>
                <a:lnTo>
                  <a:pt x="40160" y="59780"/>
                </a:lnTo>
                <a:lnTo>
                  <a:pt x="40150" y="59820"/>
                </a:lnTo>
                <a:lnTo>
                  <a:pt x="40140" y="59840"/>
                </a:lnTo>
                <a:lnTo>
                  <a:pt x="40120" y="59880"/>
                </a:lnTo>
                <a:lnTo>
                  <a:pt x="40130" y="59890"/>
                </a:lnTo>
                <a:lnTo>
                  <a:pt x="40150" y="59900"/>
                </a:lnTo>
                <a:lnTo>
                  <a:pt x="40160" y="59910"/>
                </a:lnTo>
                <a:lnTo>
                  <a:pt x="40160" y="59920"/>
                </a:lnTo>
                <a:lnTo>
                  <a:pt x="40200" y="59950"/>
                </a:lnTo>
                <a:lnTo>
                  <a:pt x="40200" y="60000"/>
                </a:lnTo>
                <a:lnTo>
                  <a:pt x="40200" y="60020"/>
                </a:lnTo>
                <a:lnTo>
                  <a:pt x="40160" y="60090"/>
                </a:lnTo>
                <a:lnTo>
                  <a:pt x="40160" y="60100"/>
                </a:lnTo>
                <a:lnTo>
                  <a:pt x="40160" y="60110"/>
                </a:lnTo>
                <a:lnTo>
                  <a:pt x="40160" y="60120"/>
                </a:lnTo>
                <a:lnTo>
                  <a:pt x="40170" y="60130"/>
                </a:lnTo>
                <a:lnTo>
                  <a:pt x="40210" y="60170"/>
                </a:lnTo>
                <a:lnTo>
                  <a:pt x="40200" y="60220"/>
                </a:lnTo>
                <a:lnTo>
                  <a:pt x="40160" y="60220"/>
                </a:lnTo>
                <a:lnTo>
                  <a:pt x="40150" y="60230"/>
                </a:lnTo>
                <a:lnTo>
                  <a:pt x="40160" y="60260"/>
                </a:lnTo>
                <a:lnTo>
                  <a:pt x="40160" y="60280"/>
                </a:lnTo>
                <a:lnTo>
                  <a:pt x="40150" y="60300"/>
                </a:lnTo>
                <a:lnTo>
                  <a:pt x="40140" y="60320"/>
                </a:lnTo>
                <a:lnTo>
                  <a:pt x="40150" y="60330"/>
                </a:lnTo>
                <a:lnTo>
                  <a:pt x="40160" y="60340"/>
                </a:lnTo>
                <a:lnTo>
                  <a:pt x="40170" y="60340"/>
                </a:lnTo>
                <a:lnTo>
                  <a:pt x="40180" y="60350"/>
                </a:lnTo>
                <a:lnTo>
                  <a:pt x="40190" y="60370"/>
                </a:lnTo>
                <a:lnTo>
                  <a:pt x="40160" y="60410"/>
                </a:lnTo>
                <a:lnTo>
                  <a:pt x="40140" y="60410"/>
                </a:lnTo>
                <a:lnTo>
                  <a:pt x="40110" y="60430"/>
                </a:lnTo>
                <a:lnTo>
                  <a:pt x="40110" y="60440"/>
                </a:lnTo>
                <a:lnTo>
                  <a:pt x="40030" y="60450"/>
                </a:lnTo>
                <a:lnTo>
                  <a:pt x="40020" y="60450"/>
                </a:lnTo>
                <a:lnTo>
                  <a:pt x="40010" y="60460"/>
                </a:lnTo>
                <a:lnTo>
                  <a:pt x="40000" y="60470"/>
                </a:lnTo>
                <a:lnTo>
                  <a:pt x="39970" y="60500"/>
                </a:lnTo>
                <a:lnTo>
                  <a:pt x="39910" y="60520"/>
                </a:lnTo>
                <a:lnTo>
                  <a:pt x="39840" y="60500"/>
                </a:lnTo>
                <a:lnTo>
                  <a:pt x="39790" y="60500"/>
                </a:lnTo>
                <a:lnTo>
                  <a:pt x="39730" y="60480"/>
                </a:lnTo>
                <a:lnTo>
                  <a:pt x="39680" y="60460"/>
                </a:lnTo>
                <a:lnTo>
                  <a:pt x="39620" y="60440"/>
                </a:lnTo>
                <a:lnTo>
                  <a:pt x="39580" y="60440"/>
                </a:lnTo>
                <a:lnTo>
                  <a:pt x="39540" y="60440"/>
                </a:lnTo>
                <a:lnTo>
                  <a:pt x="39510" y="60430"/>
                </a:lnTo>
                <a:lnTo>
                  <a:pt x="39480" y="60410"/>
                </a:lnTo>
                <a:lnTo>
                  <a:pt x="39440" y="60390"/>
                </a:lnTo>
                <a:lnTo>
                  <a:pt x="39410" y="60360"/>
                </a:lnTo>
                <a:lnTo>
                  <a:pt x="39380" y="60350"/>
                </a:lnTo>
                <a:lnTo>
                  <a:pt x="39370" y="60350"/>
                </a:lnTo>
                <a:lnTo>
                  <a:pt x="39350" y="60340"/>
                </a:lnTo>
                <a:lnTo>
                  <a:pt x="39330" y="60320"/>
                </a:lnTo>
                <a:lnTo>
                  <a:pt x="39280" y="60260"/>
                </a:lnTo>
                <a:lnTo>
                  <a:pt x="39260" y="60250"/>
                </a:lnTo>
                <a:lnTo>
                  <a:pt x="39230" y="60260"/>
                </a:lnTo>
                <a:lnTo>
                  <a:pt x="39220" y="60270"/>
                </a:lnTo>
                <a:lnTo>
                  <a:pt x="39160" y="60250"/>
                </a:lnTo>
                <a:lnTo>
                  <a:pt x="39150" y="60250"/>
                </a:lnTo>
                <a:lnTo>
                  <a:pt x="39140" y="60240"/>
                </a:lnTo>
                <a:lnTo>
                  <a:pt x="39140" y="60230"/>
                </a:lnTo>
                <a:lnTo>
                  <a:pt x="39130" y="60210"/>
                </a:lnTo>
                <a:lnTo>
                  <a:pt x="39120" y="60190"/>
                </a:lnTo>
                <a:lnTo>
                  <a:pt x="39110" y="60180"/>
                </a:lnTo>
                <a:lnTo>
                  <a:pt x="39090" y="60180"/>
                </a:lnTo>
                <a:lnTo>
                  <a:pt x="39080" y="60160"/>
                </a:lnTo>
                <a:lnTo>
                  <a:pt x="39070" y="60160"/>
                </a:lnTo>
                <a:lnTo>
                  <a:pt x="39060" y="60150"/>
                </a:lnTo>
                <a:lnTo>
                  <a:pt x="39050" y="60160"/>
                </a:lnTo>
                <a:lnTo>
                  <a:pt x="39030" y="60150"/>
                </a:lnTo>
                <a:lnTo>
                  <a:pt x="39020" y="60150"/>
                </a:lnTo>
                <a:lnTo>
                  <a:pt x="39000" y="60150"/>
                </a:lnTo>
                <a:lnTo>
                  <a:pt x="38980" y="60170"/>
                </a:lnTo>
                <a:lnTo>
                  <a:pt x="38930" y="60200"/>
                </a:lnTo>
                <a:lnTo>
                  <a:pt x="38920" y="60220"/>
                </a:lnTo>
                <a:lnTo>
                  <a:pt x="38910" y="60240"/>
                </a:lnTo>
                <a:lnTo>
                  <a:pt x="38900" y="60260"/>
                </a:lnTo>
                <a:lnTo>
                  <a:pt x="38860" y="60380"/>
                </a:lnTo>
                <a:lnTo>
                  <a:pt x="38840" y="60420"/>
                </a:lnTo>
                <a:lnTo>
                  <a:pt x="38830" y="60440"/>
                </a:lnTo>
                <a:lnTo>
                  <a:pt x="38820" y="60460"/>
                </a:lnTo>
                <a:lnTo>
                  <a:pt x="38800" y="60520"/>
                </a:lnTo>
                <a:lnTo>
                  <a:pt x="38800" y="60530"/>
                </a:lnTo>
                <a:lnTo>
                  <a:pt x="38790" y="60560"/>
                </a:lnTo>
                <a:lnTo>
                  <a:pt x="38780" y="60580"/>
                </a:lnTo>
                <a:lnTo>
                  <a:pt x="38770" y="60600"/>
                </a:lnTo>
                <a:lnTo>
                  <a:pt x="38760" y="60620"/>
                </a:lnTo>
                <a:lnTo>
                  <a:pt x="38740" y="60630"/>
                </a:lnTo>
                <a:lnTo>
                  <a:pt x="38720" y="60640"/>
                </a:lnTo>
                <a:lnTo>
                  <a:pt x="38710" y="60650"/>
                </a:lnTo>
                <a:lnTo>
                  <a:pt x="38690" y="60660"/>
                </a:lnTo>
                <a:lnTo>
                  <a:pt x="38650" y="60670"/>
                </a:lnTo>
                <a:lnTo>
                  <a:pt x="38630" y="60670"/>
                </a:lnTo>
                <a:lnTo>
                  <a:pt x="38610" y="60670"/>
                </a:lnTo>
                <a:lnTo>
                  <a:pt x="38590" y="60670"/>
                </a:lnTo>
                <a:lnTo>
                  <a:pt x="38560" y="60670"/>
                </a:lnTo>
                <a:lnTo>
                  <a:pt x="38540" y="60650"/>
                </a:lnTo>
                <a:lnTo>
                  <a:pt x="38510" y="60640"/>
                </a:lnTo>
                <a:lnTo>
                  <a:pt x="38490" y="60630"/>
                </a:lnTo>
                <a:lnTo>
                  <a:pt x="38460" y="60640"/>
                </a:lnTo>
                <a:lnTo>
                  <a:pt x="38460" y="60560"/>
                </a:lnTo>
                <a:lnTo>
                  <a:pt x="38460" y="60490"/>
                </a:lnTo>
                <a:lnTo>
                  <a:pt x="38430" y="60500"/>
                </a:lnTo>
                <a:lnTo>
                  <a:pt x="38410" y="60400"/>
                </a:lnTo>
                <a:lnTo>
                  <a:pt x="38380" y="60360"/>
                </a:lnTo>
                <a:lnTo>
                  <a:pt x="38380" y="60350"/>
                </a:lnTo>
                <a:lnTo>
                  <a:pt x="38380" y="60280"/>
                </a:lnTo>
                <a:lnTo>
                  <a:pt x="38380" y="60250"/>
                </a:lnTo>
                <a:lnTo>
                  <a:pt x="38370" y="60240"/>
                </a:lnTo>
                <a:lnTo>
                  <a:pt x="38360" y="60220"/>
                </a:lnTo>
                <a:lnTo>
                  <a:pt x="38330" y="60190"/>
                </a:lnTo>
                <a:lnTo>
                  <a:pt x="38330" y="60180"/>
                </a:lnTo>
                <a:lnTo>
                  <a:pt x="38310" y="60140"/>
                </a:lnTo>
                <a:lnTo>
                  <a:pt x="38300" y="60100"/>
                </a:lnTo>
                <a:lnTo>
                  <a:pt x="38300" y="60060"/>
                </a:lnTo>
                <a:lnTo>
                  <a:pt x="38300" y="60050"/>
                </a:lnTo>
                <a:lnTo>
                  <a:pt x="38290" y="60040"/>
                </a:lnTo>
                <a:lnTo>
                  <a:pt x="38320" y="59960"/>
                </a:lnTo>
                <a:lnTo>
                  <a:pt x="38340" y="59910"/>
                </a:lnTo>
                <a:lnTo>
                  <a:pt x="38340" y="59840"/>
                </a:lnTo>
                <a:lnTo>
                  <a:pt x="38360" y="59830"/>
                </a:lnTo>
                <a:lnTo>
                  <a:pt x="38370" y="59820"/>
                </a:lnTo>
                <a:lnTo>
                  <a:pt x="38380" y="59810"/>
                </a:lnTo>
                <a:lnTo>
                  <a:pt x="38390" y="59830"/>
                </a:lnTo>
                <a:lnTo>
                  <a:pt x="38400" y="59830"/>
                </a:lnTo>
                <a:lnTo>
                  <a:pt x="38410" y="59810"/>
                </a:lnTo>
                <a:lnTo>
                  <a:pt x="38420" y="59800"/>
                </a:lnTo>
                <a:lnTo>
                  <a:pt x="38430" y="59780"/>
                </a:lnTo>
                <a:lnTo>
                  <a:pt x="38460" y="59710"/>
                </a:lnTo>
                <a:lnTo>
                  <a:pt x="38480" y="59690"/>
                </a:lnTo>
                <a:lnTo>
                  <a:pt x="38510" y="59670"/>
                </a:lnTo>
                <a:lnTo>
                  <a:pt x="38580" y="59640"/>
                </a:lnTo>
                <a:lnTo>
                  <a:pt x="38600" y="59630"/>
                </a:lnTo>
                <a:lnTo>
                  <a:pt x="38640" y="59610"/>
                </a:lnTo>
                <a:lnTo>
                  <a:pt x="38700" y="59560"/>
                </a:lnTo>
                <a:lnTo>
                  <a:pt x="38700" y="59540"/>
                </a:lnTo>
                <a:lnTo>
                  <a:pt x="38700" y="59530"/>
                </a:lnTo>
                <a:lnTo>
                  <a:pt x="38710" y="59510"/>
                </a:lnTo>
                <a:lnTo>
                  <a:pt x="38720" y="59500"/>
                </a:lnTo>
                <a:lnTo>
                  <a:pt x="38760" y="59480"/>
                </a:lnTo>
                <a:lnTo>
                  <a:pt x="38770" y="59450"/>
                </a:lnTo>
                <a:lnTo>
                  <a:pt x="38770" y="59440"/>
                </a:lnTo>
                <a:lnTo>
                  <a:pt x="38770" y="59430"/>
                </a:lnTo>
                <a:lnTo>
                  <a:pt x="38750" y="59420"/>
                </a:lnTo>
                <a:lnTo>
                  <a:pt x="38750" y="59410"/>
                </a:lnTo>
                <a:lnTo>
                  <a:pt x="38750" y="59390"/>
                </a:lnTo>
                <a:lnTo>
                  <a:pt x="38720" y="59390"/>
                </a:lnTo>
                <a:lnTo>
                  <a:pt x="38620" y="59400"/>
                </a:lnTo>
                <a:lnTo>
                  <a:pt x="38580" y="59380"/>
                </a:lnTo>
                <a:lnTo>
                  <a:pt x="38560" y="59380"/>
                </a:lnTo>
                <a:lnTo>
                  <a:pt x="38550" y="59380"/>
                </a:lnTo>
                <a:lnTo>
                  <a:pt x="38490" y="59380"/>
                </a:lnTo>
                <a:lnTo>
                  <a:pt x="38460" y="59380"/>
                </a:lnTo>
                <a:lnTo>
                  <a:pt x="38410" y="59430"/>
                </a:lnTo>
                <a:lnTo>
                  <a:pt x="38390" y="59440"/>
                </a:lnTo>
                <a:lnTo>
                  <a:pt x="38350" y="59450"/>
                </a:lnTo>
                <a:lnTo>
                  <a:pt x="38300" y="59430"/>
                </a:lnTo>
                <a:lnTo>
                  <a:pt x="38250" y="59410"/>
                </a:lnTo>
                <a:lnTo>
                  <a:pt x="38200" y="59390"/>
                </a:lnTo>
                <a:lnTo>
                  <a:pt x="38140" y="59360"/>
                </a:lnTo>
                <a:lnTo>
                  <a:pt x="38110" y="59350"/>
                </a:lnTo>
                <a:lnTo>
                  <a:pt x="38080" y="59330"/>
                </a:lnTo>
                <a:lnTo>
                  <a:pt x="38040" y="59320"/>
                </a:lnTo>
                <a:lnTo>
                  <a:pt x="38000" y="59320"/>
                </a:lnTo>
                <a:lnTo>
                  <a:pt x="37970" y="59310"/>
                </a:lnTo>
                <a:lnTo>
                  <a:pt x="37950" y="59300"/>
                </a:lnTo>
                <a:lnTo>
                  <a:pt x="37930" y="59270"/>
                </a:lnTo>
                <a:lnTo>
                  <a:pt x="37920" y="59250"/>
                </a:lnTo>
                <a:lnTo>
                  <a:pt x="37890" y="59280"/>
                </a:lnTo>
                <a:lnTo>
                  <a:pt x="37870" y="59300"/>
                </a:lnTo>
                <a:lnTo>
                  <a:pt x="37860" y="59320"/>
                </a:lnTo>
                <a:lnTo>
                  <a:pt x="37860" y="59350"/>
                </a:lnTo>
                <a:lnTo>
                  <a:pt x="37870" y="59390"/>
                </a:lnTo>
                <a:lnTo>
                  <a:pt x="37840" y="59430"/>
                </a:lnTo>
                <a:lnTo>
                  <a:pt x="37780" y="59510"/>
                </a:lnTo>
                <a:lnTo>
                  <a:pt x="37760" y="59590"/>
                </a:lnTo>
                <a:lnTo>
                  <a:pt x="37750" y="59610"/>
                </a:lnTo>
                <a:lnTo>
                  <a:pt x="37750" y="59650"/>
                </a:lnTo>
                <a:lnTo>
                  <a:pt x="37740" y="59670"/>
                </a:lnTo>
                <a:lnTo>
                  <a:pt x="37710" y="59690"/>
                </a:lnTo>
                <a:lnTo>
                  <a:pt x="37660" y="59690"/>
                </a:lnTo>
                <a:lnTo>
                  <a:pt x="37630" y="59700"/>
                </a:lnTo>
                <a:lnTo>
                  <a:pt x="37600" y="59720"/>
                </a:lnTo>
                <a:lnTo>
                  <a:pt x="37570" y="59740"/>
                </a:lnTo>
                <a:lnTo>
                  <a:pt x="37520" y="59730"/>
                </a:lnTo>
                <a:lnTo>
                  <a:pt x="37480" y="59700"/>
                </a:lnTo>
                <a:lnTo>
                  <a:pt x="37470" y="59700"/>
                </a:lnTo>
                <a:lnTo>
                  <a:pt x="37440" y="59660"/>
                </a:lnTo>
                <a:lnTo>
                  <a:pt x="37410" y="59640"/>
                </a:lnTo>
                <a:lnTo>
                  <a:pt x="37390" y="59650"/>
                </a:lnTo>
                <a:lnTo>
                  <a:pt x="37370" y="59670"/>
                </a:lnTo>
                <a:lnTo>
                  <a:pt x="37350" y="59710"/>
                </a:lnTo>
                <a:lnTo>
                  <a:pt x="37350" y="59750"/>
                </a:lnTo>
                <a:lnTo>
                  <a:pt x="37340" y="59800"/>
                </a:lnTo>
                <a:lnTo>
                  <a:pt x="37340" y="59820"/>
                </a:lnTo>
                <a:lnTo>
                  <a:pt x="37320" y="59820"/>
                </a:lnTo>
                <a:lnTo>
                  <a:pt x="37300" y="59830"/>
                </a:lnTo>
                <a:lnTo>
                  <a:pt x="37280" y="59830"/>
                </a:lnTo>
                <a:lnTo>
                  <a:pt x="37250" y="59850"/>
                </a:lnTo>
                <a:lnTo>
                  <a:pt x="37230" y="59880"/>
                </a:lnTo>
                <a:lnTo>
                  <a:pt x="37220" y="59920"/>
                </a:lnTo>
                <a:lnTo>
                  <a:pt x="37200" y="59970"/>
                </a:lnTo>
                <a:lnTo>
                  <a:pt x="37190" y="60010"/>
                </a:lnTo>
                <a:lnTo>
                  <a:pt x="37180" y="60050"/>
                </a:lnTo>
                <a:lnTo>
                  <a:pt x="37170" y="60080"/>
                </a:lnTo>
                <a:lnTo>
                  <a:pt x="37150" y="60090"/>
                </a:lnTo>
                <a:lnTo>
                  <a:pt x="37130" y="60100"/>
                </a:lnTo>
                <a:lnTo>
                  <a:pt x="37100" y="60110"/>
                </a:lnTo>
                <a:lnTo>
                  <a:pt x="37080" y="60110"/>
                </a:lnTo>
                <a:lnTo>
                  <a:pt x="37040" y="60110"/>
                </a:lnTo>
                <a:lnTo>
                  <a:pt x="37000" y="60110"/>
                </a:lnTo>
                <a:lnTo>
                  <a:pt x="36950" y="60120"/>
                </a:lnTo>
                <a:lnTo>
                  <a:pt x="36910" y="60130"/>
                </a:lnTo>
                <a:lnTo>
                  <a:pt x="36870" y="60150"/>
                </a:lnTo>
                <a:lnTo>
                  <a:pt x="36850" y="60160"/>
                </a:lnTo>
                <a:lnTo>
                  <a:pt x="36840" y="60180"/>
                </a:lnTo>
                <a:lnTo>
                  <a:pt x="36800" y="60210"/>
                </a:lnTo>
                <a:lnTo>
                  <a:pt x="36780" y="60240"/>
                </a:lnTo>
                <a:lnTo>
                  <a:pt x="36750" y="60260"/>
                </a:lnTo>
                <a:lnTo>
                  <a:pt x="36740" y="60270"/>
                </a:lnTo>
                <a:lnTo>
                  <a:pt x="36710" y="60290"/>
                </a:lnTo>
                <a:lnTo>
                  <a:pt x="36670" y="60290"/>
                </a:lnTo>
                <a:lnTo>
                  <a:pt x="36640" y="60290"/>
                </a:lnTo>
                <a:lnTo>
                  <a:pt x="36620" y="60280"/>
                </a:lnTo>
                <a:lnTo>
                  <a:pt x="36580" y="60230"/>
                </a:lnTo>
                <a:lnTo>
                  <a:pt x="36570" y="60230"/>
                </a:lnTo>
                <a:lnTo>
                  <a:pt x="36560" y="60220"/>
                </a:lnTo>
                <a:lnTo>
                  <a:pt x="36560" y="60210"/>
                </a:lnTo>
                <a:lnTo>
                  <a:pt x="36580" y="60190"/>
                </a:lnTo>
                <a:lnTo>
                  <a:pt x="36580" y="60180"/>
                </a:lnTo>
                <a:lnTo>
                  <a:pt x="36570" y="60150"/>
                </a:lnTo>
                <a:lnTo>
                  <a:pt x="36570" y="60140"/>
                </a:lnTo>
                <a:lnTo>
                  <a:pt x="36570" y="60130"/>
                </a:lnTo>
                <a:lnTo>
                  <a:pt x="36560" y="60110"/>
                </a:lnTo>
                <a:lnTo>
                  <a:pt x="36560" y="60070"/>
                </a:lnTo>
                <a:lnTo>
                  <a:pt x="36550" y="60050"/>
                </a:lnTo>
                <a:lnTo>
                  <a:pt x="36570" y="60020"/>
                </a:lnTo>
                <a:lnTo>
                  <a:pt x="36530" y="59960"/>
                </a:lnTo>
                <a:lnTo>
                  <a:pt x="36520" y="59950"/>
                </a:lnTo>
                <a:lnTo>
                  <a:pt x="36530" y="59910"/>
                </a:lnTo>
                <a:lnTo>
                  <a:pt x="36520" y="59890"/>
                </a:lnTo>
                <a:lnTo>
                  <a:pt x="36490" y="59880"/>
                </a:lnTo>
                <a:lnTo>
                  <a:pt x="36450" y="59890"/>
                </a:lnTo>
                <a:lnTo>
                  <a:pt x="36420" y="59910"/>
                </a:lnTo>
                <a:lnTo>
                  <a:pt x="36380" y="59930"/>
                </a:lnTo>
                <a:lnTo>
                  <a:pt x="36340" y="59950"/>
                </a:lnTo>
                <a:lnTo>
                  <a:pt x="36310" y="59970"/>
                </a:lnTo>
                <a:lnTo>
                  <a:pt x="36280" y="59980"/>
                </a:lnTo>
                <a:lnTo>
                  <a:pt x="36250" y="59980"/>
                </a:lnTo>
                <a:lnTo>
                  <a:pt x="36220" y="59940"/>
                </a:lnTo>
                <a:lnTo>
                  <a:pt x="36200" y="59900"/>
                </a:lnTo>
                <a:lnTo>
                  <a:pt x="36180" y="59880"/>
                </a:lnTo>
                <a:lnTo>
                  <a:pt x="36160" y="59850"/>
                </a:lnTo>
                <a:lnTo>
                  <a:pt x="36130" y="59820"/>
                </a:lnTo>
                <a:lnTo>
                  <a:pt x="36110" y="59790"/>
                </a:lnTo>
                <a:lnTo>
                  <a:pt x="36100" y="59760"/>
                </a:lnTo>
                <a:lnTo>
                  <a:pt x="36090" y="59730"/>
                </a:lnTo>
                <a:lnTo>
                  <a:pt x="36080" y="59710"/>
                </a:lnTo>
                <a:lnTo>
                  <a:pt x="36090" y="59680"/>
                </a:lnTo>
                <a:lnTo>
                  <a:pt x="36120" y="59680"/>
                </a:lnTo>
                <a:lnTo>
                  <a:pt x="36140" y="59700"/>
                </a:lnTo>
                <a:lnTo>
                  <a:pt x="36160" y="59710"/>
                </a:lnTo>
                <a:lnTo>
                  <a:pt x="36190" y="59740"/>
                </a:lnTo>
                <a:lnTo>
                  <a:pt x="36220" y="59760"/>
                </a:lnTo>
                <a:lnTo>
                  <a:pt x="36240" y="59760"/>
                </a:lnTo>
                <a:lnTo>
                  <a:pt x="36270" y="59740"/>
                </a:lnTo>
                <a:lnTo>
                  <a:pt x="36270" y="59700"/>
                </a:lnTo>
                <a:lnTo>
                  <a:pt x="36270" y="59650"/>
                </a:lnTo>
                <a:lnTo>
                  <a:pt x="36270" y="59560"/>
                </a:lnTo>
                <a:lnTo>
                  <a:pt x="36270" y="59480"/>
                </a:lnTo>
                <a:lnTo>
                  <a:pt x="36270" y="59430"/>
                </a:lnTo>
                <a:lnTo>
                  <a:pt x="36280" y="59400"/>
                </a:lnTo>
                <a:lnTo>
                  <a:pt x="36260" y="59380"/>
                </a:lnTo>
                <a:lnTo>
                  <a:pt x="36240" y="59380"/>
                </a:lnTo>
                <a:lnTo>
                  <a:pt x="36220" y="59410"/>
                </a:lnTo>
                <a:lnTo>
                  <a:pt x="36200" y="59440"/>
                </a:lnTo>
                <a:lnTo>
                  <a:pt x="36180" y="59470"/>
                </a:lnTo>
                <a:lnTo>
                  <a:pt x="36170" y="59490"/>
                </a:lnTo>
                <a:lnTo>
                  <a:pt x="36150" y="59500"/>
                </a:lnTo>
                <a:lnTo>
                  <a:pt x="36110" y="59480"/>
                </a:lnTo>
                <a:lnTo>
                  <a:pt x="36090" y="59460"/>
                </a:lnTo>
                <a:lnTo>
                  <a:pt x="36070" y="59420"/>
                </a:lnTo>
                <a:lnTo>
                  <a:pt x="36070" y="59390"/>
                </a:lnTo>
                <a:lnTo>
                  <a:pt x="36110" y="59340"/>
                </a:lnTo>
                <a:lnTo>
                  <a:pt x="36130" y="59310"/>
                </a:lnTo>
                <a:lnTo>
                  <a:pt x="36130" y="59300"/>
                </a:lnTo>
                <a:lnTo>
                  <a:pt x="36110" y="59280"/>
                </a:lnTo>
                <a:lnTo>
                  <a:pt x="36100" y="59270"/>
                </a:lnTo>
                <a:lnTo>
                  <a:pt x="36070" y="59270"/>
                </a:lnTo>
                <a:lnTo>
                  <a:pt x="36030" y="59300"/>
                </a:lnTo>
                <a:lnTo>
                  <a:pt x="35990" y="59310"/>
                </a:lnTo>
                <a:lnTo>
                  <a:pt x="35970" y="59330"/>
                </a:lnTo>
                <a:lnTo>
                  <a:pt x="35940" y="59350"/>
                </a:lnTo>
                <a:lnTo>
                  <a:pt x="35920" y="59370"/>
                </a:lnTo>
                <a:lnTo>
                  <a:pt x="35900" y="59370"/>
                </a:lnTo>
                <a:lnTo>
                  <a:pt x="35870" y="59380"/>
                </a:lnTo>
                <a:lnTo>
                  <a:pt x="35830" y="59390"/>
                </a:lnTo>
                <a:lnTo>
                  <a:pt x="35820" y="59410"/>
                </a:lnTo>
                <a:lnTo>
                  <a:pt x="35790" y="59430"/>
                </a:lnTo>
                <a:lnTo>
                  <a:pt x="35770" y="59440"/>
                </a:lnTo>
                <a:lnTo>
                  <a:pt x="35680" y="59460"/>
                </a:lnTo>
                <a:lnTo>
                  <a:pt x="35600" y="59390"/>
                </a:lnTo>
                <a:lnTo>
                  <a:pt x="35600" y="59350"/>
                </a:lnTo>
                <a:lnTo>
                  <a:pt x="35590" y="59340"/>
                </a:lnTo>
                <a:lnTo>
                  <a:pt x="35600" y="59320"/>
                </a:lnTo>
                <a:lnTo>
                  <a:pt x="35590" y="59300"/>
                </a:lnTo>
                <a:lnTo>
                  <a:pt x="35580" y="59290"/>
                </a:lnTo>
                <a:lnTo>
                  <a:pt x="35570" y="59270"/>
                </a:lnTo>
                <a:lnTo>
                  <a:pt x="35580" y="59250"/>
                </a:lnTo>
                <a:lnTo>
                  <a:pt x="35560" y="59210"/>
                </a:lnTo>
                <a:lnTo>
                  <a:pt x="35520" y="59140"/>
                </a:lnTo>
                <a:lnTo>
                  <a:pt x="35510" y="59120"/>
                </a:lnTo>
                <a:lnTo>
                  <a:pt x="35500" y="59070"/>
                </a:lnTo>
                <a:lnTo>
                  <a:pt x="35490" y="59050"/>
                </a:lnTo>
                <a:lnTo>
                  <a:pt x="35490" y="59040"/>
                </a:lnTo>
                <a:lnTo>
                  <a:pt x="35480" y="59000"/>
                </a:lnTo>
                <a:lnTo>
                  <a:pt x="35480" y="58990"/>
                </a:lnTo>
                <a:lnTo>
                  <a:pt x="35460" y="58980"/>
                </a:lnTo>
                <a:lnTo>
                  <a:pt x="35450" y="58960"/>
                </a:lnTo>
                <a:lnTo>
                  <a:pt x="35450" y="58950"/>
                </a:lnTo>
                <a:lnTo>
                  <a:pt x="35430" y="58930"/>
                </a:lnTo>
                <a:lnTo>
                  <a:pt x="35440" y="58910"/>
                </a:lnTo>
                <a:lnTo>
                  <a:pt x="35440" y="58900"/>
                </a:lnTo>
                <a:lnTo>
                  <a:pt x="35440" y="58890"/>
                </a:lnTo>
                <a:lnTo>
                  <a:pt x="35470" y="58840"/>
                </a:lnTo>
                <a:lnTo>
                  <a:pt x="35470" y="58820"/>
                </a:lnTo>
                <a:lnTo>
                  <a:pt x="35470" y="58790"/>
                </a:lnTo>
                <a:lnTo>
                  <a:pt x="35470" y="58780"/>
                </a:lnTo>
                <a:lnTo>
                  <a:pt x="35490" y="58760"/>
                </a:lnTo>
                <a:lnTo>
                  <a:pt x="35480" y="58710"/>
                </a:lnTo>
                <a:lnTo>
                  <a:pt x="35460" y="58700"/>
                </a:lnTo>
                <a:lnTo>
                  <a:pt x="35420" y="58700"/>
                </a:lnTo>
                <a:lnTo>
                  <a:pt x="35380" y="58700"/>
                </a:lnTo>
                <a:lnTo>
                  <a:pt x="35340" y="58690"/>
                </a:lnTo>
                <a:lnTo>
                  <a:pt x="35300" y="58690"/>
                </a:lnTo>
                <a:lnTo>
                  <a:pt x="35260" y="58690"/>
                </a:lnTo>
                <a:lnTo>
                  <a:pt x="35220" y="58680"/>
                </a:lnTo>
                <a:lnTo>
                  <a:pt x="35190" y="58670"/>
                </a:lnTo>
                <a:lnTo>
                  <a:pt x="35160" y="58680"/>
                </a:lnTo>
                <a:lnTo>
                  <a:pt x="35100" y="58700"/>
                </a:lnTo>
                <a:lnTo>
                  <a:pt x="35040" y="58710"/>
                </a:lnTo>
                <a:lnTo>
                  <a:pt x="34980" y="58730"/>
                </a:lnTo>
                <a:lnTo>
                  <a:pt x="34900" y="58760"/>
                </a:lnTo>
                <a:lnTo>
                  <a:pt x="34870" y="58770"/>
                </a:lnTo>
                <a:lnTo>
                  <a:pt x="34830" y="58760"/>
                </a:lnTo>
                <a:lnTo>
                  <a:pt x="34790" y="58750"/>
                </a:lnTo>
                <a:lnTo>
                  <a:pt x="34760" y="58750"/>
                </a:lnTo>
                <a:lnTo>
                  <a:pt x="34730" y="58750"/>
                </a:lnTo>
                <a:lnTo>
                  <a:pt x="34700" y="58760"/>
                </a:lnTo>
                <a:lnTo>
                  <a:pt x="34670" y="58770"/>
                </a:lnTo>
                <a:lnTo>
                  <a:pt x="34660" y="58760"/>
                </a:lnTo>
                <a:lnTo>
                  <a:pt x="34670" y="58740"/>
                </a:lnTo>
                <a:lnTo>
                  <a:pt x="34690" y="58730"/>
                </a:lnTo>
                <a:lnTo>
                  <a:pt x="34720" y="58700"/>
                </a:lnTo>
                <a:lnTo>
                  <a:pt x="34730" y="58680"/>
                </a:lnTo>
                <a:lnTo>
                  <a:pt x="34730" y="58670"/>
                </a:lnTo>
                <a:lnTo>
                  <a:pt x="34740" y="58660"/>
                </a:lnTo>
                <a:lnTo>
                  <a:pt x="34740" y="58620"/>
                </a:lnTo>
                <a:lnTo>
                  <a:pt x="34740" y="58600"/>
                </a:lnTo>
                <a:lnTo>
                  <a:pt x="34720" y="58520"/>
                </a:lnTo>
                <a:lnTo>
                  <a:pt x="34690" y="58440"/>
                </a:lnTo>
                <a:lnTo>
                  <a:pt x="34700" y="58390"/>
                </a:lnTo>
                <a:lnTo>
                  <a:pt x="34740" y="58370"/>
                </a:lnTo>
                <a:lnTo>
                  <a:pt x="34740" y="58350"/>
                </a:lnTo>
                <a:lnTo>
                  <a:pt x="34750" y="58310"/>
                </a:lnTo>
                <a:lnTo>
                  <a:pt x="34810" y="58250"/>
                </a:lnTo>
                <a:lnTo>
                  <a:pt x="34820" y="58220"/>
                </a:lnTo>
                <a:lnTo>
                  <a:pt x="34830" y="58190"/>
                </a:lnTo>
                <a:lnTo>
                  <a:pt x="34840" y="58140"/>
                </a:lnTo>
                <a:lnTo>
                  <a:pt x="34840" y="58110"/>
                </a:lnTo>
                <a:lnTo>
                  <a:pt x="34810" y="58100"/>
                </a:lnTo>
                <a:lnTo>
                  <a:pt x="34790" y="58100"/>
                </a:lnTo>
                <a:lnTo>
                  <a:pt x="34760" y="58120"/>
                </a:lnTo>
                <a:lnTo>
                  <a:pt x="34750" y="58150"/>
                </a:lnTo>
                <a:lnTo>
                  <a:pt x="34730" y="58200"/>
                </a:lnTo>
                <a:lnTo>
                  <a:pt x="34710" y="58230"/>
                </a:lnTo>
                <a:lnTo>
                  <a:pt x="34690" y="58250"/>
                </a:lnTo>
                <a:lnTo>
                  <a:pt x="34670" y="58260"/>
                </a:lnTo>
                <a:lnTo>
                  <a:pt x="34650" y="58230"/>
                </a:lnTo>
                <a:lnTo>
                  <a:pt x="34630" y="58210"/>
                </a:lnTo>
                <a:lnTo>
                  <a:pt x="34610" y="58170"/>
                </a:lnTo>
                <a:lnTo>
                  <a:pt x="34600" y="58160"/>
                </a:lnTo>
                <a:lnTo>
                  <a:pt x="34560" y="58160"/>
                </a:lnTo>
                <a:lnTo>
                  <a:pt x="34520" y="58160"/>
                </a:lnTo>
                <a:lnTo>
                  <a:pt x="34480" y="58160"/>
                </a:lnTo>
                <a:lnTo>
                  <a:pt x="34460" y="58160"/>
                </a:lnTo>
                <a:lnTo>
                  <a:pt x="34430" y="58130"/>
                </a:lnTo>
                <a:lnTo>
                  <a:pt x="34410" y="58100"/>
                </a:lnTo>
                <a:lnTo>
                  <a:pt x="34410" y="58070"/>
                </a:lnTo>
                <a:lnTo>
                  <a:pt x="34400" y="58050"/>
                </a:lnTo>
                <a:lnTo>
                  <a:pt x="34390" y="58040"/>
                </a:lnTo>
                <a:lnTo>
                  <a:pt x="34360" y="58030"/>
                </a:lnTo>
                <a:lnTo>
                  <a:pt x="34340" y="58020"/>
                </a:lnTo>
                <a:lnTo>
                  <a:pt x="34320" y="58010"/>
                </a:lnTo>
                <a:lnTo>
                  <a:pt x="34310" y="58000"/>
                </a:lnTo>
                <a:lnTo>
                  <a:pt x="34290" y="57980"/>
                </a:lnTo>
                <a:lnTo>
                  <a:pt x="34270" y="57950"/>
                </a:lnTo>
                <a:lnTo>
                  <a:pt x="34270" y="57940"/>
                </a:lnTo>
                <a:lnTo>
                  <a:pt x="34250" y="57920"/>
                </a:lnTo>
                <a:lnTo>
                  <a:pt x="34230" y="57910"/>
                </a:lnTo>
                <a:lnTo>
                  <a:pt x="34210" y="57910"/>
                </a:lnTo>
                <a:lnTo>
                  <a:pt x="34170" y="57920"/>
                </a:lnTo>
                <a:lnTo>
                  <a:pt x="34090" y="57910"/>
                </a:lnTo>
                <a:lnTo>
                  <a:pt x="34050" y="57880"/>
                </a:lnTo>
                <a:lnTo>
                  <a:pt x="34030" y="57820"/>
                </a:lnTo>
                <a:lnTo>
                  <a:pt x="34010" y="57750"/>
                </a:lnTo>
                <a:lnTo>
                  <a:pt x="33990" y="57750"/>
                </a:lnTo>
                <a:lnTo>
                  <a:pt x="33980" y="57780"/>
                </a:lnTo>
                <a:lnTo>
                  <a:pt x="33950" y="57840"/>
                </a:lnTo>
                <a:lnTo>
                  <a:pt x="33880" y="57830"/>
                </a:lnTo>
                <a:lnTo>
                  <a:pt x="33790" y="57920"/>
                </a:lnTo>
                <a:lnTo>
                  <a:pt x="33750" y="58010"/>
                </a:lnTo>
                <a:lnTo>
                  <a:pt x="33720" y="58010"/>
                </a:lnTo>
                <a:lnTo>
                  <a:pt x="33680" y="58010"/>
                </a:lnTo>
                <a:lnTo>
                  <a:pt x="33660" y="58020"/>
                </a:lnTo>
                <a:lnTo>
                  <a:pt x="33650" y="58040"/>
                </a:lnTo>
                <a:lnTo>
                  <a:pt x="33650" y="58070"/>
                </a:lnTo>
                <a:lnTo>
                  <a:pt x="33640" y="58090"/>
                </a:lnTo>
                <a:lnTo>
                  <a:pt x="33630" y="58120"/>
                </a:lnTo>
                <a:lnTo>
                  <a:pt x="33600" y="58150"/>
                </a:lnTo>
                <a:lnTo>
                  <a:pt x="33570" y="58160"/>
                </a:lnTo>
                <a:lnTo>
                  <a:pt x="33530" y="58170"/>
                </a:lnTo>
                <a:lnTo>
                  <a:pt x="33480" y="58180"/>
                </a:lnTo>
                <a:lnTo>
                  <a:pt x="33450" y="58170"/>
                </a:lnTo>
                <a:lnTo>
                  <a:pt x="33430" y="58160"/>
                </a:lnTo>
                <a:lnTo>
                  <a:pt x="33430" y="58140"/>
                </a:lnTo>
                <a:lnTo>
                  <a:pt x="33440" y="58110"/>
                </a:lnTo>
                <a:lnTo>
                  <a:pt x="33450" y="58080"/>
                </a:lnTo>
                <a:lnTo>
                  <a:pt x="33460" y="58070"/>
                </a:lnTo>
                <a:lnTo>
                  <a:pt x="33450" y="58050"/>
                </a:lnTo>
                <a:lnTo>
                  <a:pt x="33430" y="58040"/>
                </a:lnTo>
                <a:lnTo>
                  <a:pt x="33420" y="58050"/>
                </a:lnTo>
                <a:lnTo>
                  <a:pt x="33410" y="58060"/>
                </a:lnTo>
                <a:lnTo>
                  <a:pt x="33380" y="58130"/>
                </a:lnTo>
                <a:lnTo>
                  <a:pt x="33370" y="58140"/>
                </a:lnTo>
                <a:lnTo>
                  <a:pt x="33340" y="58170"/>
                </a:lnTo>
                <a:lnTo>
                  <a:pt x="33320" y="58180"/>
                </a:lnTo>
                <a:lnTo>
                  <a:pt x="33310" y="58180"/>
                </a:lnTo>
                <a:lnTo>
                  <a:pt x="33300" y="58170"/>
                </a:lnTo>
                <a:lnTo>
                  <a:pt x="33290" y="58140"/>
                </a:lnTo>
                <a:lnTo>
                  <a:pt x="33290" y="58080"/>
                </a:lnTo>
                <a:lnTo>
                  <a:pt x="33290" y="58040"/>
                </a:lnTo>
                <a:lnTo>
                  <a:pt x="33290" y="58010"/>
                </a:lnTo>
                <a:lnTo>
                  <a:pt x="33290" y="57970"/>
                </a:lnTo>
                <a:lnTo>
                  <a:pt x="33290" y="57940"/>
                </a:lnTo>
                <a:lnTo>
                  <a:pt x="33280" y="57880"/>
                </a:lnTo>
                <a:lnTo>
                  <a:pt x="33260" y="57840"/>
                </a:lnTo>
                <a:lnTo>
                  <a:pt x="33240" y="57800"/>
                </a:lnTo>
                <a:lnTo>
                  <a:pt x="33230" y="57770"/>
                </a:lnTo>
                <a:lnTo>
                  <a:pt x="33220" y="57740"/>
                </a:lnTo>
                <a:lnTo>
                  <a:pt x="33200" y="57710"/>
                </a:lnTo>
                <a:lnTo>
                  <a:pt x="33190" y="57700"/>
                </a:lnTo>
                <a:lnTo>
                  <a:pt x="33160" y="57710"/>
                </a:lnTo>
                <a:lnTo>
                  <a:pt x="33140" y="57740"/>
                </a:lnTo>
                <a:lnTo>
                  <a:pt x="33130" y="57750"/>
                </a:lnTo>
                <a:lnTo>
                  <a:pt x="33100" y="57760"/>
                </a:lnTo>
                <a:lnTo>
                  <a:pt x="33100" y="57770"/>
                </a:lnTo>
                <a:lnTo>
                  <a:pt x="33110" y="57800"/>
                </a:lnTo>
                <a:lnTo>
                  <a:pt x="33080" y="57870"/>
                </a:lnTo>
                <a:lnTo>
                  <a:pt x="33070" y="57880"/>
                </a:lnTo>
                <a:lnTo>
                  <a:pt x="33060" y="57890"/>
                </a:lnTo>
                <a:lnTo>
                  <a:pt x="33030" y="57890"/>
                </a:lnTo>
                <a:lnTo>
                  <a:pt x="33010" y="57910"/>
                </a:lnTo>
                <a:lnTo>
                  <a:pt x="33020" y="57930"/>
                </a:lnTo>
                <a:lnTo>
                  <a:pt x="33000" y="57970"/>
                </a:lnTo>
                <a:lnTo>
                  <a:pt x="33010" y="58000"/>
                </a:lnTo>
                <a:lnTo>
                  <a:pt x="32980" y="58030"/>
                </a:lnTo>
                <a:lnTo>
                  <a:pt x="32970" y="58070"/>
                </a:lnTo>
                <a:lnTo>
                  <a:pt x="32970" y="58080"/>
                </a:lnTo>
                <a:lnTo>
                  <a:pt x="32980" y="58090"/>
                </a:lnTo>
                <a:lnTo>
                  <a:pt x="33000" y="58080"/>
                </a:lnTo>
                <a:lnTo>
                  <a:pt x="33000" y="58090"/>
                </a:lnTo>
                <a:lnTo>
                  <a:pt x="32980" y="58120"/>
                </a:lnTo>
                <a:lnTo>
                  <a:pt x="32990" y="58150"/>
                </a:lnTo>
                <a:lnTo>
                  <a:pt x="32980" y="58170"/>
                </a:lnTo>
                <a:lnTo>
                  <a:pt x="32970" y="58190"/>
                </a:lnTo>
                <a:lnTo>
                  <a:pt x="32960" y="58220"/>
                </a:lnTo>
                <a:lnTo>
                  <a:pt x="32950" y="58230"/>
                </a:lnTo>
                <a:lnTo>
                  <a:pt x="32930" y="58240"/>
                </a:lnTo>
                <a:lnTo>
                  <a:pt x="32900" y="58240"/>
                </a:lnTo>
                <a:lnTo>
                  <a:pt x="32890" y="58230"/>
                </a:lnTo>
                <a:lnTo>
                  <a:pt x="32870" y="58220"/>
                </a:lnTo>
                <a:lnTo>
                  <a:pt x="32860" y="58210"/>
                </a:lnTo>
                <a:lnTo>
                  <a:pt x="32830" y="58190"/>
                </a:lnTo>
                <a:lnTo>
                  <a:pt x="32810" y="58180"/>
                </a:lnTo>
                <a:lnTo>
                  <a:pt x="32790" y="58170"/>
                </a:lnTo>
                <a:lnTo>
                  <a:pt x="32760" y="58170"/>
                </a:lnTo>
                <a:lnTo>
                  <a:pt x="32710" y="58180"/>
                </a:lnTo>
                <a:lnTo>
                  <a:pt x="32660" y="58190"/>
                </a:lnTo>
                <a:lnTo>
                  <a:pt x="32620" y="58190"/>
                </a:lnTo>
                <a:lnTo>
                  <a:pt x="32600" y="58170"/>
                </a:lnTo>
                <a:lnTo>
                  <a:pt x="32590" y="58160"/>
                </a:lnTo>
                <a:lnTo>
                  <a:pt x="32590" y="58130"/>
                </a:lnTo>
                <a:lnTo>
                  <a:pt x="32610" y="58120"/>
                </a:lnTo>
                <a:lnTo>
                  <a:pt x="32640" y="58110"/>
                </a:lnTo>
                <a:lnTo>
                  <a:pt x="32680" y="58100"/>
                </a:lnTo>
                <a:lnTo>
                  <a:pt x="32710" y="58080"/>
                </a:lnTo>
                <a:lnTo>
                  <a:pt x="32740" y="58070"/>
                </a:lnTo>
                <a:lnTo>
                  <a:pt x="32770" y="58050"/>
                </a:lnTo>
                <a:lnTo>
                  <a:pt x="32790" y="58020"/>
                </a:lnTo>
                <a:lnTo>
                  <a:pt x="32790" y="57980"/>
                </a:lnTo>
                <a:lnTo>
                  <a:pt x="32790" y="57940"/>
                </a:lnTo>
                <a:lnTo>
                  <a:pt x="32790" y="57910"/>
                </a:lnTo>
                <a:lnTo>
                  <a:pt x="32770" y="57880"/>
                </a:lnTo>
                <a:lnTo>
                  <a:pt x="32760" y="57860"/>
                </a:lnTo>
                <a:lnTo>
                  <a:pt x="32740" y="57850"/>
                </a:lnTo>
                <a:lnTo>
                  <a:pt x="32710" y="57870"/>
                </a:lnTo>
                <a:lnTo>
                  <a:pt x="32700" y="57890"/>
                </a:lnTo>
                <a:lnTo>
                  <a:pt x="32680" y="57900"/>
                </a:lnTo>
                <a:lnTo>
                  <a:pt x="32670" y="57920"/>
                </a:lnTo>
                <a:lnTo>
                  <a:pt x="32640" y="57930"/>
                </a:lnTo>
                <a:lnTo>
                  <a:pt x="32620" y="57940"/>
                </a:lnTo>
                <a:lnTo>
                  <a:pt x="32600" y="57910"/>
                </a:lnTo>
                <a:lnTo>
                  <a:pt x="32600" y="57880"/>
                </a:lnTo>
                <a:lnTo>
                  <a:pt x="32600" y="57850"/>
                </a:lnTo>
                <a:lnTo>
                  <a:pt x="32600" y="57830"/>
                </a:lnTo>
                <a:lnTo>
                  <a:pt x="32600" y="57820"/>
                </a:lnTo>
                <a:lnTo>
                  <a:pt x="32620" y="57790"/>
                </a:lnTo>
                <a:lnTo>
                  <a:pt x="32660" y="57740"/>
                </a:lnTo>
                <a:lnTo>
                  <a:pt x="32670" y="57720"/>
                </a:lnTo>
                <a:lnTo>
                  <a:pt x="32690" y="57690"/>
                </a:lnTo>
                <a:lnTo>
                  <a:pt x="32690" y="57660"/>
                </a:lnTo>
                <a:lnTo>
                  <a:pt x="32690" y="57630"/>
                </a:lnTo>
                <a:lnTo>
                  <a:pt x="32680" y="57620"/>
                </a:lnTo>
                <a:lnTo>
                  <a:pt x="32660" y="57600"/>
                </a:lnTo>
                <a:lnTo>
                  <a:pt x="32630" y="57600"/>
                </a:lnTo>
                <a:lnTo>
                  <a:pt x="32600" y="57590"/>
                </a:lnTo>
                <a:lnTo>
                  <a:pt x="32570" y="57580"/>
                </a:lnTo>
                <a:lnTo>
                  <a:pt x="32550" y="57570"/>
                </a:lnTo>
                <a:lnTo>
                  <a:pt x="32550" y="57540"/>
                </a:lnTo>
                <a:lnTo>
                  <a:pt x="32560" y="57510"/>
                </a:lnTo>
                <a:lnTo>
                  <a:pt x="32570" y="57480"/>
                </a:lnTo>
                <a:lnTo>
                  <a:pt x="32550" y="57460"/>
                </a:lnTo>
                <a:lnTo>
                  <a:pt x="32520" y="57460"/>
                </a:lnTo>
                <a:lnTo>
                  <a:pt x="32480" y="57460"/>
                </a:lnTo>
                <a:lnTo>
                  <a:pt x="32460" y="57460"/>
                </a:lnTo>
                <a:lnTo>
                  <a:pt x="32430" y="57460"/>
                </a:lnTo>
                <a:lnTo>
                  <a:pt x="32390" y="57460"/>
                </a:lnTo>
                <a:lnTo>
                  <a:pt x="32350" y="57450"/>
                </a:lnTo>
                <a:lnTo>
                  <a:pt x="32280" y="57450"/>
                </a:lnTo>
                <a:lnTo>
                  <a:pt x="32270" y="57420"/>
                </a:lnTo>
                <a:lnTo>
                  <a:pt x="32270" y="57390"/>
                </a:lnTo>
                <a:lnTo>
                  <a:pt x="32270" y="57380"/>
                </a:lnTo>
                <a:lnTo>
                  <a:pt x="32260" y="57340"/>
                </a:lnTo>
                <a:lnTo>
                  <a:pt x="32260" y="57320"/>
                </a:lnTo>
                <a:lnTo>
                  <a:pt x="32220" y="57340"/>
                </a:lnTo>
                <a:lnTo>
                  <a:pt x="32190" y="57350"/>
                </a:lnTo>
                <a:lnTo>
                  <a:pt x="32160" y="57360"/>
                </a:lnTo>
                <a:lnTo>
                  <a:pt x="32130" y="57380"/>
                </a:lnTo>
                <a:lnTo>
                  <a:pt x="32090" y="57390"/>
                </a:lnTo>
                <a:lnTo>
                  <a:pt x="32060" y="57390"/>
                </a:lnTo>
                <a:lnTo>
                  <a:pt x="32030" y="57400"/>
                </a:lnTo>
                <a:lnTo>
                  <a:pt x="31980" y="57400"/>
                </a:lnTo>
                <a:lnTo>
                  <a:pt x="31950" y="57390"/>
                </a:lnTo>
                <a:lnTo>
                  <a:pt x="31920" y="57380"/>
                </a:lnTo>
                <a:lnTo>
                  <a:pt x="31890" y="57360"/>
                </a:lnTo>
                <a:lnTo>
                  <a:pt x="31860" y="57330"/>
                </a:lnTo>
                <a:lnTo>
                  <a:pt x="31820" y="57290"/>
                </a:lnTo>
                <a:lnTo>
                  <a:pt x="31800" y="57260"/>
                </a:lnTo>
                <a:lnTo>
                  <a:pt x="31780" y="57240"/>
                </a:lnTo>
                <a:lnTo>
                  <a:pt x="31750" y="57220"/>
                </a:lnTo>
                <a:lnTo>
                  <a:pt x="31720" y="57200"/>
                </a:lnTo>
                <a:lnTo>
                  <a:pt x="31710" y="57160"/>
                </a:lnTo>
                <a:lnTo>
                  <a:pt x="31710" y="57150"/>
                </a:lnTo>
                <a:lnTo>
                  <a:pt x="31710" y="57140"/>
                </a:lnTo>
                <a:lnTo>
                  <a:pt x="31710" y="57130"/>
                </a:lnTo>
                <a:lnTo>
                  <a:pt x="31710" y="57120"/>
                </a:lnTo>
                <a:lnTo>
                  <a:pt x="31730" y="57100"/>
                </a:lnTo>
                <a:lnTo>
                  <a:pt x="31730" y="57090"/>
                </a:lnTo>
                <a:lnTo>
                  <a:pt x="31730" y="57080"/>
                </a:lnTo>
                <a:lnTo>
                  <a:pt x="31710" y="57070"/>
                </a:lnTo>
                <a:lnTo>
                  <a:pt x="31680" y="57070"/>
                </a:lnTo>
                <a:lnTo>
                  <a:pt x="31650" y="57070"/>
                </a:lnTo>
                <a:lnTo>
                  <a:pt x="31620" y="57070"/>
                </a:lnTo>
                <a:lnTo>
                  <a:pt x="31590" y="57070"/>
                </a:lnTo>
                <a:lnTo>
                  <a:pt x="31540" y="57060"/>
                </a:lnTo>
                <a:lnTo>
                  <a:pt x="31510" y="57050"/>
                </a:lnTo>
                <a:lnTo>
                  <a:pt x="31480" y="57040"/>
                </a:lnTo>
                <a:lnTo>
                  <a:pt x="31460" y="57030"/>
                </a:lnTo>
                <a:lnTo>
                  <a:pt x="31440" y="57020"/>
                </a:lnTo>
                <a:lnTo>
                  <a:pt x="31410" y="57020"/>
                </a:lnTo>
                <a:lnTo>
                  <a:pt x="31410" y="57030"/>
                </a:lnTo>
                <a:lnTo>
                  <a:pt x="31400" y="57050"/>
                </a:lnTo>
                <a:lnTo>
                  <a:pt x="31400" y="57060"/>
                </a:lnTo>
                <a:lnTo>
                  <a:pt x="31390" y="57070"/>
                </a:lnTo>
                <a:lnTo>
                  <a:pt x="31320" y="57150"/>
                </a:lnTo>
                <a:lnTo>
                  <a:pt x="31270" y="57220"/>
                </a:lnTo>
                <a:lnTo>
                  <a:pt x="31260" y="57250"/>
                </a:lnTo>
                <a:lnTo>
                  <a:pt x="31250" y="57270"/>
                </a:lnTo>
                <a:lnTo>
                  <a:pt x="31170" y="57410"/>
                </a:lnTo>
                <a:lnTo>
                  <a:pt x="31150" y="57430"/>
                </a:lnTo>
                <a:lnTo>
                  <a:pt x="31120" y="57440"/>
                </a:lnTo>
                <a:lnTo>
                  <a:pt x="31110" y="57450"/>
                </a:lnTo>
                <a:lnTo>
                  <a:pt x="31090" y="57450"/>
                </a:lnTo>
                <a:lnTo>
                  <a:pt x="31070" y="57440"/>
                </a:lnTo>
                <a:lnTo>
                  <a:pt x="31020" y="57440"/>
                </a:lnTo>
                <a:lnTo>
                  <a:pt x="31020" y="57430"/>
                </a:lnTo>
                <a:lnTo>
                  <a:pt x="30990" y="57420"/>
                </a:lnTo>
                <a:lnTo>
                  <a:pt x="30950" y="57410"/>
                </a:lnTo>
                <a:lnTo>
                  <a:pt x="30920" y="57410"/>
                </a:lnTo>
                <a:lnTo>
                  <a:pt x="30890" y="57410"/>
                </a:lnTo>
                <a:lnTo>
                  <a:pt x="30850" y="57410"/>
                </a:lnTo>
                <a:lnTo>
                  <a:pt x="30810" y="57400"/>
                </a:lnTo>
                <a:lnTo>
                  <a:pt x="30770" y="57390"/>
                </a:lnTo>
                <a:lnTo>
                  <a:pt x="30740" y="57380"/>
                </a:lnTo>
                <a:lnTo>
                  <a:pt x="30690" y="57370"/>
                </a:lnTo>
                <a:lnTo>
                  <a:pt x="30660" y="57360"/>
                </a:lnTo>
                <a:lnTo>
                  <a:pt x="30620" y="57340"/>
                </a:lnTo>
                <a:lnTo>
                  <a:pt x="30600" y="57330"/>
                </a:lnTo>
                <a:lnTo>
                  <a:pt x="30570" y="57330"/>
                </a:lnTo>
                <a:lnTo>
                  <a:pt x="30530" y="57350"/>
                </a:lnTo>
                <a:lnTo>
                  <a:pt x="30510" y="57370"/>
                </a:lnTo>
                <a:lnTo>
                  <a:pt x="30490" y="57380"/>
                </a:lnTo>
                <a:lnTo>
                  <a:pt x="30480" y="57400"/>
                </a:lnTo>
                <a:lnTo>
                  <a:pt x="30430" y="57440"/>
                </a:lnTo>
                <a:lnTo>
                  <a:pt x="30420" y="57460"/>
                </a:lnTo>
                <a:lnTo>
                  <a:pt x="30400" y="57420"/>
                </a:lnTo>
                <a:lnTo>
                  <a:pt x="30390" y="57390"/>
                </a:lnTo>
                <a:lnTo>
                  <a:pt x="30370" y="57380"/>
                </a:lnTo>
                <a:lnTo>
                  <a:pt x="30370" y="57370"/>
                </a:lnTo>
                <a:lnTo>
                  <a:pt x="30370" y="57350"/>
                </a:lnTo>
                <a:lnTo>
                  <a:pt x="30350" y="57350"/>
                </a:lnTo>
                <a:lnTo>
                  <a:pt x="30340" y="57360"/>
                </a:lnTo>
                <a:lnTo>
                  <a:pt x="30310" y="57350"/>
                </a:lnTo>
                <a:lnTo>
                  <a:pt x="30300" y="57350"/>
                </a:lnTo>
                <a:lnTo>
                  <a:pt x="30290" y="57350"/>
                </a:lnTo>
                <a:lnTo>
                  <a:pt x="30290" y="57340"/>
                </a:lnTo>
                <a:lnTo>
                  <a:pt x="30280" y="57330"/>
                </a:lnTo>
                <a:lnTo>
                  <a:pt x="30250" y="57330"/>
                </a:lnTo>
                <a:lnTo>
                  <a:pt x="30220" y="57380"/>
                </a:lnTo>
                <a:lnTo>
                  <a:pt x="30190" y="57380"/>
                </a:lnTo>
                <a:lnTo>
                  <a:pt x="30160" y="57390"/>
                </a:lnTo>
                <a:lnTo>
                  <a:pt x="30140" y="57390"/>
                </a:lnTo>
                <a:lnTo>
                  <a:pt x="30120" y="57390"/>
                </a:lnTo>
                <a:lnTo>
                  <a:pt x="30100" y="57400"/>
                </a:lnTo>
                <a:lnTo>
                  <a:pt x="30060" y="57400"/>
                </a:lnTo>
                <a:lnTo>
                  <a:pt x="30020" y="57400"/>
                </a:lnTo>
                <a:lnTo>
                  <a:pt x="30000" y="57400"/>
                </a:lnTo>
                <a:lnTo>
                  <a:pt x="29990" y="57400"/>
                </a:lnTo>
                <a:lnTo>
                  <a:pt x="29940" y="57400"/>
                </a:lnTo>
                <a:lnTo>
                  <a:pt x="29950" y="57360"/>
                </a:lnTo>
                <a:lnTo>
                  <a:pt x="29930" y="57320"/>
                </a:lnTo>
                <a:lnTo>
                  <a:pt x="29920" y="57300"/>
                </a:lnTo>
                <a:lnTo>
                  <a:pt x="29900" y="57300"/>
                </a:lnTo>
                <a:lnTo>
                  <a:pt x="29860" y="57250"/>
                </a:lnTo>
                <a:lnTo>
                  <a:pt x="29820" y="57180"/>
                </a:lnTo>
                <a:lnTo>
                  <a:pt x="29830" y="57160"/>
                </a:lnTo>
                <a:lnTo>
                  <a:pt x="29840" y="57100"/>
                </a:lnTo>
                <a:lnTo>
                  <a:pt x="29850" y="57100"/>
                </a:lnTo>
                <a:lnTo>
                  <a:pt x="29840" y="57070"/>
                </a:lnTo>
                <a:lnTo>
                  <a:pt x="29830" y="57050"/>
                </a:lnTo>
                <a:lnTo>
                  <a:pt x="29840" y="57020"/>
                </a:lnTo>
                <a:lnTo>
                  <a:pt x="29840" y="56980"/>
                </a:lnTo>
                <a:lnTo>
                  <a:pt x="29820" y="56960"/>
                </a:lnTo>
                <a:lnTo>
                  <a:pt x="29840" y="56930"/>
                </a:lnTo>
                <a:lnTo>
                  <a:pt x="29850" y="56920"/>
                </a:lnTo>
                <a:lnTo>
                  <a:pt x="29850" y="56900"/>
                </a:lnTo>
                <a:lnTo>
                  <a:pt x="29850" y="56890"/>
                </a:lnTo>
                <a:lnTo>
                  <a:pt x="29850" y="56850"/>
                </a:lnTo>
                <a:lnTo>
                  <a:pt x="29840" y="56830"/>
                </a:lnTo>
                <a:lnTo>
                  <a:pt x="29850" y="56800"/>
                </a:lnTo>
                <a:lnTo>
                  <a:pt x="29860" y="56780"/>
                </a:lnTo>
                <a:lnTo>
                  <a:pt x="29850" y="56760"/>
                </a:lnTo>
                <a:lnTo>
                  <a:pt x="29860" y="56750"/>
                </a:lnTo>
                <a:lnTo>
                  <a:pt x="29850" y="56730"/>
                </a:lnTo>
                <a:lnTo>
                  <a:pt x="29880" y="56690"/>
                </a:lnTo>
                <a:lnTo>
                  <a:pt x="29880" y="56680"/>
                </a:lnTo>
                <a:lnTo>
                  <a:pt x="29890" y="56660"/>
                </a:lnTo>
                <a:lnTo>
                  <a:pt x="29910" y="56630"/>
                </a:lnTo>
                <a:lnTo>
                  <a:pt x="29870" y="56600"/>
                </a:lnTo>
                <a:lnTo>
                  <a:pt x="29860" y="56570"/>
                </a:lnTo>
                <a:lnTo>
                  <a:pt x="29840" y="56540"/>
                </a:lnTo>
                <a:lnTo>
                  <a:pt x="29830" y="56540"/>
                </a:lnTo>
                <a:lnTo>
                  <a:pt x="29810" y="56540"/>
                </a:lnTo>
                <a:lnTo>
                  <a:pt x="29810" y="56530"/>
                </a:lnTo>
                <a:lnTo>
                  <a:pt x="29810" y="56520"/>
                </a:lnTo>
                <a:lnTo>
                  <a:pt x="29820" y="56510"/>
                </a:lnTo>
                <a:lnTo>
                  <a:pt x="29810" y="56510"/>
                </a:lnTo>
                <a:lnTo>
                  <a:pt x="29790" y="56510"/>
                </a:lnTo>
                <a:lnTo>
                  <a:pt x="29780" y="56500"/>
                </a:lnTo>
                <a:lnTo>
                  <a:pt x="29780" y="56480"/>
                </a:lnTo>
                <a:lnTo>
                  <a:pt x="29750" y="56470"/>
                </a:lnTo>
                <a:lnTo>
                  <a:pt x="29720" y="56460"/>
                </a:lnTo>
                <a:lnTo>
                  <a:pt x="29710" y="56450"/>
                </a:lnTo>
                <a:lnTo>
                  <a:pt x="29700" y="56450"/>
                </a:lnTo>
                <a:lnTo>
                  <a:pt x="29690" y="56430"/>
                </a:lnTo>
                <a:lnTo>
                  <a:pt x="29670" y="56390"/>
                </a:lnTo>
                <a:lnTo>
                  <a:pt x="29670" y="56360"/>
                </a:lnTo>
                <a:lnTo>
                  <a:pt x="29630" y="56330"/>
                </a:lnTo>
                <a:lnTo>
                  <a:pt x="29630" y="56290"/>
                </a:lnTo>
                <a:lnTo>
                  <a:pt x="29630" y="56270"/>
                </a:lnTo>
                <a:lnTo>
                  <a:pt x="29640" y="56240"/>
                </a:lnTo>
                <a:lnTo>
                  <a:pt x="29650" y="56230"/>
                </a:lnTo>
                <a:lnTo>
                  <a:pt x="29650" y="56200"/>
                </a:lnTo>
                <a:lnTo>
                  <a:pt x="29680" y="56160"/>
                </a:lnTo>
                <a:lnTo>
                  <a:pt x="29670" y="56150"/>
                </a:lnTo>
                <a:lnTo>
                  <a:pt x="29640" y="56140"/>
                </a:lnTo>
                <a:lnTo>
                  <a:pt x="29640" y="56110"/>
                </a:lnTo>
                <a:lnTo>
                  <a:pt x="29620" y="56100"/>
                </a:lnTo>
                <a:lnTo>
                  <a:pt x="29600" y="56080"/>
                </a:lnTo>
                <a:lnTo>
                  <a:pt x="29610" y="56070"/>
                </a:lnTo>
                <a:lnTo>
                  <a:pt x="29620" y="56060"/>
                </a:lnTo>
                <a:lnTo>
                  <a:pt x="29640" y="56000"/>
                </a:lnTo>
                <a:lnTo>
                  <a:pt x="29620" y="55950"/>
                </a:lnTo>
                <a:lnTo>
                  <a:pt x="29610" y="55940"/>
                </a:lnTo>
                <a:lnTo>
                  <a:pt x="29600" y="55910"/>
                </a:lnTo>
                <a:lnTo>
                  <a:pt x="29590" y="55890"/>
                </a:lnTo>
                <a:lnTo>
                  <a:pt x="29600" y="55870"/>
                </a:lnTo>
                <a:lnTo>
                  <a:pt x="29610" y="55860"/>
                </a:lnTo>
                <a:lnTo>
                  <a:pt x="29630" y="55830"/>
                </a:lnTo>
                <a:lnTo>
                  <a:pt x="29600" y="55800"/>
                </a:lnTo>
                <a:lnTo>
                  <a:pt x="29600" y="55780"/>
                </a:lnTo>
                <a:lnTo>
                  <a:pt x="29610" y="55760"/>
                </a:lnTo>
                <a:lnTo>
                  <a:pt x="29610" y="55680"/>
                </a:lnTo>
                <a:lnTo>
                  <a:pt x="29630" y="55670"/>
                </a:lnTo>
                <a:lnTo>
                  <a:pt x="29630" y="55640"/>
                </a:lnTo>
                <a:lnTo>
                  <a:pt x="29640" y="55620"/>
                </a:lnTo>
                <a:lnTo>
                  <a:pt x="29650" y="55610"/>
                </a:lnTo>
                <a:lnTo>
                  <a:pt x="29640" y="55570"/>
                </a:lnTo>
                <a:lnTo>
                  <a:pt x="29640" y="55510"/>
                </a:lnTo>
                <a:lnTo>
                  <a:pt x="29640" y="55430"/>
                </a:lnTo>
                <a:lnTo>
                  <a:pt x="29650" y="55430"/>
                </a:lnTo>
                <a:lnTo>
                  <a:pt x="29660" y="55420"/>
                </a:lnTo>
                <a:lnTo>
                  <a:pt x="29630" y="55400"/>
                </a:lnTo>
                <a:lnTo>
                  <a:pt x="29640" y="55390"/>
                </a:lnTo>
                <a:lnTo>
                  <a:pt x="29660" y="55380"/>
                </a:lnTo>
                <a:lnTo>
                  <a:pt x="29660" y="55360"/>
                </a:lnTo>
                <a:lnTo>
                  <a:pt x="29660" y="55350"/>
                </a:lnTo>
                <a:lnTo>
                  <a:pt x="29650" y="55320"/>
                </a:lnTo>
                <a:lnTo>
                  <a:pt x="29630" y="55300"/>
                </a:lnTo>
                <a:lnTo>
                  <a:pt x="29650" y="55260"/>
                </a:lnTo>
                <a:lnTo>
                  <a:pt x="29650" y="55250"/>
                </a:lnTo>
                <a:lnTo>
                  <a:pt x="29640" y="55230"/>
                </a:lnTo>
                <a:lnTo>
                  <a:pt x="29640" y="55220"/>
                </a:lnTo>
                <a:lnTo>
                  <a:pt x="29650" y="55210"/>
                </a:lnTo>
                <a:lnTo>
                  <a:pt x="29650" y="55160"/>
                </a:lnTo>
                <a:lnTo>
                  <a:pt x="29650" y="55150"/>
                </a:lnTo>
                <a:lnTo>
                  <a:pt x="29660" y="55150"/>
                </a:lnTo>
                <a:lnTo>
                  <a:pt x="29680" y="55160"/>
                </a:lnTo>
                <a:lnTo>
                  <a:pt x="29690" y="55150"/>
                </a:lnTo>
                <a:lnTo>
                  <a:pt x="29660" y="55110"/>
                </a:lnTo>
                <a:lnTo>
                  <a:pt x="29680" y="55080"/>
                </a:lnTo>
                <a:lnTo>
                  <a:pt x="29690" y="55070"/>
                </a:lnTo>
                <a:lnTo>
                  <a:pt x="29700" y="55060"/>
                </a:lnTo>
                <a:lnTo>
                  <a:pt x="29720" y="55030"/>
                </a:lnTo>
                <a:lnTo>
                  <a:pt x="29710" y="55000"/>
                </a:lnTo>
                <a:lnTo>
                  <a:pt x="29700" y="54990"/>
                </a:lnTo>
                <a:lnTo>
                  <a:pt x="29710" y="54970"/>
                </a:lnTo>
                <a:lnTo>
                  <a:pt x="29720" y="54960"/>
                </a:lnTo>
                <a:lnTo>
                  <a:pt x="29740" y="54960"/>
                </a:lnTo>
                <a:lnTo>
                  <a:pt x="29750" y="54950"/>
                </a:lnTo>
                <a:lnTo>
                  <a:pt x="29780" y="54930"/>
                </a:lnTo>
                <a:lnTo>
                  <a:pt x="29790" y="54920"/>
                </a:lnTo>
                <a:lnTo>
                  <a:pt x="29790" y="54880"/>
                </a:lnTo>
                <a:lnTo>
                  <a:pt x="29810" y="54880"/>
                </a:lnTo>
                <a:lnTo>
                  <a:pt x="29820" y="54860"/>
                </a:lnTo>
                <a:lnTo>
                  <a:pt x="29830" y="54860"/>
                </a:lnTo>
                <a:lnTo>
                  <a:pt x="29830" y="54820"/>
                </a:lnTo>
                <a:lnTo>
                  <a:pt x="29840" y="54790"/>
                </a:lnTo>
                <a:lnTo>
                  <a:pt x="29870" y="54750"/>
                </a:lnTo>
                <a:lnTo>
                  <a:pt x="29880" y="54750"/>
                </a:lnTo>
                <a:lnTo>
                  <a:pt x="29890" y="54750"/>
                </a:lnTo>
                <a:lnTo>
                  <a:pt x="29900" y="54760"/>
                </a:lnTo>
                <a:lnTo>
                  <a:pt x="29920" y="54700"/>
                </a:lnTo>
                <a:lnTo>
                  <a:pt x="29930" y="54690"/>
                </a:lnTo>
                <a:lnTo>
                  <a:pt x="29940" y="54680"/>
                </a:lnTo>
                <a:lnTo>
                  <a:pt x="29960" y="54620"/>
                </a:lnTo>
                <a:lnTo>
                  <a:pt x="29950" y="54620"/>
                </a:lnTo>
                <a:lnTo>
                  <a:pt x="29930" y="54620"/>
                </a:lnTo>
                <a:lnTo>
                  <a:pt x="29930" y="54610"/>
                </a:lnTo>
                <a:lnTo>
                  <a:pt x="29920" y="54600"/>
                </a:lnTo>
                <a:lnTo>
                  <a:pt x="29950" y="54560"/>
                </a:lnTo>
                <a:lnTo>
                  <a:pt x="29940" y="54550"/>
                </a:lnTo>
                <a:lnTo>
                  <a:pt x="29930" y="54560"/>
                </a:lnTo>
                <a:lnTo>
                  <a:pt x="29920" y="54560"/>
                </a:lnTo>
                <a:lnTo>
                  <a:pt x="29910" y="54560"/>
                </a:lnTo>
                <a:lnTo>
                  <a:pt x="29890" y="54540"/>
                </a:lnTo>
                <a:lnTo>
                  <a:pt x="29880" y="54540"/>
                </a:lnTo>
                <a:lnTo>
                  <a:pt x="29870" y="54540"/>
                </a:lnTo>
                <a:lnTo>
                  <a:pt x="29860" y="54530"/>
                </a:lnTo>
                <a:lnTo>
                  <a:pt x="29850" y="54520"/>
                </a:lnTo>
                <a:lnTo>
                  <a:pt x="29850" y="54510"/>
                </a:lnTo>
                <a:lnTo>
                  <a:pt x="29870" y="54490"/>
                </a:lnTo>
                <a:lnTo>
                  <a:pt x="29880" y="54480"/>
                </a:lnTo>
                <a:lnTo>
                  <a:pt x="29870" y="54460"/>
                </a:lnTo>
                <a:lnTo>
                  <a:pt x="29860" y="54450"/>
                </a:lnTo>
                <a:lnTo>
                  <a:pt x="29840" y="54440"/>
                </a:lnTo>
                <a:lnTo>
                  <a:pt x="29820" y="54430"/>
                </a:lnTo>
                <a:lnTo>
                  <a:pt x="29810" y="54420"/>
                </a:lnTo>
                <a:lnTo>
                  <a:pt x="29830" y="54390"/>
                </a:lnTo>
                <a:lnTo>
                  <a:pt x="29850" y="54380"/>
                </a:lnTo>
                <a:lnTo>
                  <a:pt x="29860" y="54340"/>
                </a:lnTo>
                <a:lnTo>
                  <a:pt x="29880" y="54320"/>
                </a:lnTo>
                <a:lnTo>
                  <a:pt x="29890" y="54300"/>
                </a:lnTo>
                <a:lnTo>
                  <a:pt x="29870" y="54260"/>
                </a:lnTo>
                <a:lnTo>
                  <a:pt x="29870" y="54250"/>
                </a:lnTo>
                <a:lnTo>
                  <a:pt x="29870" y="54230"/>
                </a:lnTo>
                <a:lnTo>
                  <a:pt x="29880" y="54210"/>
                </a:lnTo>
                <a:lnTo>
                  <a:pt x="29820" y="54190"/>
                </a:lnTo>
                <a:lnTo>
                  <a:pt x="29800" y="54170"/>
                </a:lnTo>
                <a:lnTo>
                  <a:pt x="29790" y="54170"/>
                </a:lnTo>
                <a:lnTo>
                  <a:pt x="29780" y="54140"/>
                </a:lnTo>
                <a:lnTo>
                  <a:pt x="29790" y="54100"/>
                </a:lnTo>
                <a:lnTo>
                  <a:pt x="29790" y="54090"/>
                </a:lnTo>
                <a:lnTo>
                  <a:pt x="29780" y="54090"/>
                </a:lnTo>
                <a:lnTo>
                  <a:pt x="29770" y="54080"/>
                </a:lnTo>
                <a:lnTo>
                  <a:pt x="29770" y="54070"/>
                </a:lnTo>
                <a:lnTo>
                  <a:pt x="29780" y="54040"/>
                </a:lnTo>
                <a:lnTo>
                  <a:pt x="29780" y="54020"/>
                </a:lnTo>
                <a:lnTo>
                  <a:pt x="29790" y="54010"/>
                </a:lnTo>
                <a:lnTo>
                  <a:pt x="29800" y="54000"/>
                </a:lnTo>
                <a:lnTo>
                  <a:pt x="29810" y="54000"/>
                </a:lnTo>
                <a:lnTo>
                  <a:pt x="29820" y="53990"/>
                </a:lnTo>
                <a:lnTo>
                  <a:pt x="29820" y="53970"/>
                </a:lnTo>
                <a:lnTo>
                  <a:pt x="29820" y="53930"/>
                </a:lnTo>
                <a:lnTo>
                  <a:pt x="29830" y="53870"/>
                </a:lnTo>
                <a:lnTo>
                  <a:pt x="29840" y="53860"/>
                </a:lnTo>
                <a:lnTo>
                  <a:pt x="29810" y="53770"/>
                </a:lnTo>
                <a:lnTo>
                  <a:pt x="29810" y="53750"/>
                </a:lnTo>
                <a:lnTo>
                  <a:pt x="29840" y="53730"/>
                </a:lnTo>
                <a:lnTo>
                  <a:pt x="29840" y="53720"/>
                </a:lnTo>
                <a:lnTo>
                  <a:pt x="29780" y="53720"/>
                </a:lnTo>
                <a:lnTo>
                  <a:pt x="29760" y="53700"/>
                </a:lnTo>
                <a:lnTo>
                  <a:pt x="29750" y="53680"/>
                </a:lnTo>
                <a:lnTo>
                  <a:pt x="29750" y="53670"/>
                </a:lnTo>
                <a:lnTo>
                  <a:pt x="29770" y="53630"/>
                </a:lnTo>
                <a:lnTo>
                  <a:pt x="29760" y="53610"/>
                </a:lnTo>
                <a:lnTo>
                  <a:pt x="29740" y="53590"/>
                </a:lnTo>
                <a:lnTo>
                  <a:pt x="29750" y="53520"/>
                </a:lnTo>
                <a:lnTo>
                  <a:pt x="29750" y="53510"/>
                </a:lnTo>
                <a:lnTo>
                  <a:pt x="29740" y="53490"/>
                </a:lnTo>
                <a:lnTo>
                  <a:pt x="29760" y="53450"/>
                </a:lnTo>
                <a:lnTo>
                  <a:pt x="29780" y="53430"/>
                </a:lnTo>
                <a:lnTo>
                  <a:pt x="29810" y="53420"/>
                </a:lnTo>
                <a:lnTo>
                  <a:pt x="29820" y="53390"/>
                </a:lnTo>
                <a:lnTo>
                  <a:pt x="29830" y="53380"/>
                </a:lnTo>
                <a:lnTo>
                  <a:pt x="29830" y="53370"/>
                </a:lnTo>
                <a:lnTo>
                  <a:pt x="29850" y="53360"/>
                </a:lnTo>
                <a:lnTo>
                  <a:pt x="29850" y="53350"/>
                </a:lnTo>
                <a:lnTo>
                  <a:pt x="29860" y="53350"/>
                </a:lnTo>
                <a:lnTo>
                  <a:pt x="29850" y="53320"/>
                </a:lnTo>
                <a:lnTo>
                  <a:pt x="29860" y="53310"/>
                </a:lnTo>
                <a:lnTo>
                  <a:pt x="29870" y="53310"/>
                </a:lnTo>
                <a:lnTo>
                  <a:pt x="29900" y="53300"/>
                </a:lnTo>
                <a:lnTo>
                  <a:pt x="29910" y="53290"/>
                </a:lnTo>
                <a:lnTo>
                  <a:pt x="29910" y="53280"/>
                </a:lnTo>
                <a:lnTo>
                  <a:pt x="29910" y="53260"/>
                </a:lnTo>
                <a:lnTo>
                  <a:pt x="29920" y="53190"/>
                </a:lnTo>
                <a:lnTo>
                  <a:pt x="29970" y="53160"/>
                </a:lnTo>
                <a:lnTo>
                  <a:pt x="29960" y="53140"/>
                </a:lnTo>
                <a:lnTo>
                  <a:pt x="29950" y="53140"/>
                </a:lnTo>
                <a:lnTo>
                  <a:pt x="29940" y="53140"/>
                </a:lnTo>
                <a:lnTo>
                  <a:pt x="29940" y="53130"/>
                </a:lnTo>
                <a:lnTo>
                  <a:pt x="29930" y="53120"/>
                </a:lnTo>
                <a:lnTo>
                  <a:pt x="29970" y="53070"/>
                </a:lnTo>
                <a:lnTo>
                  <a:pt x="29970" y="53060"/>
                </a:lnTo>
                <a:lnTo>
                  <a:pt x="29970" y="53040"/>
                </a:lnTo>
                <a:lnTo>
                  <a:pt x="29970" y="53020"/>
                </a:lnTo>
                <a:lnTo>
                  <a:pt x="29970" y="53000"/>
                </a:lnTo>
                <a:lnTo>
                  <a:pt x="29960" y="52990"/>
                </a:lnTo>
                <a:lnTo>
                  <a:pt x="29940" y="52980"/>
                </a:lnTo>
                <a:lnTo>
                  <a:pt x="29940" y="52970"/>
                </a:lnTo>
                <a:lnTo>
                  <a:pt x="29940" y="52960"/>
                </a:lnTo>
                <a:lnTo>
                  <a:pt x="29960" y="52920"/>
                </a:lnTo>
                <a:lnTo>
                  <a:pt x="30000" y="52890"/>
                </a:lnTo>
                <a:lnTo>
                  <a:pt x="30000" y="52850"/>
                </a:lnTo>
                <a:lnTo>
                  <a:pt x="30040" y="52840"/>
                </a:lnTo>
                <a:lnTo>
                  <a:pt x="30050" y="52820"/>
                </a:lnTo>
                <a:lnTo>
                  <a:pt x="30080" y="52680"/>
                </a:lnTo>
                <a:lnTo>
                  <a:pt x="30090" y="52660"/>
                </a:lnTo>
                <a:lnTo>
                  <a:pt x="30110" y="52630"/>
                </a:lnTo>
                <a:lnTo>
                  <a:pt x="30110" y="52600"/>
                </a:lnTo>
                <a:lnTo>
                  <a:pt x="30110" y="52590"/>
                </a:lnTo>
                <a:lnTo>
                  <a:pt x="30120" y="52570"/>
                </a:lnTo>
                <a:lnTo>
                  <a:pt x="30130" y="52560"/>
                </a:lnTo>
                <a:lnTo>
                  <a:pt x="30160" y="52550"/>
                </a:lnTo>
                <a:lnTo>
                  <a:pt x="30160" y="52540"/>
                </a:lnTo>
                <a:lnTo>
                  <a:pt x="30160" y="52510"/>
                </a:lnTo>
                <a:lnTo>
                  <a:pt x="30160" y="52500"/>
                </a:lnTo>
                <a:lnTo>
                  <a:pt x="30180" y="52480"/>
                </a:lnTo>
                <a:lnTo>
                  <a:pt x="30200" y="52480"/>
                </a:lnTo>
                <a:lnTo>
                  <a:pt x="30220" y="52480"/>
                </a:lnTo>
                <a:lnTo>
                  <a:pt x="30230" y="52470"/>
                </a:lnTo>
                <a:lnTo>
                  <a:pt x="30230" y="52430"/>
                </a:lnTo>
                <a:lnTo>
                  <a:pt x="30240" y="52410"/>
                </a:lnTo>
                <a:lnTo>
                  <a:pt x="30270" y="52410"/>
                </a:lnTo>
                <a:lnTo>
                  <a:pt x="30300" y="52420"/>
                </a:lnTo>
                <a:lnTo>
                  <a:pt x="30300" y="52410"/>
                </a:lnTo>
                <a:lnTo>
                  <a:pt x="30310" y="52400"/>
                </a:lnTo>
                <a:lnTo>
                  <a:pt x="30300" y="52370"/>
                </a:lnTo>
                <a:lnTo>
                  <a:pt x="30300" y="52360"/>
                </a:lnTo>
                <a:lnTo>
                  <a:pt x="30330" y="52350"/>
                </a:lnTo>
                <a:lnTo>
                  <a:pt x="30360" y="52320"/>
                </a:lnTo>
                <a:lnTo>
                  <a:pt x="30370" y="52290"/>
                </a:lnTo>
                <a:lnTo>
                  <a:pt x="30370" y="52270"/>
                </a:lnTo>
                <a:lnTo>
                  <a:pt x="30370" y="52260"/>
                </a:lnTo>
                <a:lnTo>
                  <a:pt x="30380" y="52250"/>
                </a:lnTo>
                <a:lnTo>
                  <a:pt x="30390" y="52250"/>
                </a:lnTo>
                <a:lnTo>
                  <a:pt x="30400" y="52240"/>
                </a:lnTo>
                <a:lnTo>
                  <a:pt x="30400" y="52230"/>
                </a:lnTo>
                <a:lnTo>
                  <a:pt x="30400" y="52200"/>
                </a:lnTo>
                <a:lnTo>
                  <a:pt x="30400" y="52180"/>
                </a:lnTo>
                <a:lnTo>
                  <a:pt x="30410" y="52150"/>
                </a:lnTo>
                <a:lnTo>
                  <a:pt x="30420" y="52140"/>
                </a:lnTo>
                <a:lnTo>
                  <a:pt x="30420" y="52130"/>
                </a:lnTo>
                <a:lnTo>
                  <a:pt x="30420" y="52120"/>
                </a:lnTo>
                <a:lnTo>
                  <a:pt x="30390" y="52120"/>
                </a:lnTo>
                <a:lnTo>
                  <a:pt x="30390" y="52060"/>
                </a:lnTo>
                <a:lnTo>
                  <a:pt x="30390" y="52020"/>
                </a:lnTo>
                <a:lnTo>
                  <a:pt x="30400" y="52010"/>
                </a:lnTo>
                <a:lnTo>
                  <a:pt x="30410" y="52010"/>
                </a:lnTo>
                <a:lnTo>
                  <a:pt x="30430" y="52010"/>
                </a:lnTo>
                <a:lnTo>
                  <a:pt x="30470" y="51960"/>
                </a:lnTo>
                <a:lnTo>
                  <a:pt x="30470" y="51950"/>
                </a:lnTo>
                <a:lnTo>
                  <a:pt x="30450" y="51940"/>
                </a:lnTo>
                <a:lnTo>
                  <a:pt x="30440" y="51930"/>
                </a:lnTo>
                <a:lnTo>
                  <a:pt x="30560" y="51870"/>
                </a:lnTo>
                <a:lnTo>
                  <a:pt x="30580" y="51880"/>
                </a:lnTo>
                <a:lnTo>
                  <a:pt x="30580" y="51890"/>
                </a:lnTo>
                <a:lnTo>
                  <a:pt x="30590" y="51900"/>
                </a:lnTo>
                <a:lnTo>
                  <a:pt x="30610" y="51910"/>
                </a:lnTo>
                <a:lnTo>
                  <a:pt x="30630" y="51880"/>
                </a:lnTo>
                <a:lnTo>
                  <a:pt x="30640" y="51870"/>
                </a:lnTo>
                <a:lnTo>
                  <a:pt x="30640" y="51860"/>
                </a:lnTo>
                <a:lnTo>
                  <a:pt x="30630" y="51860"/>
                </a:lnTo>
                <a:lnTo>
                  <a:pt x="30640" y="51860"/>
                </a:lnTo>
                <a:lnTo>
                  <a:pt x="30640" y="51840"/>
                </a:lnTo>
                <a:lnTo>
                  <a:pt x="30680" y="51810"/>
                </a:lnTo>
                <a:lnTo>
                  <a:pt x="30680" y="51780"/>
                </a:lnTo>
                <a:lnTo>
                  <a:pt x="30660" y="51740"/>
                </a:lnTo>
                <a:lnTo>
                  <a:pt x="30650" y="51730"/>
                </a:lnTo>
                <a:lnTo>
                  <a:pt x="30640" y="51730"/>
                </a:lnTo>
                <a:lnTo>
                  <a:pt x="30630" y="51720"/>
                </a:lnTo>
                <a:lnTo>
                  <a:pt x="30650" y="51700"/>
                </a:lnTo>
                <a:lnTo>
                  <a:pt x="30590" y="51640"/>
                </a:lnTo>
                <a:lnTo>
                  <a:pt x="30580" y="51620"/>
                </a:lnTo>
                <a:lnTo>
                  <a:pt x="30590" y="51560"/>
                </a:lnTo>
                <a:lnTo>
                  <a:pt x="30570" y="51550"/>
                </a:lnTo>
                <a:lnTo>
                  <a:pt x="30480" y="51540"/>
                </a:lnTo>
                <a:lnTo>
                  <a:pt x="30440" y="51540"/>
                </a:lnTo>
                <a:lnTo>
                  <a:pt x="30470" y="51490"/>
                </a:lnTo>
                <a:lnTo>
                  <a:pt x="30500" y="51490"/>
                </a:lnTo>
                <a:lnTo>
                  <a:pt x="30520" y="51510"/>
                </a:lnTo>
                <a:lnTo>
                  <a:pt x="30530" y="51510"/>
                </a:lnTo>
                <a:lnTo>
                  <a:pt x="30570" y="51480"/>
                </a:lnTo>
                <a:lnTo>
                  <a:pt x="30550" y="51470"/>
                </a:lnTo>
                <a:lnTo>
                  <a:pt x="30520" y="51470"/>
                </a:lnTo>
                <a:lnTo>
                  <a:pt x="30520" y="51440"/>
                </a:lnTo>
                <a:lnTo>
                  <a:pt x="30510" y="51420"/>
                </a:lnTo>
                <a:lnTo>
                  <a:pt x="30520" y="51390"/>
                </a:lnTo>
                <a:lnTo>
                  <a:pt x="30540" y="51370"/>
                </a:lnTo>
                <a:lnTo>
                  <a:pt x="30550" y="51390"/>
                </a:lnTo>
                <a:lnTo>
                  <a:pt x="30560" y="51410"/>
                </a:lnTo>
                <a:lnTo>
                  <a:pt x="30570" y="51420"/>
                </a:lnTo>
                <a:lnTo>
                  <a:pt x="30580" y="51420"/>
                </a:lnTo>
                <a:lnTo>
                  <a:pt x="30600" y="51370"/>
                </a:lnTo>
                <a:lnTo>
                  <a:pt x="30630" y="51330"/>
                </a:lnTo>
                <a:lnTo>
                  <a:pt x="30620" y="51290"/>
                </a:lnTo>
                <a:lnTo>
                  <a:pt x="30650" y="51270"/>
                </a:lnTo>
                <a:lnTo>
                  <a:pt x="30670" y="51260"/>
                </a:lnTo>
                <a:lnTo>
                  <a:pt x="30680" y="51200"/>
                </a:lnTo>
                <a:lnTo>
                  <a:pt x="30690" y="51210"/>
                </a:lnTo>
                <a:lnTo>
                  <a:pt x="30720" y="51230"/>
                </a:lnTo>
                <a:lnTo>
                  <a:pt x="30720" y="51220"/>
                </a:lnTo>
                <a:lnTo>
                  <a:pt x="30720" y="51210"/>
                </a:lnTo>
                <a:lnTo>
                  <a:pt x="30720" y="51190"/>
                </a:lnTo>
                <a:lnTo>
                  <a:pt x="30720" y="51180"/>
                </a:lnTo>
                <a:lnTo>
                  <a:pt x="30730" y="51110"/>
                </a:lnTo>
                <a:lnTo>
                  <a:pt x="30740" y="51100"/>
                </a:lnTo>
                <a:lnTo>
                  <a:pt x="30750" y="51100"/>
                </a:lnTo>
                <a:lnTo>
                  <a:pt x="30760" y="51100"/>
                </a:lnTo>
                <a:lnTo>
                  <a:pt x="30770" y="51120"/>
                </a:lnTo>
                <a:lnTo>
                  <a:pt x="30790" y="51120"/>
                </a:lnTo>
                <a:lnTo>
                  <a:pt x="30810" y="51110"/>
                </a:lnTo>
                <a:lnTo>
                  <a:pt x="30830" y="51080"/>
                </a:lnTo>
                <a:lnTo>
                  <a:pt x="30830" y="51070"/>
                </a:lnTo>
                <a:lnTo>
                  <a:pt x="30840" y="51070"/>
                </a:lnTo>
                <a:lnTo>
                  <a:pt x="30850" y="51080"/>
                </a:lnTo>
                <a:lnTo>
                  <a:pt x="30870" y="51090"/>
                </a:lnTo>
                <a:lnTo>
                  <a:pt x="30880" y="51090"/>
                </a:lnTo>
                <a:lnTo>
                  <a:pt x="30900" y="51080"/>
                </a:lnTo>
                <a:lnTo>
                  <a:pt x="30920" y="51080"/>
                </a:lnTo>
                <a:lnTo>
                  <a:pt x="30930" y="51080"/>
                </a:lnTo>
                <a:lnTo>
                  <a:pt x="30940" y="51070"/>
                </a:lnTo>
                <a:lnTo>
                  <a:pt x="30970" y="51040"/>
                </a:lnTo>
                <a:lnTo>
                  <a:pt x="30980" y="51030"/>
                </a:lnTo>
                <a:lnTo>
                  <a:pt x="30990" y="51030"/>
                </a:lnTo>
                <a:lnTo>
                  <a:pt x="31030" y="51000"/>
                </a:lnTo>
                <a:lnTo>
                  <a:pt x="31040" y="50980"/>
                </a:lnTo>
                <a:lnTo>
                  <a:pt x="31050" y="50930"/>
                </a:lnTo>
                <a:lnTo>
                  <a:pt x="31060" y="50920"/>
                </a:lnTo>
                <a:lnTo>
                  <a:pt x="31070" y="50910"/>
                </a:lnTo>
                <a:lnTo>
                  <a:pt x="31080" y="50910"/>
                </a:lnTo>
                <a:lnTo>
                  <a:pt x="31130" y="50900"/>
                </a:lnTo>
                <a:lnTo>
                  <a:pt x="31140" y="50900"/>
                </a:lnTo>
                <a:lnTo>
                  <a:pt x="31150" y="50900"/>
                </a:lnTo>
                <a:lnTo>
                  <a:pt x="31160" y="50890"/>
                </a:lnTo>
                <a:lnTo>
                  <a:pt x="31190" y="50850"/>
                </a:lnTo>
                <a:lnTo>
                  <a:pt x="31280" y="50800"/>
                </a:lnTo>
                <a:lnTo>
                  <a:pt x="31280" y="50790"/>
                </a:lnTo>
                <a:lnTo>
                  <a:pt x="31300" y="50760"/>
                </a:lnTo>
                <a:lnTo>
                  <a:pt x="31290" y="50720"/>
                </a:lnTo>
                <a:lnTo>
                  <a:pt x="31280" y="50690"/>
                </a:lnTo>
                <a:lnTo>
                  <a:pt x="31270" y="50670"/>
                </a:lnTo>
                <a:lnTo>
                  <a:pt x="31250" y="50650"/>
                </a:lnTo>
                <a:lnTo>
                  <a:pt x="31240" y="50630"/>
                </a:lnTo>
                <a:lnTo>
                  <a:pt x="31220" y="50620"/>
                </a:lnTo>
                <a:lnTo>
                  <a:pt x="31200" y="50600"/>
                </a:lnTo>
                <a:lnTo>
                  <a:pt x="31170" y="50580"/>
                </a:lnTo>
                <a:lnTo>
                  <a:pt x="31140" y="50560"/>
                </a:lnTo>
                <a:lnTo>
                  <a:pt x="31130" y="50560"/>
                </a:lnTo>
                <a:lnTo>
                  <a:pt x="31110" y="50570"/>
                </a:lnTo>
                <a:lnTo>
                  <a:pt x="31090" y="50590"/>
                </a:lnTo>
                <a:lnTo>
                  <a:pt x="31060" y="50620"/>
                </a:lnTo>
                <a:lnTo>
                  <a:pt x="31040" y="50640"/>
                </a:lnTo>
                <a:lnTo>
                  <a:pt x="30990" y="50670"/>
                </a:lnTo>
                <a:lnTo>
                  <a:pt x="30950" y="50700"/>
                </a:lnTo>
                <a:lnTo>
                  <a:pt x="30900" y="50720"/>
                </a:lnTo>
                <a:lnTo>
                  <a:pt x="30850" y="50750"/>
                </a:lnTo>
                <a:lnTo>
                  <a:pt x="30800" y="50770"/>
                </a:lnTo>
                <a:lnTo>
                  <a:pt x="30750" y="50790"/>
                </a:lnTo>
                <a:lnTo>
                  <a:pt x="30700" y="50800"/>
                </a:lnTo>
                <a:lnTo>
                  <a:pt x="30660" y="50820"/>
                </a:lnTo>
                <a:lnTo>
                  <a:pt x="30610" y="50840"/>
                </a:lnTo>
                <a:lnTo>
                  <a:pt x="30540" y="50850"/>
                </a:lnTo>
                <a:lnTo>
                  <a:pt x="30490" y="50860"/>
                </a:lnTo>
                <a:lnTo>
                  <a:pt x="30470" y="50870"/>
                </a:lnTo>
                <a:lnTo>
                  <a:pt x="30430" y="50880"/>
                </a:lnTo>
                <a:lnTo>
                  <a:pt x="30400" y="50870"/>
                </a:lnTo>
                <a:lnTo>
                  <a:pt x="30380" y="50860"/>
                </a:lnTo>
                <a:lnTo>
                  <a:pt x="30350" y="50840"/>
                </a:lnTo>
                <a:lnTo>
                  <a:pt x="30350" y="50820"/>
                </a:lnTo>
                <a:lnTo>
                  <a:pt x="30350" y="50800"/>
                </a:lnTo>
                <a:lnTo>
                  <a:pt x="30360" y="50750"/>
                </a:lnTo>
                <a:lnTo>
                  <a:pt x="30370" y="50730"/>
                </a:lnTo>
                <a:lnTo>
                  <a:pt x="30380" y="50720"/>
                </a:lnTo>
                <a:lnTo>
                  <a:pt x="30380" y="50660"/>
                </a:lnTo>
                <a:lnTo>
                  <a:pt x="30380" y="50650"/>
                </a:lnTo>
                <a:lnTo>
                  <a:pt x="30400" y="50630"/>
                </a:lnTo>
                <a:lnTo>
                  <a:pt x="30400" y="50570"/>
                </a:lnTo>
                <a:lnTo>
                  <a:pt x="30360" y="50500"/>
                </a:lnTo>
                <a:lnTo>
                  <a:pt x="30340" y="50470"/>
                </a:lnTo>
                <a:lnTo>
                  <a:pt x="30340" y="50420"/>
                </a:lnTo>
                <a:lnTo>
                  <a:pt x="30340" y="50410"/>
                </a:lnTo>
                <a:lnTo>
                  <a:pt x="30280" y="50360"/>
                </a:lnTo>
                <a:lnTo>
                  <a:pt x="30220" y="50370"/>
                </a:lnTo>
                <a:lnTo>
                  <a:pt x="30170" y="50380"/>
                </a:lnTo>
                <a:lnTo>
                  <a:pt x="30110" y="50390"/>
                </a:lnTo>
                <a:lnTo>
                  <a:pt x="30050" y="50390"/>
                </a:lnTo>
                <a:lnTo>
                  <a:pt x="30000" y="50400"/>
                </a:lnTo>
                <a:lnTo>
                  <a:pt x="29970" y="50400"/>
                </a:lnTo>
                <a:lnTo>
                  <a:pt x="29930" y="50390"/>
                </a:lnTo>
                <a:lnTo>
                  <a:pt x="29900" y="50380"/>
                </a:lnTo>
                <a:lnTo>
                  <a:pt x="29870" y="50380"/>
                </a:lnTo>
                <a:lnTo>
                  <a:pt x="29850" y="50380"/>
                </a:lnTo>
                <a:lnTo>
                  <a:pt x="29830" y="50380"/>
                </a:lnTo>
                <a:lnTo>
                  <a:pt x="29810" y="50390"/>
                </a:lnTo>
                <a:lnTo>
                  <a:pt x="29780" y="50410"/>
                </a:lnTo>
                <a:lnTo>
                  <a:pt x="29750" y="50430"/>
                </a:lnTo>
                <a:lnTo>
                  <a:pt x="29720" y="50460"/>
                </a:lnTo>
                <a:lnTo>
                  <a:pt x="29680" y="50500"/>
                </a:lnTo>
                <a:lnTo>
                  <a:pt x="29650" y="50530"/>
                </a:lnTo>
                <a:lnTo>
                  <a:pt x="29610" y="50570"/>
                </a:lnTo>
                <a:lnTo>
                  <a:pt x="29580" y="50600"/>
                </a:lnTo>
                <a:lnTo>
                  <a:pt x="29560" y="50620"/>
                </a:lnTo>
                <a:lnTo>
                  <a:pt x="29540" y="50640"/>
                </a:lnTo>
                <a:lnTo>
                  <a:pt x="29520" y="50640"/>
                </a:lnTo>
                <a:lnTo>
                  <a:pt x="29490" y="50650"/>
                </a:lnTo>
                <a:lnTo>
                  <a:pt x="29460" y="50660"/>
                </a:lnTo>
                <a:lnTo>
                  <a:pt x="29440" y="50660"/>
                </a:lnTo>
                <a:lnTo>
                  <a:pt x="29400" y="50670"/>
                </a:lnTo>
                <a:lnTo>
                  <a:pt x="29380" y="50680"/>
                </a:lnTo>
                <a:lnTo>
                  <a:pt x="29350" y="50710"/>
                </a:lnTo>
                <a:lnTo>
                  <a:pt x="29330" y="50730"/>
                </a:lnTo>
                <a:lnTo>
                  <a:pt x="29290" y="50770"/>
                </a:lnTo>
                <a:lnTo>
                  <a:pt x="29260" y="50790"/>
                </a:lnTo>
                <a:lnTo>
                  <a:pt x="29220" y="50830"/>
                </a:lnTo>
                <a:lnTo>
                  <a:pt x="29180" y="50860"/>
                </a:lnTo>
                <a:lnTo>
                  <a:pt x="29140" y="50900"/>
                </a:lnTo>
                <a:lnTo>
                  <a:pt x="29090" y="50940"/>
                </a:lnTo>
                <a:lnTo>
                  <a:pt x="29040" y="50970"/>
                </a:lnTo>
                <a:lnTo>
                  <a:pt x="28990" y="51000"/>
                </a:lnTo>
                <a:lnTo>
                  <a:pt x="28930" y="51030"/>
                </a:lnTo>
                <a:lnTo>
                  <a:pt x="28890" y="51050"/>
                </a:lnTo>
                <a:lnTo>
                  <a:pt x="28840" y="51070"/>
                </a:lnTo>
                <a:lnTo>
                  <a:pt x="28800" y="51080"/>
                </a:lnTo>
                <a:lnTo>
                  <a:pt x="28760" y="51090"/>
                </a:lnTo>
                <a:lnTo>
                  <a:pt x="28720" y="51100"/>
                </a:lnTo>
                <a:lnTo>
                  <a:pt x="28690" y="51100"/>
                </a:lnTo>
                <a:lnTo>
                  <a:pt x="28650" y="51100"/>
                </a:lnTo>
                <a:lnTo>
                  <a:pt x="28630" y="51100"/>
                </a:lnTo>
                <a:lnTo>
                  <a:pt x="28600" y="51100"/>
                </a:lnTo>
                <a:lnTo>
                  <a:pt x="28580" y="51100"/>
                </a:lnTo>
                <a:lnTo>
                  <a:pt x="28560" y="51120"/>
                </a:lnTo>
                <a:lnTo>
                  <a:pt x="28520" y="51150"/>
                </a:lnTo>
                <a:lnTo>
                  <a:pt x="28500" y="51170"/>
                </a:lnTo>
                <a:lnTo>
                  <a:pt x="28470" y="51200"/>
                </a:lnTo>
                <a:lnTo>
                  <a:pt x="28440" y="51230"/>
                </a:lnTo>
                <a:lnTo>
                  <a:pt x="28410" y="51270"/>
                </a:lnTo>
                <a:lnTo>
                  <a:pt x="28380" y="51310"/>
                </a:lnTo>
                <a:lnTo>
                  <a:pt x="28360" y="51350"/>
                </a:lnTo>
                <a:lnTo>
                  <a:pt x="28330" y="51420"/>
                </a:lnTo>
                <a:lnTo>
                  <a:pt x="28310" y="51470"/>
                </a:lnTo>
                <a:lnTo>
                  <a:pt x="28290" y="51540"/>
                </a:lnTo>
                <a:lnTo>
                  <a:pt x="28290" y="51580"/>
                </a:lnTo>
                <a:lnTo>
                  <a:pt x="28280" y="51620"/>
                </a:lnTo>
                <a:lnTo>
                  <a:pt x="28270" y="51690"/>
                </a:lnTo>
                <a:lnTo>
                  <a:pt x="28260" y="51730"/>
                </a:lnTo>
                <a:lnTo>
                  <a:pt x="28250" y="51760"/>
                </a:lnTo>
                <a:lnTo>
                  <a:pt x="28240" y="51800"/>
                </a:lnTo>
                <a:lnTo>
                  <a:pt x="28230" y="51830"/>
                </a:lnTo>
                <a:lnTo>
                  <a:pt x="28210" y="51860"/>
                </a:lnTo>
                <a:lnTo>
                  <a:pt x="28190" y="51900"/>
                </a:lnTo>
                <a:lnTo>
                  <a:pt x="28160" y="51920"/>
                </a:lnTo>
                <a:lnTo>
                  <a:pt x="28120" y="51940"/>
                </a:lnTo>
                <a:lnTo>
                  <a:pt x="28100" y="51950"/>
                </a:lnTo>
                <a:lnTo>
                  <a:pt x="28060" y="51950"/>
                </a:lnTo>
                <a:lnTo>
                  <a:pt x="28030" y="51940"/>
                </a:lnTo>
                <a:lnTo>
                  <a:pt x="28010" y="51930"/>
                </a:lnTo>
                <a:lnTo>
                  <a:pt x="27980" y="51910"/>
                </a:lnTo>
                <a:lnTo>
                  <a:pt x="27960" y="51900"/>
                </a:lnTo>
                <a:lnTo>
                  <a:pt x="27930" y="51880"/>
                </a:lnTo>
                <a:lnTo>
                  <a:pt x="27920" y="51880"/>
                </a:lnTo>
                <a:lnTo>
                  <a:pt x="27870" y="51870"/>
                </a:lnTo>
                <a:lnTo>
                  <a:pt x="27820" y="51820"/>
                </a:lnTo>
                <a:lnTo>
                  <a:pt x="27720" y="51790"/>
                </a:lnTo>
                <a:lnTo>
                  <a:pt x="27690" y="51750"/>
                </a:lnTo>
                <a:lnTo>
                  <a:pt x="27680" y="51730"/>
                </a:lnTo>
                <a:lnTo>
                  <a:pt x="27640" y="51690"/>
                </a:lnTo>
                <a:lnTo>
                  <a:pt x="27640" y="51680"/>
                </a:lnTo>
                <a:lnTo>
                  <a:pt x="27620" y="51650"/>
                </a:lnTo>
                <a:lnTo>
                  <a:pt x="27540" y="51550"/>
                </a:lnTo>
                <a:lnTo>
                  <a:pt x="27520" y="51550"/>
                </a:lnTo>
                <a:lnTo>
                  <a:pt x="27500" y="51540"/>
                </a:lnTo>
                <a:lnTo>
                  <a:pt x="27480" y="51530"/>
                </a:lnTo>
                <a:lnTo>
                  <a:pt x="27460" y="51530"/>
                </a:lnTo>
                <a:lnTo>
                  <a:pt x="27420" y="51530"/>
                </a:lnTo>
                <a:lnTo>
                  <a:pt x="27400" y="51560"/>
                </a:lnTo>
                <a:lnTo>
                  <a:pt x="27380" y="51570"/>
                </a:lnTo>
                <a:lnTo>
                  <a:pt x="27370" y="51580"/>
                </a:lnTo>
                <a:lnTo>
                  <a:pt x="27340" y="51620"/>
                </a:lnTo>
                <a:lnTo>
                  <a:pt x="27330" y="51620"/>
                </a:lnTo>
                <a:lnTo>
                  <a:pt x="27310" y="51640"/>
                </a:lnTo>
                <a:lnTo>
                  <a:pt x="27290" y="51650"/>
                </a:lnTo>
                <a:lnTo>
                  <a:pt x="27260" y="51650"/>
                </a:lnTo>
                <a:lnTo>
                  <a:pt x="27230" y="51660"/>
                </a:lnTo>
                <a:lnTo>
                  <a:pt x="27200" y="51660"/>
                </a:lnTo>
                <a:lnTo>
                  <a:pt x="27170" y="51660"/>
                </a:lnTo>
                <a:lnTo>
                  <a:pt x="27150" y="51650"/>
                </a:lnTo>
                <a:lnTo>
                  <a:pt x="27130" y="51640"/>
                </a:lnTo>
                <a:lnTo>
                  <a:pt x="27120" y="51630"/>
                </a:lnTo>
                <a:lnTo>
                  <a:pt x="27110" y="51610"/>
                </a:lnTo>
                <a:lnTo>
                  <a:pt x="27100" y="51590"/>
                </a:lnTo>
                <a:lnTo>
                  <a:pt x="27090" y="51570"/>
                </a:lnTo>
                <a:lnTo>
                  <a:pt x="27080" y="51540"/>
                </a:lnTo>
                <a:lnTo>
                  <a:pt x="27080" y="51510"/>
                </a:lnTo>
                <a:lnTo>
                  <a:pt x="27080" y="51490"/>
                </a:lnTo>
                <a:lnTo>
                  <a:pt x="27080" y="51470"/>
                </a:lnTo>
                <a:lnTo>
                  <a:pt x="27080" y="51450"/>
                </a:lnTo>
                <a:lnTo>
                  <a:pt x="27110" y="51430"/>
                </a:lnTo>
                <a:lnTo>
                  <a:pt x="27130" y="51410"/>
                </a:lnTo>
                <a:lnTo>
                  <a:pt x="27150" y="51400"/>
                </a:lnTo>
                <a:lnTo>
                  <a:pt x="27180" y="51380"/>
                </a:lnTo>
                <a:lnTo>
                  <a:pt x="27200" y="51350"/>
                </a:lnTo>
                <a:lnTo>
                  <a:pt x="27220" y="51330"/>
                </a:lnTo>
                <a:lnTo>
                  <a:pt x="27240" y="51290"/>
                </a:lnTo>
                <a:lnTo>
                  <a:pt x="27240" y="51260"/>
                </a:lnTo>
                <a:lnTo>
                  <a:pt x="27240" y="51230"/>
                </a:lnTo>
                <a:lnTo>
                  <a:pt x="27240" y="51210"/>
                </a:lnTo>
                <a:lnTo>
                  <a:pt x="27240" y="51200"/>
                </a:lnTo>
                <a:lnTo>
                  <a:pt x="27230" y="51180"/>
                </a:lnTo>
                <a:lnTo>
                  <a:pt x="27220" y="51160"/>
                </a:lnTo>
                <a:lnTo>
                  <a:pt x="27210" y="51150"/>
                </a:lnTo>
                <a:lnTo>
                  <a:pt x="27190" y="51140"/>
                </a:lnTo>
                <a:lnTo>
                  <a:pt x="27170" y="51150"/>
                </a:lnTo>
                <a:lnTo>
                  <a:pt x="27150" y="51150"/>
                </a:lnTo>
                <a:lnTo>
                  <a:pt x="27140" y="51160"/>
                </a:lnTo>
                <a:lnTo>
                  <a:pt x="27110" y="51170"/>
                </a:lnTo>
                <a:lnTo>
                  <a:pt x="27090" y="51170"/>
                </a:lnTo>
                <a:lnTo>
                  <a:pt x="27070" y="51170"/>
                </a:lnTo>
                <a:lnTo>
                  <a:pt x="27060" y="51160"/>
                </a:lnTo>
                <a:lnTo>
                  <a:pt x="27050" y="51150"/>
                </a:lnTo>
                <a:lnTo>
                  <a:pt x="27040" y="51130"/>
                </a:lnTo>
                <a:lnTo>
                  <a:pt x="27020" y="51100"/>
                </a:lnTo>
                <a:lnTo>
                  <a:pt x="27020" y="51060"/>
                </a:lnTo>
                <a:lnTo>
                  <a:pt x="27010" y="51030"/>
                </a:lnTo>
                <a:lnTo>
                  <a:pt x="27000" y="51010"/>
                </a:lnTo>
                <a:lnTo>
                  <a:pt x="26990" y="50980"/>
                </a:lnTo>
                <a:lnTo>
                  <a:pt x="26980" y="50970"/>
                </a:lnTo>
                <a:lnTo>
                  <a:pt x="26970" y="50950"/>
                </a:lnTo>
                <a:lnTo>
                  <a:pt x="26960" y="50920"/>
                </a:lnTo>
                <a:lnTo>
                  <a:pt x="26940" y="50900"/>
                </a:lnTo>
                <a:lnTo>
                  <a:pt x="26930" y="50890"/>
                </a:lnTo>
                <a:lnTo>
                  <a:pt x="26900" y="50870"/>
                </a:lnTo>
                <a:lnTo>
                  <a:pt x="26870" y="50840"/>
                </a:lnTo>
                <a:lnTo>
                  <a:pt x="26850" y="50830"/>
                </a:lnTo>
                <a:lnTo>
                  <a:pt x="26830" y="50800"/>
                </a:lnTo>
                <a:lnTo>
                  <a:pt x="26810" y="50780"/>
                </a:lnTo>
                <a:lnTo>
                  <a:pt x="26790" y="50750"/>
                </a:lnTo>
                <a:lnTo>
                  <a:pt x="26770" y="50720"/>
                </a:lnTo>
                <a:lnTo>
                  <a:pt x="26750" y="50700"/>
                </a:lnTo>
                <a:lnTo>
                  <a:pt x="26740" y="50690"/>
                </a:lnTo>
                <a:lnTo>
                  <a:pt x="26720" y="50670"/>
                </a:lnTo>
                <a:lnTo>
                  <a:pt x="26710" y="50660"/>
                </a:lnTo>
                <a:lnTo>
                  <a:pt x="26680" y="50650"/>
                </a:lnTo>
                <a:lnTo>
                  <a:pt x="26680" y="50660"/>
                </a:lnTo>
                <a:lnTo>
                  <a:pt x="26670" y="50700"/>
                </a:lnTo>
                <a:lnTo>
                  <a:pt x="26660" y="50720"/>
                </a:lnTo>
                <a:lnTo>
                  <a:pt x="26660" y="50750"/>
                </a:lnTo>
                <a:lnTo>
                  <a:pt x="26660" y="50770"/>
                </a:lnTo>
                <a:lnTo>
                  <a:pt x="26660" y="50800"/>
                </a:lnTo>
                <a:lnTo>
                  <a:pt x="26660" y="50850"/>
                </a:lnTo>
                <a:lnTo>
                  <a:pt x="26660" y="50860"/>
                </a:lnTo>
                <a:lnTo>
                  <a:pt x="26650" y="50900"/>
                </a:lnTo>
                <a:lnTo>
                  <a:pt x="26640" y="50910"/>
                </a:lnTo>
                <a:lnTo>
                  <a:pt x="26620" y="50920"/>
                </a:lnTo>
                <a:lnTo>
                  <a:pt x="26600" y="50940"/>
                </a:lnTo>
                <a:lnTo>
                  <a:pt x="26570" y="50940"/>
                </a:lnTo>
                <a:lnTo>
                  <a:pt x="26540" y="50940"/>
                </a:lnTo>
                <a:lnTo>
                  <a:pt x="26500" y="50960"/>
                </a:lnTo>
                <a:lnTo>
                  <a:pt x="26450" y="50960"/>
                </a:lnTo>
                <a:lnTo>
                  <a:pt x="26440" y="50960"/>
                </a:lnTo>
                <a:lnTo>
                  <a:pt x="26430" y="50970"/>
                </a:lnTo>
                <a:lnTo>
                  <a:pt x="26410" y="50960"/>
                </a:lnTo>
                <a:lnTo>
                  <a:pt x="26390" y="50940"/>
                </a:lnTo>
                <a:lnTo>
                  <a:pt x="26360" y="50930"/>
                </a:lnTo>
                <a:lnTo>
                  <a:pt x="26350" y="50930"/>
                </a:lnTo>
                <a:lnTo>
                  <a:pt x="26330" y="50930"/>
                </a:lnTo>
                <a:lnTo>
                  <a:pt x="26310" y="50940"/>
                </a:lnTo>
                <a:lnTo>
                  <a:pt x="26290" y="50950"/>
                </a:lnTo>
                <a:lnTo>
                  <a:pt x="26280" y="50980"/>
                </a:lnTo>
                <a:lnTo>
                  <a:pt x="26270" y="50990"/>
                </a:lnTo>
                <a:lnTo>
                  <a:pt x="26260" y="51010"/>
                </a:lnTo>
                <a:lnTo>
                  <a:pt x="26240" y="51040"/>
                </a:lnTo>
                <a:lnTo>
                  <a:pt x="26230" y="51050"/>
                </a:lnTo>
                <a:lnTo>
                  <a:pt x="26210" y="51060"/>
                </a:lnTo>
                <a:lnTo>
                  <a:pt x="26190" y="51070"/>
                </a:lnTo>
                <a:lnTo>
                  <a:pt x="26180" y="51070"/>
                </a:lnTo>
                <a:lnTo>
                  <a:pt x="26160" y="51070"/>
                </a:lnTo>
                <a:lnTo>
                  <a:pt x="26150" y="51050"/>
                </a:lnTo>
                <a:lnTo>
                  <a:pt x="26150" y="51040"/>
                </a:lnTo>
                <a:lnTo>
                  <a:pt x="26150" y="51020"/>
                </a:lnTo>
                <a:lnTo>
                  <a:pt x="26150" y="51000"/>
                </a:lnTo>
                <a:lnTo>
                  <a:pt x="26150" y="50980"/>
                </a:lnTo>
                <a:lnTo>
                  <a:pt x="26150" y="50960"/>
                </a:lnTo>
                <a:lnTo>
                  <a:pt x="26150" y="50940"/>
                </a:lnTo>
                <a:lnTo>
                  <a:pt x="26150" y="50890"/>
                </a:lnTo>
                <a:lnTo>
                  <a:pt x="26150" y="50860"/>
                </a:lnTo>
                <a:lnTo>
                  <a:pt x="26140" y="50850"/>
                </a:lnTo>
                <a:lnTo>
                  <a:pt x="26140" y="50840"/>
                </a:lnTo>
                <a:lnTo>
                  <a:pt x="26130" y="50830"/>
                </a:lnTo>
                <a:lnTo>
                  <a:pt x="26110" y="50810"/>
                </a:lnTo>
                <a:lnTo>
                  <a:pt x="26100" y="50810"/>
                </a:lnTo>
                <a:lnTo>
                  <a:pt x="26090" y="50810"/>
                </a:lnTo>
                <a:lnTo>
                  <a:pt x="26070" y="50820"/>
                </a:lnTo>
                <a:lnTo>
                  <a:pt x="26070" y="50840"/>
                </a:lnTo>
                <a:lnTo>
                  <a:pt x="26060" y="50860"/>
                </a:lnTo>
                <a:lnTo>
                  <a:pt x="26050" y="50880"/>
                </a:lnTo>
                <a:lnTo>
                  <a:pt x="26040" y="50890"/>
                </a:lnTo>
                <a:lnTo>
                  <a:pt x="26030" y="50910"/>
                </a:lnTo>
                <a:lnTo>
                  <a:pt x="26020" y="50910"/>
                </a:lnTo>
                <a:lnTo>
                  <a:pt x="26000" y="50920"/>
                </a:lnTo>
                <a:lnTo>
                  <a:pt x="25980" y="50840"/>
                </a:lnTo>
                <a:lnTo>
                  <a:pt x="25950" y="50780"/>
                </a:lnTo>
                <a:lnTo>
                  <a:pt x="25950" y="50790"/>
                </a:lnTo>
                <a:lnTo>
                  <a:pt x="25920" y="50810"/>
                </a:lnTo>
                <a:lnTo>
                  <a:pt x="25900" y="50820"/>
                </a:lnTo>
                <a:lnTo>
                  <a:pt x="25890" y="50820"/>
                </a:lnTo>
                <a:lnTo>
                  <a:pt x="25870" y="50810"/>
                </a:lnTo>
                <a:lnTo>
                  <a:pt x="25860" y="50810"/>
                </a:lnTo>
                <a:lnTo>
                  <a:pt x="25840" y="50820"/>
                </a:lnTo>
                <a:lnTo>
                  <a:pt x="25820" y="50840"/>
                </a:lnTo>
                <a:lnTo>
                  <a:pt x="25790" y="50880"/>
                </a:lnTo>
                <a:lnTo>
                  <a:pt x="25780" y="50920"/>
                </a:lnTo>
                <a:lnTo>
                  <a:pt x="25760" y="50930"/>
                </a:lnTo>
                <a:lnTo>
                  <a:pt x="25740" y="50930"/>
                </a:lnTo>
                <a:lnTo>
                  <a:pt x="25720" y="50950"/>
                </a:lnTo>
                <a:lnTo>
                  <a:pt x="25690" y="50970"/>
                </a:lnTo>
                <a:lnTo>
                  <a:pt x="25630" y="50970"/>
                </a:lnTo>
                <a:lnTo>
                  <a:pt x="25600" y="51010"/>
                </a:lnTo>
                <a:lnTo>
                  <a:pt x="25560" y="51010"/>
                </a:lnTo>
                <a:lnTo>
                  <a:pt x="25540" y="51020"/>
                </a:lnTo>
                <a:lnTo>
                  <a:pt x="25530" y="51040"/>
                </a:lnTo>
                <a:lnTo>
                  <a:pt x="25520" y="51060"/>
                </a:lnTo>
                <a:lnTo>
                  <a:pt x="25510" y="51080"/>
                </a:lnTo>
                <a:lnTo>
                  <a:pt x="25500" y="51110"/>
                </a:lnTo>
                <a:lnTo>
                  <a:pt x="25500" y="51130"/>
                </a:lnTo>
                <a:lnTo>
                  <a:pt x="25500" y="51150"/>
                </a:lnTo>
                <a:lnTo>
                  <a:pt x="25500" y="51170"/>
                </a:lnTo>
                <a:lnTo>
                  <a:pt x="25490" y="51210"/>
                </a:lnTo>
                <a:lnTo>
                  <a:pt x="25490" y="51260"/>
                </a:lnTo>
                <a:lnTo>
                  <a:pt x="25490" y="51300"/>
                </a:lnTo>
                <a:lnTo>
                  <a:pt x="25500" y="51340"/>
                </a:lnTo>
                <a:lnTo>
                  <a:pt x="25500" y="51410"/>
                </a:lnTo>
                <a:lnTo>
                  <a:pt x="25510" y="51460"/>
                </a:lnTo>
                <a:lnTo>
                  <a:pt x="25510" y="51500"/>
                </a:lnTo>
                <a:lnTo>
                  <a:pt x="25510" y="51530"/>
                </a:lnTo>
                <a:lnTo>
                  <a:pt x="25510" y="51570"/>
                </a:lnTo>
                <a:lnTo>
                  <a:pt x="25520" y="51610"/>
                </a:lnTo>
                <a:lnTo>
                  <a:pt x="25520" y="51650"/>
                </a:lnTo>
                <a:lnTo>
                  <a:pt x="25520" y="51710"/>
                </a:lnTo>
                <a:lnTo>
                  <a:pt x="25520" y="51750"/>
                </a:lnTo>
                <a:lnTo>
                  <a:pt x="25520" y="51790"/>
                </a:lnTo>
                <a:lnTo>
                  <a:pt x="25520" y="51820"/>
                </a:lnTo>
                <a:lnTo>
                  <a:pt x="25510" y="51860"/>
                </a:lnTo>
                <a:lnTo>
                  <a:pt x="25510" y="51890"/>
                </a:lnTo>
                <a:lnTo>
                  <a:pt x="25500" y="51900"/>
                </a:lnTo>
                <a:lnTo>
                  <a:pt x="25480" y="51900"/>
                </a:lnTo>
                <a:lnTo>
                  <a:pt x="25460" y="51890"/>
                </a:lnTo>
                <a:lnTo>
                  <a:pt x="25430" y="51880"/>
                </a:lnTo>
                <a:lnTo>
                  <a:pt x="25400" y="51860"/>
                </a:lnTo>
                <a:lnTo>
                  <a:pt x="25360" y="51820"/>
                </a:lnTo>
                <a:lnTo>
                  <a:pt x="25320" y="51790"/>
                </a:lnTo>
                <a:lnTo>
                  <a:pt x="25280" y="51760"/>
                </a:lnTo>
                <a:lnTo>
                  <a:pt x="25250" y="51740"/>
                </a:lnTo>
                <a:lnTo>
                  <a:pt x="25190" y="51690"/>
                </a:lnTo>
                <a:lnTo>
                  <a:pt x="25150" y="51660"/>
                </a:lnTo>
                <a:lnTo>
                  <a:pt x="25120" y="51630"/>
                </a:lnTo>
                <a:lnTo>
                  <a:pt x="25100" y="51610"/>
                </a:lnTo>
                <a:lnTo>
                  <a:pt x="25080" y="51580"/>
                </a:lnTo>
                <a:lnTo>
                  <a:pt x="25060" y="51560"/>
                </a:lnTo>
                <a:lnTo>
                  <a:pt x="25050" y="51560"/>
                </a:lnTo>
                <a:lnTo>
                  <a:pt x="25020" y="51560"/>
                </a:lnTo>
                <a:lnTo>
                  <a:pt x="25000" y="51560"/>
                </a:lnTo>
                <a:lnTo>
                  <a:pt x="24990" y="51560"/>
                </a:lnTo>
                <a:lnTo>
                  <a:pt x="24970" y="51550"/>
                </a:lnTo>
                <a:lnTo>
                  <a:pt x="24960" y="51550"/>
                </a:lnTo>
                <a:lnTo>
                  <a:pt x="24970" y="51540"/>
                </a:lnTo>
                <a:lnTo>
                  <a:pt x="24970" y="51520"/>
                </a:lnTo>
                <a:lnTo>
                  <a:pt x="24970" y="51510"/>
                </a:lnTo>
                <a:lnTo>
                  <a:pt x="24980" y="51510"/>
                </a:lnTo>
                <a:lnTo>
                  <a:pt x="24980" y="51500"/>
                </a:lnTo>
                <a:lnTo>
                  <a:pt x="24970" y="51490"/>
                </a:lnTo>
                <a:lnTo>
                  <a:pt x="24970" y="51480"/>
                </a:lnTo>
                <a:lnTo>
                  <a:pt x="24970" y="51470"/>
                </a:lnTo>
                <a:lnTo>
                  <a:pt x="24970" y="51450"/>
                </a:lnTo>
                <a:lnTo>
                  <a:pt x="24970" y="51440"/>
                </a:lnTo>
                <a:lnTo>
                  <a:pt x="24980" y="51430"/>
                </a:lnTo>
                <a:lnTo>
                  <a:pt x="24970" y="51430"/>
                </a:lnTo>
                <a:lnTo>
                  <a:pt x="24980" y="51420"/>
                </a:lnTo>
                <a:lnTo>
                  <a:pt x="24970" y="51410"/>
                </a:lnTo>
                <a:lnTo>
                  <a:pt x="24970" y="51400"/>
                </a:lnTo>
                <a:lnTo>
                  <a:pt x="24960" y="51380"/>
                </a:lnTo>
                <a:lnTo>
                  <a:pt x="24950" y="51370"/>
                </a:lnTo>
                <a:lnTo>
                  <a:pt x="24940" y="51360"/>
                </a:lnTo>
                <a:lnTo>
                  <a:pt x="24950" y="51360"/>
                </a:lnTo>
                <a:lnTo>
                  <a:pt x="24960" y="51340"/>
                </a:lnTo>
                <a:lnTo>
                  <a:pt x="24960" y="51330"/>
                </a:lnTo>
                <a:lnTo>
                  <a:pt x="24970" y="51320"/>
                </a:lnTo>
                <a:lnTo>
                  <a:pt x="24970" y="51310"/>
                </a:lnTo>
                <a:lnTo>
                  <a:pt x="24970" y="51290"/>
                </a:lnTo>
                <a:lnTo>
                  <a:pt x="24970" y="51280"/>
                </a:lnTo>
                <a:lnTo>
                  <a:pt x="24970" y="51270"/>
                </a:lnTo>
                <a:lnTo>
                  <a:pt x="24980" y="51260"/>
                </a:lnTo>
                <a:lnTo>
                  <a:pt x="24980" y="51250"/>
                </a:lnTo>
                <a:lnTo>
                  <a:pt x="24990" y="51250"/>
                </a:lnTo>
                <a:lnTo>
                  <a:pt x="24990" y="51240"/>
                </a:lnTo>
                <a:lnTo>
                  <a:pt x="25000" y="51230"/>
                </a:lnTo>
                <a:lnTo>
                  <a:pt x="25010" y="51220"/>
                </a:lnTo>
                <a:lnTo>
                  <a:pt x="25010" y="51210"/>
                </a:lnTo>
                <a:lnTo>
                  <a:pt x="25020" y="51210"/>
                </a:lnTo>
                <a:lnTo>
                  <a:pt x="25030" y="51210"/>
                </a:lnTo>
                <a:lnTo>
                  <a:pt x="25040" y="51210"/>
                </a:lnTo>
                <a:lnTo>
                  <a:pt x="25050" y="51210"/>
                </a:lnTo>
                <a:lnTo>
                  <a:pt x="25060" y="51200"/>
                </a:lnTo>
                <a:lnTo>
                  <a:pt x="25060" y="51190"/>
                </a:lnTo>
                <a:lnTo>
                  <a:pt x="25060" y="51180"/>
                </a:lnTo>
                <a:lnTo>
                  <a:pt x="25050" y="51160"/>
                </a:lnTo>
                <a:lnTo>
                  <a:pt x="25040" y="51150"/>
                </a:lnTo>
                <a:lnTo>
                  <a:pt x="25030" y="51140"/>
                </a:lnTo>
                <a:lnTo>
                  <a:pt x="25020" y="51130"/>
                </a:lnTo>
                <a:lnTo>
                  <a:pt x="25030" y="51120"/>
                </a:lnTo>
                <a:lnTo>
                  <a:pt x="25030" y="51110"/>
                </a:lnTo>
                <a:lnTo>
                  <a:pt x="25040" y="51100"/>
                </a:lnTo>
                <a:lnTo>
                  <a:pt x="25050" y="51100"/>
                </a:lnTo>
                <a:lnTo>
                  <a:pt x="25060" y="51100"/>
                </a:lnTo>
                <a:lnTo>
                  <a:pt x="25060" y="51090"/>
                </a:lnTo>
                <a:lnTo>
                  <a:pt x="25070" y="51090"/>
                </a:lnTo>
                <a:lnTo>
                  <a:pt x="25070" y="51080"/>
                </a:lnTo>
                <a:lnTo>
                  <a:pt x="25080" y="51070"/>
                </a:lnTo>
                <a:lnTo>
                  <a:pt x="25080" y="51060"/>
                </a:lnTo>
                <a:lnTo>
                  <a:pt x="25090" y="51050"/>
                </a:lnTo>
                <a:lnTo>
                  <a:pt x="25110" y="51040"/>
                </a:lnTo>
                <a:lnTo>
                  <a:pt x="25110" y="51030"/>
                </a:lnTo>
                <a:lnTo>
                  <a:pt x="25120" y="51020"/>
                </a:lnTo>
                <a:lnTo>
                  <a:pt x="25130" y="51010"/>
                </a:lnTo>
                <a:lnTo>
                  <a:pt x="25140" y="50990"/>
                </a:lnTo>
                <a:lnTo>
                  <a:pt x="25140" y="50980"/>
                </a:lnTo>
                <a:lnTo>
                  <a:pt x="25140" y="50970"/>
                </a:lnTo>
                <a:lnTo>
                  <a:pt x="25140" y="50960"/>
                </a:lnTo>
                <a:lnTo>
                  <a:pt x="25140" y="50950"/>
                </a:lnTo>
                <a:lnTo>
                  <a:pt x="25130" y="50940"/>
                </a:lnTo>
                <a:lnTo>
                  <a:pt x="25120" y="50930"/>
                </a:lnTo>
                <a:lnTo>
                  <a:pt x="25110" y="50920"/>
                </a:lnTo>
                <a:lnTo>
                  <a:pt x="25110" y="50910"/>
                </a:lnTo>
                <a:lnTo>
                  <a:pt x="25100" y="50900"/>
                </a:lnTo>
                <a:lnTo>
                  <a:pt x="25090" y="50880"/>
                </a:lnTo>
                <a:lnTo>
                  <a:pt x="25080" y="50860"/>
                </a:lnTo>
                <a:lnTo>
                  <a:pt x="25070" y="50840"/>
                </a:lnTo>
                <a:lnTo>
                  <a:pt x="25060" y="50840"/>
                </a:lnTo>
                <a:lnTo>
                  <a:pt x="25060" y="50830"/>
                </a:lnTo>
                <a:lnTo>
                  <a:pt x="25060" y="50820"/>
                </a:lnTo>
                <a:lnTo>
                  <a:pt x="25070" y="50810"/>
                </a:lnTo>
                <a:lnTo>
                  <a:pt x="25080" y="50810"/>
                </a:lnTo>
                <a:lnTo>
                  <a:pt x="25080" y="50800"/>
                </a:lnTo>
                <a:lnTo>
                  <a:pt x="25090" y="50790"/>
                </a:lnTo>
                <a:lnTo>
                  <a:pt x="25090" y="50780"/>
                </a:lnTo>
                <a:lnTo>
                  <a:pt x="25090" y="50770"/>
                </a:lnTo>
                <a:lnTo>
                  <a:pt x="25090" y="50760"/>
                </a:lnTo>
                <a:lnTo>
                  <a:pt x="25090" y="50750"/>
                </a:lnTo>
                <a:lnTo>
                  <a:pt x="25090" y="50730"/>
                </a:lnTo>
                <a:lnTo>
                  <a:pt x="25090" y="50720"/>
                </a:lnTo>
                <a:lnTo>
                  <a:pt x="25080" y="50710"/>
                </a:lnTo>
                <a:lnTo>
                  <a:pt x="25070" y="50700"/>
                </a:lnTo>
                <a:lnTo>
                  <a:pt x="25060" y="50680"/>
                </a:lnTo>
                <a:lnTo>
                  <a:pt x="25060" y="50670"/>
                </a:lnTo>
                <a:lnTo>
                  <a:pt x="25060" y="50660"/>
                </a:lnTo>
                <a:lnTo>
                  <a:pt x="25050" y="50650"/>
                </a:lnTo>
                <a:lnTo>
                  <a:pt x="25050" y="50640"/>
                </a:lnTo>
                <a:lnTo>
                  <a:pt x="25040" y="50620"/>
                </a:lnTo>
                <a:lnTo>
                  <a:pt x="25030" y="50600"/>
                </a:lnTo>
                <a:lnTo>
                  <a:pt x="25020" y="50580"/>
                </a:lnTo>
                <a:lnTo>
                  <a:pt x="25010" y="50570"/>
                </a:lnTo>
                <a:lnTo>
                  <a:pt x="25010" y="50550"/>
                </a:lnTo>
                <a:lnTo>
                  <a:pt x="25010" y="50540"/>
                </a:lnTo>
                <a:lnTo>
                  <a:pt x="25010" y="50530"/>
                </a:lnTo>
                <a:lnTo>
                  <a:pt x="25000" y="50520"/>
                </a:lnTo>
                <a:lnTo>
                  <a:pt x="24990" y="50520"/>
                </a:lnTo>
                <a:lnTo>
                  <a:pt x="24970" y="50510"/>
                </a:lnTo>
                <a:lnTo>
                  <a:pt x="24960" y="50510"/>
                </a:lnTo>
                <a:lnTo>
                  <a:pt x="24940" y="50490"/>
                </a:lnTo>
                <a:lnTo>
                  <a:pt x="24940" y="50480"/>
                </a:lnTo>
                <a:lnTo>
                  <a:pt x="24940" y="50470"/>
                </a:lnTo>
                <a:lnTo>
                  <a:pt x="24940" y="50460"/>
                </a:lnTo>
                <a:lnTo>
                  <a:pt x="24940" y="50440"/>
                </a:lnTo>
                <a:lnTo>
                  <a:pt x="24940" y="50430"/>
                </a:lnTo>
                <a:lnTo>
                  <a:pt x="24950" y="50410"/>
                </a:lnTo>
                <a:lnTo>
                  <a:pt x="24960" y="50400"/>
                </a:lnTo>
                <a:lnTo>
                  <a:pt x="24950" y="50390"/>
                </a:lnTo>
                <a:lnTo>
                  <a:pt x="24940" y="50380"/>
                </a:lnTo>
                <a:lnTo>
                  <a:pt x="24930" y="50380"/>
                </a:lnTo>
                <a:lnTo>
                  <a:pt x="24920" y="50390"/>
                </a:lnTo>
                <a:lnTo>
                  <a:pt x="24910" y="50380"/>
                </a:lnTo>
                <a:lnTo>
                  <a:pt x="24900" y="50370"/>
                </a:lnTo>
                <a:lnTo>
                  <a:pt x="24890" y="50370"/>
                </a:lnTo>
                <a:lnTo>
                  <a:pt x="24880" y="50370"/>
                </a:lnTo>
                <a:lnTo>
                  <a:pt x="24880" y="50360"/>
                </a:lnTo>
                <a:lnTo>
                  <a:pt x="24880" y="50350"/>
                </a:lnTo>
                <a:lnTo>
                  <a:pt x="24880" y="50340"/>
                </a:lnTo>
                <a:lnTo>
                  <a:pt x="24890" y="50340"/>
                </a:lnTo>
                <a:lnTo>
                  <a:pt x="24890" y="50330"/>
                </a:lnTo>
                <a:lnTo>
                  <a:pt x="24900" y="50320"/>
                </a:lnTo>
                <a:lnTo>
                  <a:pt x="24910" y="50310"/>
                </a:lnTo>
                <a:lnTo>
                  <a:pt x="24910" y="50300"/>
                </a:lnTo>
                <a:lnTo>
                  <a:pt x="24920" y="50290"/>
                </a:lnTo>
                <a:lnTo>
                  <a:pt x="24920" y="50280"/>
                </a:lnTo>
                <a:lnTo>
                  <a:pt x="24920" y="50270"/>
                </a:lnTo>
                <a:lnTo>
                  <a:pt x="24930" y="50270"/>
                </a:lnTo>
                <a:lnTo>
                  <a:pt x="24940" y="50260"/>
                </a:lnTo>
                <a:lnTo>
                  <a:pt x="24940" y="50240"/>
                </a:lnTo>
                <a:lnTo>
                  <a:pt x="24950" y="50230"/>
                </a:lnTo>
                <a:lnTo>
                  <a:pt x="24960" y="50220"/>
                </a:lnTo>
                <a:lnTo>
                  <a:pt x="24970" y="50230"/>
                </a:lnTo>
                <a:lnTo>
                  <a:pt x="24970" y="50220"/>
                </a:lnTo>
                <a:lnTo>
                  <a:pt x="24970" y="50210"/>
                </a:lnTo>
                <a:lnTo>
                  <a:pt x="24970" y="50200"/>
                </a:lnTo>
                <a:lnTo>
                  <a:pt x="24970" y="50190"/>
                </a:lnTo>
                <a:lnTo>
                  <a:pt x="24970" y="50180"/>
                </a:lnTo>
                <a:lnTo>
                  <a:pt x="24960" y="50170"/>
                </a:lnTo>
                <a:lnTo>
                  <a:pt x="24960" y="50160"/>
                </a:lnTo>
                <a:lnTo>
                  <a:pt x="24960" y="50150"/>
                </a:lnTo>
                <a:lnTo>
                  <a:pt x="24960" y="50140"/>
                </a:lnTo>
                <a:lnTo>
                  <a:pt x="24970" y="50130"/>
                </a:lnTo>
                <a:lnTo>
                  <a:pt x="24970" y="50120"/>
                </a:lnTo>
                <a:lnTo>
                  <a:pt x="24980" y="50120"/>
                </a:lnTo>
                <a:lnTo>
                  <a:pt x="24990" y="50120"/>
                </a:lnTo>
                <a:lnTo>
                  <a:pt x="25010" y="50120"/>
                </a:lnTo>
                <a:lnTo>
                  <a:pt x="25020" y="50110"/>
                </a:lnTo>
                <a:lnTo>
                  <a:pt x="25040" y="50100"/>
                </a:lnTo>
                <a:lnTo>
                  <a:pt x="25050" y="50090"/>
                </a:lnTo>
                <a:lnTo>
                  <a:pt x="25070" y="50090"/>
                </a:lnTo>
                <a:lnTo>
                  <a:pt x="25210" y="50040"/>
                </a:lnTo>
                <a:lnTo>
                  <a:pt x="25240" y="50010"/>
                </a:lnTo>
                <a:lnTo>
                  <a:pt x="25280" y="49990"/>
                </a:lnTo>
                <a:lnTo>
                  <a:pt x="25300" y="49970"/>
                </a:lnTo>
                <a:lnTo>
                  <a:pt x="25360" y="49950"/>
                </a:lnTo>
                <a:lnTo>
                  <a:pt x="25370" y="49940"/>
                </a:lnTo>
                <a:lnTo>
                  <a:pt x="25390" y="49930"/>
                </a:lnTo>
                <a:lnTo>
                  <a:pt x="25420" y="49920"/>
                </a:lnTo>
                <a:lnTo>
                  <a:pt x="25440" y="49920"/>
                </a:lnTo>
                <a:lnTo>
                  <a:pt x="25460" y="49910"/>
                </a:lnTo>
                <a:lnTo>
                  <a:pt x="25500" y="49890"/>
                </a:lnTo>
                <a:lnTo>
                  <a:pt x="25510" y="49890"/>
                </a:lnTo>
                <a:lnTo>
                  <a:pt x="25520" y="49890"/>
                </a:lnTo>
                <a:lnTo>
                  <a:pt x="25550" y="49900"/>
                </a:lnTo>
                <a:lnTo>
                  <a:pt x="25620" y="49880"/>
                </a:lnTo>
                <a:lnTo>
                  <a:pt x="25670" y="49900"/>
                </a:lnTo>
                <a:lnTo>
                  <a:pt x="25760" y="49930"/>
                </a:lnTo>
                <a:lnTo>
                  <a:pt x="25820" y="49930"/>
                </a:lnTo>
                <a:lnTo>
                  <a:pt x="25840" y="49940"/>
                </a:lnTo>
                <a:lnTo>
                  <a:pt x="25850" y="49950"/>
                </a:lnTo>
                <a:lnTo>
                  <a:pt x="25880" y="49970"/>
                </a:lnTo>
                <a:lnTo>
                  <a:pt x="25900" y="49960"/>
                </a:lnTo>
                <a:lnTo>
                  <a:pt x="25910" y="49960"/>
                </a:lnTo>
                <a:lnTo>
                  <a:pt x="25920" y="49950"/>
                </a:lnTo>
                <a:lnTo>
                  <a:pt x="25930" y="49950"/>
                </a:lnTo>
                <a:lnTo>
                  <a:pt x="25930" y="49940"/>
                </a:lnTo>
                <a:lnTo>
                  <a:pt x="25950" y="49910"/>
                </a:lnTo>
                <a:lnTo>
                  <a:pt x="25990" y="49830"/>
                </a:lnTo>
                <a:lnTo>
                  <a:pt x="26010" y="49810"/>
                </a:lnTo>
                <a:lnTo>
                  <a:pt x="26060" y="49810"/>
                </a:lnTo>
                <a:lnTo>
                  <a:pt x="26080" y="49800"/>
                </a:lnTo>
                <a:lnTo>
                  <a:pt x="26130" y="49760"/>
                </a:lnTo>
                <a:lnTo>
                  <a:pt x="26160" y="49730"/>
                </a:lnTo>
                <a:lnTo>
                  <a:pt x="26230" y="49700"/>
                </a:lnTo>
                <a:lnTo>
                  <a:pt x="26250" y="49690"/>
                </a:lnTo>
                <a:lnTo>
                  <a:pt x="26280" y="49660"/>
                </a:lnTo>
                <a:lnTo>
                  <a:pt x="26320" y="49650"/>
                </a:lnTo>
                <a:lnTo>
                  <a:pt x="26340" y="49650"/>
                </a:lnTo>
                <a:lnTo>
                  <a:pt x="26390" y="49650"/>
                </a:lnTo>
                <a:lnTo>
                  <a:pt x="26500" y="49710"/>
                </a:lnTo>
                <a:lnTo>
                  <a:pt x="26520" y="49710"/>
                </a:lnTo>
                <a:lnTo>
                  <a:pt x="26530" y="49700"/>
                </a:lnTo>
                <a:lnTo>
                  <a:pt x="26540" y="49700"/>
                </a:lnTo>
                <a:lnTo>
                  <a:pt x="26670" y="49600"/>
                </a:lnTo>
                <a:lnTo>
                  <a:pt x="26700" y="49570"/>
                </a:lnTo>
                <a:lnTo>
                  <a:pt x="26720" y="49560"/>
                </a:lnTo>
                <a:lnTo>
                  <a:pt x="26760" y="49540"/>
                </a:lnTo>
                <a:lnTo>
                  <a:pt x="26790" y="49520"/>
                </a:lnTo>
                <a:lnTo>
                  <a:pt x="26940" y="49350"/>
                </a:lnTo>
                <a:lnTo>
                  <a:pt x="26960" y="49260"/>
                </a:lnTo>
                <a:lnTo>
                  <a:pt x="27040" y="49180"/>
                </a:lnTo>
                <a:lnTo>
                  <a:pt x="27060" y="49180"/>
                </a:lnTo>
                <a:lnTo>
                  <a:pt x="27110" y="49170"/>
                </a:lnTo>
                <a:lnTo>
                  <a:pt x="27150" y="49160"/>
                </a:lnTo>
                <a:lnTo>
                  <a:pt x="27170" y="49160"/>
                </a:lnTo>
                <a:lnTo>
                  <a:pt x="27240" y="49150"/>
                </a:lnTo>
                <a:lnTo>
                  <a:pt x="27290" y="49180"/>
                </a:lnTo>
                <a:lnTo>
                  <a:pt x="27320" y="49160"/>
                </a:lnTo>
                <a:lnTo>
                  <a:pt x="27420" y="49160"/>
                </a:lnTo>
                <a:lnTo>
                  <a:pt x="27430" y="49160"/>
                </a:lnTo>
                <a:lnTo>
                  <a:pt x="27440" y="49160"/>
                </a:lnTo>
                <a:lnTo>
                  <a:pt x="27470" y="49170"/>
                </a:lnTo>
                <a:lnTo>
                  <a:pt x="27480" y="49180"/>
                </a:lnTo>
                <a:lnTo>
                  <a:pt x="27520" y="49230"/>
                </a:lnTo>
                <a:lnTo>
                  <a:pt x="27560" y="49260"/>
                </a:lnTo>
                <a:lnTo>
                  <a:pt x="27570" y="49260"/>
                </a:lnTo>
                <a:lnTo>
                  <a:pt x="27650" y="49280"/>
                </a:lnTo>
                <a:lnTo>
                  <a:pt x="27740" y="49350"/>
                </a:lnTo>
                <a:lnTo>
                  <a:pt x="27750" y="49360"/>
                </a:lnTo>
                <a:lnTo>
                  <a:pt x="27840" y="49380"/>
                </a:lnTo>
                <a:lnTo>
                  <a:pt x="27850" y="49380"/>
                </a:lnTo>
                <a:lnTo>
                  <a:pt x="27880" y="49370"/>
                </a:lnTo>
                <a:lnTo>
                  <a:pt x="27940" y="49320"/>
                </a:lnTo>
                <a:lnTo>
                  <a:pt x="27970" y="49300"/>
                </a:lnTo>
                <a:lnTo>
                  <a:pt x="28000" y="49240"/>
                </a:lnTo>
                <a:lnTo>
                  <a:pt x="28020" y="49150"/>
                </a:lnTo>
                <a:lnTo>
                  <a:pt x="28100" y="49080"/>
                </a:lnTo>
                <a:lnTo>
                  <a:pt x="28170" y="48980"/>
                </a:lnTo>
                <a:lnTo>
                  <a:pt x="28180" y="48970"/>
                </a:lnTo>
                <a:lnTo>
                  <a:pt x="28200" y="48960"/>
                </a:lnTo>
                <a:lnTo>
                  <a:pt x="28230" y="48960"/>
                </a:lnTo>
                <a:lnTo>
                  <a:pt x="28260" y="48960"/>
                </a:lnTo>
                <a:lnTo>
                  <a:pt x="28280" y="48940"/>
                </a:lnTo>
                <a:lnTo>
                  <a:pt x="28300" y="48890"/>
                </a:lnTo>
                <a:lnTo>
                  <a:pt x="28310" y="48870"/>
                </a:lnTo>
                <a:lnTo>
                  <a:pt x="28350" y="48830"/>
                </a:lnTo>
                <a:lnTo>
                  <a:pt x="28400" y="48720"/>
                </a:lnTo>
                <a:lnTo>
                  <a:pt x="28400" y="48690"/>
                </a:lnTo>
                <a:lnTo>
                  <a:pt x="28410" y="48620"/>
                </a:lnTo>
                <a:lnTo>
                  <a:pt x="28400" y="48510"/>
                </a:lnTo>
                <a:lnTo>
                  <a:pt x="28410" y="48490"/>
                </a:lnTo>
                <a:lnTo>
                  <a:pt x="28410" y="48480"/>
                </a:lnTo>
                <a:lnTo>
                  <a:pt x="28440" y="48450"/>
                </a:lnTo>
                <a:lnTo>
                  <a:pt x="28480" y="48410"/>
                </a:lnTo>
                <a:lnTo>
                  <a:pt x="28490" y="48390"/>
                </a:lnTo>
                <a:lnTo>
                  <a:pt x="28480" y="48360"/>
                </a:lnTo>
                <a:lnTo>
                  <a:pt x="28480" y="48350"/>
                </a:lnTo>
                <a:lnTo>
                  <a:pt x="28480" y="48340"/>
                </a:lnTo>
                <a:lnTo>
                  <a:pt x="28490" y="48280"/>
                </a:lnTo>
                <a:lnTo>
                  <a:pt x="28510" y="48220"/>
                </a:lnTo>
                <a:lnTo>
                  <a:pt x="28600" y="48140"/>
                </a:lnTo>
                <a:lnTo>
                  <a:pt x="28610" y="48110"/>
                </a:lnTo>
                <a:lnTo>
                  <a:pt x="28640" y="48000"/>
                </a:lnTo>
                <a:lnTo>
                  <a:pt x="28650" y="47970"/>
                </a:lnTo>
                <a:lnTo>
                  <a:pt x="28690" y="47900"/>
                </a:lnTo>
                <a:lnTo>
                  <a:pt x="28720" y="47870"/>
                </a:lnTo>
                <a:lnTo>
                  <a:pt x="28730" y="47870"/>
                </a:lnTo>
                <a:lnTo>
                  <a:pt x="28770" y="47850"/>
                </a:lnTo>
                <a:lnTo>
                  <a:pt x="28780" y="47840"/>
                </a:lnTo>
                <a:lnTo>
                  <a:pt x="28800" y="47830"/>
                </a:lnTo>
                <a:lnTo>
                  <a:pt x="28820" y="47790"/>
                </a:lnTo>
                <a:lnTo>
                  <a:pt x="28830" y="47770"/>
                </a:lnTo>
                <a:lnTo>
                  <a:pt x="28810" y="47700"/>
                </a:lnTo>
                <a:lnTo>
                  <a:pt x="28810" y="47660"/>
                </a:lnTo>
                <a:lnTo>
                  <a:pt x="28830" y="47640"/>
                </a:lnTo>
                <a:lnTo>
                  <a:pt x="28850" y="47630"/>
                </a:lnTo>
                <a:lnTo>
                  <a:pt x="28860" y="47630"/>
                </a:lnTo>
                <a:lnTo>
                  <a:pt x="28900" y="47620"/>
                </a:lnTo>
                <a:lnTo>
                  <a:pt x="28930" y="47620"/>
                </a:lnTo>
                <a:lnTo>
                  <a:pt x="28950" y="47590"/>
                </a:lnTo>
                <a:lnTo>
                  <a:pt x="28950" y="47570"/>
                </a:lnTo>
                <a:lnTo>
                  <a:pt x="28940" y="47560"/>
                </a:lnTo>
                <a:lnTo>
                  <a:pt x="28930" y="47520"/>
                </a:lnTo>
                <a:lnTo>
                  <a:pt x="28880" y="47490"/>
                </a:lnTo>
                <a:lnTo>
                  <a:pt x="28880" y="47480"/>
                </a:lnTo>
                <a:lnTo>
                  <a:pt x="28860" y="47470"/>
                </a:lnTo>
                <a:lnTo>
                  <a:pt x="28860" y="47450"/>
                </a:lnTo>
                <a:lnTo>
                  <a:pt x="28850" y="47410"/>
                </a:lnTo>
                <a:lnTo>
                  <a:pt x="28820" y="47310"/>
                </a:lnTo>
                <a:lnTo>
                  <a:pt x="28770" y="47280"/>
                </a:lnTo>
                <a:lnTo>
                  <a:pt x="28730" y="47210"/>
                </a:lnTo>
                <a:lnTo>
                  <a:pt x="28730" y="47200"/>
                </a:lnTo>
                <a:lnTo>
                  <a:pt x="28750" y="47110"/>
                </a:lnTo>
                <a:lnTo>
                  <a:pt x="28750" y="47080"/>
                </a:lnTo>
                <a:lnTo>
                  <a:pt x="28730" y="47050"/>
                </a:lnTo>
                <a:lnTo>
                  <a:pt x="28720" y="47040"/>
                </a:lnTo>
                <a:lnTo>
                  <a:pt x="28710" y="47030"/>
                </a:lnTo>
                <a:lnTo>
                  <a:pt x="28700" y="47000"/>
                </a:lnTo>
                <a:lnTo>
                  <a:pt x="28690" y="46950"/>
                </a:lnTo>
                <a:lnTo>
                  <a:pt x="28690" y="46890"/>
                </a:lnTo>
                <a:lnTo>
                  <a:pt x="28680" y="46860"/>
                </a:lnTo>
                <a:lnTo>
                  <a:pt x="28670" y="46810"/>
                </a:lnTo>
                <a:lnTo>
                  <a:pt x="28670" y="46770"/>
                </a:lnTo>
                <a:lnTo>
                  <a:pt x="28670" y="46760"/>
                </a:lnTo>
                <a:lnTo>
                  <a:pt x="28700" y="46720"/>
                </a:lnTo>
                <a:lnTo>
                  <a:pt x="28720" y="46680"/>
                </a:lnTo>
                <a:lnTo>
                  <a:pt x="28730" y="46660"/>
                </a:lnTo>
                <a:lnTo>
                  <a:pt x="28790" y="46610"/>
                </a:lnTo>
                <a:lnTo>
                  <a:pt x="28800" y="46610"/>
                </a:lnTo>
                <a:lnTo>
                  <a:pt x="28800" y="46600"/>
                </a:lnTo>
                <a:lnTo>
                  <a:pt x="28830" y="46590"/>
                </a:lnTo>
                <a:lnTo>
                  <a:pt x="28890" y="46540"/>
                </a:lnTo>
                <a:lnTo>
                  <a:pt x="28890" y="46530"/>
                </a:lnTo>
                <a:lnTo>
                  <a:pt x="28920" y="46470"/>
                </a:lnTo>
                <a:lnTo>
                  <a:pt x="28940" y="46370"/>
                </a:lnTo>
                <a:lnTo>
                  <a:pt x="28940" y="46360"/>
                </a:lnTo>
                <a:lnTo>
                  <a:pt x="28950" y="46350"/>
                </a:lnTo>
                <a:lnTo>
                  <a:pt x="28960" y="46340"/>
                </a:lnTo>
                <a:lnTo>
                  <a:pt x="28990" y="46340"/>
                </a:lnTo>
                <a:lnTo>
                  <a:pt x="29000" y="46350"/>
                </a:lnTo>
                <a:lnTo>
                  <a:pt x="29010" y="46340"/>
                </a:lnTo>
                <a:lnTo>
                  <a:pt x="29020" y="46340"/>
                </a:lnTo>
                <a:lnTo>
                  <a:pt x="29050" y="46320"/>
                </a:lnTo>
                <a:lnTo>
                  <a:pt x="29060" y="46290"/>
                </a:lnTo>
                <a:lnTo>
                  <a:pt x="29060" y="46280"/>
                </a:lnTo>
                <a:lnTo>
                  <a:pt x="29070" y="46210"/>
                </a:lnTo>
                <a:lnTo>
                  <a:pt x="29070" y="46190"/>
                </a:lnTo>
                <a:lnTo>
                  <a:pt x="29050" y="46160"/>
                </a:lnTo>
                <a:lnTo>
                  <a:pt x="29040" y="46140"/>
                </a:lnTo>
                <a:lnTo>
                  <a:pt x="28990" y="46090"/>
                </a:lnTo>
                <a:lnTo>
                  <a:pt x="28980" y="46070"/>
                </a:lnTo>
                <a:lnTo>
                  <a:pt x="28980" y="46060"/>
                </a:lnTo>
                <a:lnTo>
                  <a:pt x="28980" y="46050"/>
                </a:lnTo>
                <a:lnTo>
                  <a:pt x="29020" y="46010"/>
                </a:lnTo>
                <a:lnTo>
                  <a:pt x="29060" y="45980"/>
                </a:lnTo>
                <a:lnTo>
                  <a:pt x="29080" y="45970"/>
                </a:lnTo>
                <a:lnTo>
                  <a:pt x="29100" y="45940"/>
                </a:lnTo>
                <a:lnTo>
                  <a:pt x="29110" y="45930"/>
                </a:lnTo>
                <a:lnTo>
                  <a:pt x="29180" y="45740"/>
                </a:lnTo>
                <a:lnTo>
                  <a:pt x="29160" y="45660"/>
                </a:lnTo>
                <a:lnTo>
                  <a:pt x="29120" y="45590"/>
                </a:lnTo>
                <a:lnTo>
                  <a:pt x="29070" y="45520"/>
                </a:lnTo>
                <a:lnTo>
                  <a:pt x="29060" y="45500"/>
                </a:lnTo>
                <a:lnTo>
                  <a:pt x="29050" y="45420"/>
                </a:lnTo>
                <a:lnTo>
                  <a:pt x="29080" y="45420"/>
                </a:lnTo>
                <a:lnTo>
                  <a:pt x="29100" y="45420"/>
                </a:lnTo>
                <a:lnTo>
                  <a:pt x="29110" y="45420"/>
                </a:lnTo>
                <a:lnTo>
                  <a:pt x="29140" y="45400"/>
                </a:lnTo>
                <a:lnTo>
                  <a:pt x="29150" y="45390"/>
                </a:lnTo>
                <a:lnTo>
                  <a:pt x="29170" y="45400"/>
                </a:lnTo>
                <a:lnTo>
                  <a:pt x="29240" y="45410"/>
                </a:lnTo>
                <a:lnTo>
                  <a:pt x="29260" y="45420"/>
                </a:lnTo>
                <a:lnTo>
                  <a:pt x="29270" y="45440"/>
                </a:lnTo>
                <a:lnTo>
                  <a:pt x="29280" y="45470"/>
                </a:lnTo>
                <a:lnTo>
                  <a:pt x="29290" y="45480"/>
                </a:lnTo>
                <a:lnTo>
                  <a:pt x="29300" y="45490"/>
                </a:lnTo>
                <a:lnTo>
                  <a:pt x="29320" y="45490"/>
                </a:lnTo>
                <a:lnTo>
                  <a:pt x="29350" y="45490"/>
                </a:lnTo>
                <a:lnTo>
                  <a:pt x="29360" y="45490"/>
                </a:lnTo>
                <a:lnTo>
                  <a:pt x="29390" y="45490"/>
                </a:lnTo>
                <a:lnTo>
                  <a:pt x="29410" y="45500"/>
                </a:lnTo>
                <a:lnTo>
                  <a:pt x="29420" y="45520"/>
                </a:lnTo>
                <a:lnTo>
                  <a:pt x="29420" y="45560"/>
                </a:lnTo>
                <a:lnTo>
                  <a:pt x="29430" y="45580"/>
                </a:lnTo>
                <a:lnTo>
                  <a:pt x="29470" y="45610"/>
                </a:lnTo>
                <a:lnTo>
                  <a:pt x="29560" y="45640"/>
                </a:lnTo>
                <a:lnTo>
                  <a:pt x="29570" y="45650"/>
                </a:lnTo>
                <a:lnTo>
                  <a:pt x="29580" y="45650"/>
                </a:lnTo>
                <a:lnTo>
                  <a:pt x="29620" y="45650"/>
                </a:lnTo>
                <a:lnTo>
                  <a:pt x="29670" y="45690"/>
                </a:lnTo>
                <a:lnTo>
                  <a:pt x="29690" y="45690"/>
                </a:lnTo>
                <a:lnTo>
                  <a:pt x="29710" y="45690"/>
                </a:lnTo>
                <a:lnTo>
                  <a:pt x="29730" y="45680"/>
                </a:lnTo>
                <a:lnTo>
                  <a:pt x="29740" y="45670"/>
                </a:lnTo>
                <a:lnTo>
                  <a:pt x="29760" y="45670"/>
                </a:lnTo>
                <a:lnTo>
                  <a:pt x="29870" y="45730"/>
                </a:lnTo>
                <a:lnTo>
                  <a:pt x="29890" y="45740"/>
                </a:lnTo>
                <a:lnTo>
                  <a:pt x="30020" y="45880"/>
                </a:lnTo>
                <a:lnTo>
                  <a:pt x="30030" y="45880"/>
                </a:lnTo>
                <a:lnTo>
                  <a:pt x="30060" y="45900"/>
                </a:lnTo>
                <a:lnTo>
                  <a:pt x="30090" y="45920"/>
                </a:lnTo>
                <a:lnTo>
                  <a:pt x="30150" y="45930"/>
                </a:lnTo>
                <a:lnTo>
                  <a:pt x="30190" y="45930"/>
                </a:lnTo>
                <a:lnTo>
                  <a:pt x="30200" y="45930"/>
                </a:lnTo>
                <a:lnTo>
                  <a:pt x="30210" y="45930"/>
                </a:lnTo>
                <a:lnTo>
                  <a:pt x="30230" y="45930"/>
                </a:lnTo>
                <a:lnTo>
                  <a:pt x="30250" y="45920"/>
                </a:lnTo>
                <a:lnTo>
                  <a:pt x="30290" y="45900"/>
                </a:lnTo>
                <a:lnTo>
                  <a:pt x="30350" y="45900"/>
                </a:lnTo>
                <a:lnTo>
                  <a:pt x="30380" y="45910"/>
                </a:lnTo>
                <a:lnTo>
                  <a:pt x="30440" y="45970"/>
                </a:lnTo>
                <a:lnTo>
                  <a:pt x="30490" y="45960"/>
                </a:lnTo>
                <a:lnTo>
                  <a:pt x="30510" y="45970"/>
                </a:lnTo>
                <a:lnTo>
                  <a:pt x="30590" y="46040"/>
                </a:lnTo>
                <a:lnTo>
                  <a:pt x="30590" y="46050"/>
                </a:lnTo>
                <a:lnTo>
                  <a:pt x="30600" y="46060"/>
                </a:lnTo>
                <a:lnTo>
                  <a:pt x="30610" y="46060"/>
                </a:lnTo>
                <a:lnTo>
                  <a:pt x="30630" y="46060"/>
                </a:lnTo>
                <a:lnTo>
                  <a:pt x="30650" y="46040"/>
                </a:lnTo>
                <a:lnTo>
                  <a:pt x="30660" y="46040"/>
                </a:lnTo>
                <a:lnTo>
                  <a:pt x="30690" y="46000"/>
                </a:lnTo>
                <a:lnTo>
                  <a:pt x="30720" y="46000"/>
                </a:lnTo>
                <a:lnTo>
                  <a:pt x="30740" y="46000"/>
                </a:lnTo>
                <a:lnTo>
                  <a:pt x="30750" y="46000"/>
                </a:lnTo>
                <a:lnTo>
                  <a:pt x="30790" y="46020"/>
                </a:lnTo>
                <a:lnTo>
                  <a:pt x="30810" y="46040"/>
                </a:lnTo>
                <a:lnTo>
                  <a:pt x="30820" y="46050"/>
                </a:lnTo>
                <a:lnTo>
                  <a:pt x="30840" y="46070"/>
                </a:lnTo>
                <a:lnTo>
                  <a:pt x="30880" y="46120"/>
                </a:lnTo>
                <a:lnTo>
                  <a:pt x="30890" y="46120"/>
                </a:lnTo>
                <a:lnTo>
                  <a:pt x="30940" y="46160"/>
                </a:lnTo>
                <a:lnTo>
                  <a:pt x="30960" y="46190"/>
                </a:lnTo>
                <a:lnTo>
                  <a:pt x="30980" y="46210"/>
                </a:lnTo>
                <a:lnTo>
                  <a:pt x="31060" y="46250"/>
                </a:lnTo>
                <a:lnTo>
                  <a:pt x="31070" y="46250"/>
                </a:lnTo>
                <a:lnTo>
                  <a:pt x="31090" y="46260"/>
                </a:lnTo>
                <a:lnTo>
                  <a:pt x="31170" y="46300"/>
                </a:lnTo>
                <a:lnTo>
                  <a:pt x="31260" y="46320"/>
                </a:lnTo>
                <a:lnTo>
                  <a:pt x="31280" y="46340"/>
                </a:lnTo>
                <a:lnTo>
                  <a:pt x="31300" y="46420"/>
                </a:lnTo>
                <a:lnTo>
                  <a:pt x="31300" y="46430"/>
                </a:lnTo>
                <a:lnTo>
                  <a:pt x="31330" y="46470"/>
                </a:lnTo>
                <a:lnTo>
                  <a:pt x="31390" y="46500"/>
                </a:lnTo>
                <a:lnTo>
                  <a:pt x="31400" y="46500"/>
                </a:lnTo>
                <a:lnTo>
                  <a:pt x="31410" y="46500"/>
                </a:lnTo>
                <a:lnTo>
                  <a:pt x="31460" y="46490"/>
                </a:lnTo>
                <a:lnTo>
                  <a:pt x="31510" y="46460"/>
                </a:lnTo>
                <a:lnTo>
                  <a:pt x="31550" y="46450"/>
                </a:lnTo>
                <a:lnTo>
                  <a:pt x="31560" y="46450"/>
                </a:lnTo>
                <a:lnTo>
                  <a:pt x="31660" y="46440"/>
                </a:lnTo>
                <a:lnTo>
                  <a:pt x="31680" y="46440"/>
                </a:lnTo>
                <a:lnTo>
                  <a:pt x="31720" y="46440"/>
                </a:lnTo>
                <a:lnTo>
                  <a:pt x="31750" y="46430"/>
                </a:lnTo>
                <a:lnTo>
                  <a:pt x="31780" y="46430"/>
                </a:lnTo>
                <a:lnTo>
                  <a:pt x="31830" y="46400"/>
                </a:lnTo>
                <a:lnTo>
                  <a:pt x="31840" y="46400"/>
                </a:lnTo>
                <a:lnTo>
                  <a:pt x="31900" y="46400"/>
                </a:lnTo>
                <a:lnTo>
                  <a:pt x="31920" y="46380"/>
                </a:lnTo>
                <a:lnTo>
                  <a:pt x="31930" y="46380"/>
                </a:lnTo>
                <a:lnTo>
                  <a:pt x="31970" y="46340"/>
                </a:lnTo>
                <a:lnTo>
                  <a:pt x="31980" y="46330"/>
                </a:lnTo>
                <a:lnTo>
                  <a:pt x="31990" y="46330"/>
                </a:lnTo>
                <a:lnTo>
                  <a:pt x="32090" y="46300"/>
                </a:lnTo>
                <a:lnTo>
                  <a:pt x="32130" y="46310"/>
                </a:lnTo>
                <a:lnTo>
                  <a:pt x="32150" y="46320"/>
                </a:lnTo>
                <a:lnTo>
                  <a:pt x="32190" y="46320"/>
                </a:lnTo>
                <a:lnTo>
                  <a:pt x="32290" y="46280"/>
                </a:lnTo>
                <a:lnTo>
                  <a:pt x="32300" y="46280"/>
                </a:lnTo>
                <a:lnTo>
                  <a:pt x="32330" y="46280"/>
                </a:lnTo>
                <a:lnTo>
                  <a:pt x="32450" y="46310"/>
                </a:lnTo>
                <a:lnTo>
                  <a:pt x="32530" y="46400"/>
                </a:lnTo>
                <a:lnTo>
                  <a:pt x="32570" y="46410"/>
                </a:lnTo>
                <a:lnTo>
                  <a:pt x="32610" y="46400"/>
                </a:lnTo>
                <a:lnTo>
                  <a:pt x="32640" y="46390"/>
                </a:lnTo>
                <a:lnTo>
                  <a:pt x="32660" y="46420"/>
                </a:lnTo>
                <a:lnTo>
                  <a:pt x="32710" y="46470"/>
                </a:lnTo>
                <a:lnTo>
                  <a:pt x="32780" y="46550"/>
                </a:lnTo>
                <a:lnTo>
                  <a:pt x="32800" y="46570"/>
                </a:lnTo>
                <a:lnTo>
                  <a:pt x="32840" y="46600"/>
                </a:lnTo>
                <a:lnTo>
                  <a:pt x="32870" y="46610"/>
                </a:lnTo>
                <a:lnTo>
                  <a:pt x="32920" y="46580"/>
                </a:lnTo>
                <a:lnTo>
                  <a:pt x="32920" y="46570"/>
                </a:lnTo>
                <a:lnTo>
                  <a:pt x="32930" y="46550"/>
                </a:lnTo>
                <a:lnTo>
                  <a:pt x="32940" y="46510"/>
                </a:lnTo>
                <a:lnTo>
                  <a:pt x="32940" y="46500"/>
                </a:lnTo>
                <a:lnTo>
                  <a:pt x="32950" y="46490"/>
                </a:lnTo>
                <a:lnTo>
                  <a:pt x="32980" y="46470"/>
                </a:lnTo>
                <a:lnTo>
                  <a:pt x="33010" y="46470"/>
                </a:lnTo>
                <a:lnTo>
                  <a:pt x="33030" y="46460"/>
                </a:lnTo>
                <a:lnTo>
                  <a:pt x="33050" y="46450"/>
                </a:lnTo>
                <a:lnTo>
                  <a:pt x="33090" y="46410"/>
                </a:lnTo>
                <a:lnTo>
                  <a:pt x="33100" y="46400"/>
                </a:lnTo>
                <a:lnTo>
                  <a:pt x="33120" y="46400"/>
                </a:lnTo>
                <a:lnTo>
                  <a:pt x="33140" y="46400"/>
                </a:lnTo>
                <a:lnTo>
                  <a:pt x="33150" y="46400"/>
                </a:lnTo>
                <a:lnTo>
                  <a:pt x="33170" y="46400"/>
                </a:lnTo>
                <a:lnTo>
                  <a:pt x="33210" y="46400"/>
                </a:lnTo>
                <a:lnTo>
                  <a:pt x="33260" y="46380"/>
                </a:lnTo>
                <a:lnTo>
                  <a:pt x="33270" y="46380"/>
                </a:lnTo>
                <a:lnTo>
                  <a:pt x="33280" y="46380"/>
                </a:lnTo>
                <a:lnTo>
                  <a:pt x="33290" y="46390"/>
                </a:lnTo>
                <a:lnTo>
                  <a:pt x="33300" y="46400"/>
                </a:lnTo>
                <a:lnTo>
                  <a:pt x="33310" y="46460"/>
                </a:lnTo>
                <a:lnTo>
                  <a:pt x="33320" y="46470"/>
                </a:lnTo>
                <a:lnTo>
                  <a:pt x="33330" y="46480"/>
                </a:lnTo>
                <a:lnTo>
                  <a:pt x="33370" y="46500"/>
                </a:lnTo>
                <a:lnTo>
                  <a:pt x="33380" y="46500"/>
                </a:lnTo>
                <a:lnTo>
                  <a:pt x="33400" y="46520"/>
                </a:lnTo>
                <a:lnTo>
                  <a:pt x="33420" y="46550"/>
                </a:lnTo>
                <a:lnTo>
                  <a:pt x="33440" y="46600"/>
                </a:lnTo>
                <a:lnTo>
                  <a:pt x="33430" y="46630"/>
                </a:lnTo>
                <a:lnTo>
                  <a:pt x="33420" y="46660"/>
                </a:lnTo>
                <a:lnTo>
                  <a:pt x="33470" y="46660"/>
                </a:lnTo>
                <a:lnTo>
                  <a:pt x="33480" y="46670"/>
                </a:lnTo>
                <a:lnTo>
                  <a:pt x="33520" y="46710"/>
                </a:lnTo>
                <a:lnTo>
                  <a:pt x="33530" y="46710"/>
                </a:lnTo>
                <a:lnTo>
                  <a:pt x="33560" y="46720"/>
                </a:lnTo>
                <a:lnTo>
                  <a:pt x="33580" y="46730"/>
                </a:lnTo>
                <a:lnTo>
                  <a:pt x="33600" y="46770"/>
                </a:lnTo>
                <a:lnTo>
                  <a:pt x="33600" y="46780"/>
                </a:lnTo>
                <a:lnTo>
                  <a:pt x="33610" y="46790"/>
                </a:lnTo>
                <a:lnTo>
                  <a:pt x="33630" y="46800"/>
                </a:lnTo>
                <a:lnTo>
                  <a:pt x="33660" y="46810"/>
                </a:lnTo>
                <a:lnTo>
                  <a:pt x="33710" y="46840"/>
                </a:lnTo>
                <a:lnTo>
                  <a:pt x="33750" y="46850"/>
                </a:lnTo>
                <a:lnTo>
                  <a:pt x="33780" y="46930"/>
                </a:lnTo>
                <a:lnTo>
                  <a:pt x="33820" y="46940"/>
                </a:lnTo>
                <a:lnTo>
                  <a:pt x="33820" y="46970"/>
                </a:lnTo>
                <a:lnTo>
                  <a:pt x="33840" y="46990"/>
                </a:lnTo>
                <a:lnTo>
                  <a:pt x="33850" y="47010"/>
                </a:lnTo>
                <a:lnTo>
                  <a:pt x="33990" y="47050"/>
                </a:lnTo>
                <a:lnTo>
                  <a:pt x="33990" y="47040"/>
                </a:lnTo>
                <a:lnTo>
                  <a:pt x="34010" y="47030"/>
                </a:lnTo>
                <a:lnTo>
                  <a:pt x="34020" y="47030"/>
                </a:lnTo>
                <a:lnTo>
                  <a:pt x="34020" y="47040"/>
                </a:lnTo>
                <a:lnTo>
                  <a:pt x="34020" y="47050"/>
                </a:lnTo>
                <a:lnTo>
                  <a:pt x="34010" y="47060"/>
                </a:lnTo>
                <a:lnTo>
                  <a:pt x="34000" y="47060"/>
                </a:lnTo>
                <a:lnTo>
                  <a:pt x="33990" y="47070"/>
                </a:lnTo>
                <a:lnTo>
                  <a:pt x="34000" y="47070"/>
                </a:lnTo>
                <a:lnTo>
                  <a:pt x="34000" y="47080"/>
                </a:lnTo>
                <a:lnTo>
                  <a:pt x="34010" y="47080"/>
                </a:lnTo>
                <a:lnTo>
                  <a:pt x="34040" y="47070"/>
                </a:lnTo>
                <a:lnTo>
                  <a:pt x="34050" y="47070"/>
                </a:lnTo>
                <a:lnTo>
                  <a:pt x="34040" y="47040"/>
                </a:lnTo>
                <a:lnTo>
                  <a:pt x="34060" y="47040"/>
                </a:lnTo>
                <a:lnTo>
                  <a:pt x="34080" y="47050"/>
                </a:lnTo>
                <a:lnTo>
                  <a:pt x="34090" y="47050"/>
                </a:lnTo>
                <a:lnTo>
                  <a:pt x="34120" y="47080"/>
                </a:lnTo>
                <a:lnTo>
                  <a:pt x="34150" y="47110"/>
                </a:lnTo>
                <a:lnTo>
                  <a:pt x="34210" y="47140"/>
                </a:lnTo>
                <a:lnTo>
                  <a:pt x="34210" y="47160"/>
                </a:lnTo>
                <a:lnTo>
                  <a:pt x="34210" y="47180"/>
                </a:lnTo>
                <a:lnTo>
                  <a:pt x="34230" y="47190"/>
                </a:lnTo>
                <a:lnTo>
                  <a:pt x="34260" y="47160"/>
                </a:lnTo>
                <a:lnTo>
                  <a:pt x="34290" y="47170"/>
                </a:lnTo>
                <a:lnTo>
                  <a:pt x="34330" y="47200"/>
                </a:lnTo>
                <a:lnTo>
                  <a:pt x="34360" y="47200"/>
                </a:lnTo>
                <a:lnTo>
                  <a:pt x="34420" y="47230"/>
                </a:lnTo>
                <a:lnTo>
                  <a:pt x="34440" y="47210"/>
                </a:lnTo>
                <a:lnTo>
                  <a:pt x="34480" y="47210"/>
                </a:lnTo>
                <a:lnTo>
                  <a:pt x="34510" y="47210"/>
                </a:lnTo>
                <a:lnTo>
                  <a:pt x="34540" y="47220"/>
                </a:lnTo>
                <a:lnTo>
                  <a:pt x="34560" y="47230"/>
                </a:lnTo>
                <a:lnTo>
                  <a:pt x="34620" y="47240"/>
                </a:lnTo>
                <a:lnTo>
                  <a:pt x="34630" y="47240"/>
                </a:lnTo>
                <a:lnTo>
                  <a:pt x="34660" y="47270"/>
                </a:lnTo>
                <a:lnTo>
                  <a:pt x="34670" y="47270"/>
                </a:lnTo>
                <a:lnTo>
                  <a:pt x="34700" y="47270"/>
                </a:lnTo>
                <a:lnTo>
                  <a:pt x="34730" y="47230"/>
                </a:lnTo>
                <a:lnTo>
                  <a:pt x="34740" y="47220"/>
                </a:lnTo>
                <a:lnTo>
                  <a:pt x="34750" y="47250"/>
                </a:lnTo>
                <a:lnTo>
                  <a:pt x="34750" y="47260"/>
                </a:lnTo>
                <a:lnTo>
                  <a:pt x="34790" y="47260"/>
                </a:lnTo>
                <a:lnTo>
                  <a:pt x="34820" y="47260"/>
                </a:lnTo>
                <a:lnTo>
                  <a:pt x="34890" y="47190"/>
                </a:lnTo>
                <a:lnTo>
                  <a:pt x="34920" y="47180"/>
                </a:lnTo>
                <a:lnTo>
                  <a:pt x="34970" y="47190"/>
                </a:lnTo>
                <a:lnTo>
                  <a:pt x="35000" y="47200"/>
                </a:lnTo>
                <a:lnTo>
                  <a:pt x="35050" y="47240"/>
                </a:lnTo>
                <a:lnTo>
                  <a:pt x="35070" y="47270"/>
                </a:lnTo>
                <a:lnTo>
                  <a:pt x="35090" y="47270"/>
                </a:lnTo>
                <a:lnTo>
                  <a:pt x="35120" y="47280"/>
                </a:lnTo>
                <a:lnTo>
                  <a:pt x="35140" y="47290"/>
                </a:lnTo>
                <a:lnTo>
                  <a:pt x="35150" y="47300"/>
                </a:lnTo>
                <a:lnTo>
                  <a:pt x="35180" y="47330"/>
                </a:lnTo>
                <a:lnTo>
                  <a:pt x="35200" y="47320"/>
                </a:lnTo>
                <a:lnTo>
                  <a:pt x="35250" y="47310"/>
                </a:lnTo>
                <a:lnTo>
                  <a:pt x="35260" y="47310"/>
                </a:lnTo>
                <a:lnTo>
                  <a:pt x="35280" y="47330"/>
                </a:lnTo>
                <a:lnTo>
                  <a:pt x="35300" y="47330"/>
                </a:lnTo>
                <a:lnTo>
                  <a:pt x="35300" y="47340"/>
                </a:lnTo>
                <a:lnTo>
                  <a:pt x="35330" y="47380"/>
                </a:lnTo>
                <a:lnTo>
                  <a:pt x="35340" y="47380"/>
                </a:lnTo>
                <a:lnTo>
                  <a:pt x="35380" y="47390"/>
                </a:lnTo>
                <a:lnTo>
                  <a:pt x="35450" y="47420"/>
                </a:lnTo>
                <a:lnTo>
                  <a:pt x="35510" y="47450"/>
                </a:lnTo>
                <a:lnTo>
                  <a:pt x="35520" y="47450"/>
                </a:lnTo>
                <a:lnTo>
                  <a:pt x="35530" y="47450"/>
                </a:lnTo>
                <a:lnTo>
                  <a:pt x="35560" y="47410"/>
                </a:lnTo>
                <a:lnTo>
                  <a:pt x="35580" y="47410"/>
                </a:lnTo>
                <a:lnTo>
                  <a:pt x="35620" y="47430"/>
                </a:lnTo>
                <a:lnTo>
                  <a:pt x="35630" y="47440"/>
                </a:lnTo>
                <a:lnTo>
                  <a:pt x="35660" y="47450"/>
                </a:lnTo>
                <a:lnTo>
                  <a:pt x="35670" y="47450"/>
                </a:lnTo>
                <a:lnTo>
                  <a:pt x="35680" y="47450"/>
                </a:lnTo>
                <a:lnTo>
                  <a:pt x="35690" y="47450"/>
                </a:lnTo>
                <a:lnTo>
                  <a:pt x="35760" y="47450"/>
                </a:lnTo>
                <a:lnTo>
                  <a:pt x="35770" y="47450"/>
                </a:lnTo>
                <a:lnTo>
                  <a:pt x="35790" y="47460"/>
                </a:lnTo>
                <a:lnTo>
                  <a:pt x="35840" y="47500"/>
                </a:lnTo>
                <a:lnTo>
                  <a:pt x="35840" y="47510"/>
                </a:lnTo>
                <a:lnTo>
                  <a:pt x="35850" y="47520"/>
                </a:lnTo>
                <a:lnTo>
                  <a:pt x="35860" y="47520"/>
                </a:lnTo>
                <a:lnTo>
                  <a:pt x="35870" y="47520"/>
                </a:lnTo>
                <a:lnTo>
                  <a:pt x="35900" y="47530"/>
                </a:lnTo>
                <a:lnTo>
                  <a:pt x="35930" y="47530"/>
                </a:lnTo>
                <a:lnTo>
                  <a:pt x="35960" y="47550"/>
                </a:lnTo>
                <a:lnTo>
                  <a:pt x="35980" y="47550"/>
                </a:lnTo>
                <a:lnTo>
                  <a:pt x="36010" y="47560"/>
                </a:lnTo>
                <a:lnTo>
                  <a:pt x="36070" y="47570"/>
                </a:lnTo>
                <a:lnTo>
                  <a:pt x="36090" y="47580"/>
                </a:lnTo>
                <a:lnTo>
                  <a:pt x="36110" y="47580"/>
                </a:lnTo>
                <a:lnTo>
                  <a:pt x="36160" y="47580"/>
                </a:lnTo>
                <a:lnTo>
                  <a:pt x="36200" y="47610"/>
                </a:lnTo>
                <a:lnTo>
                  <a:pt x="36220" y="47620"/>
                </a:lnTo>
                <a:lnTo>
                  <a:pt x="36230" y="47620"/>
                </a:lnTo>
                <a:lnTo>
                  <a:pt x="36260" y="47620"/>
                </a:lnTo>
                <a:lnTo>
                  <a:pt x="36330" y="47630"/>
                </a:lnTo>
                <a:lnTo>
                  <a:pt x="36430" y="47670"/>
                </a:lnTo>
                <a:lnTo>
                  <a:pt x="36440" y="47680"/>
                </a:lnTo>
                <a:lnTo>
                  <a:pt x="36490" y="47700"/>
                </a:lnTo>
                <a:lnTo>
                  <a:pt x="36560" y="47710"/>
                </a:lnTo>
                <a:lnTo>
                  <a:pt x="36570" y="47720"/>
                </a:lnTo>
                <a:lnTo>
                  <a:pt x="36580" y="47740"/>
                </a:lnTo>
                <a:lnTo>
                  <a:pt x="36630" y="47770"/>
                </a:lnTo>
                <a:lnTo>
                  <a:pt x="36650" y="47780"/>
                </a:lnTo>
                <a:lnTo>
                  <a:pt x="36670" y="47790"/>
                </a:lnTo>
                <a:lnTo>
                  <a:pt x="36700" y="47800"/>
                </a:lnTo>
                <a:lnTo>
                  <a:pt x="36710" y="47810"/>
                </a:lnTo>
                <a:lnTo>
                  <a:pt x="36740" y="47810"/>
                </a:lnTo>
                <a:lnTo>
                  <a:pt x="36770" y="47810"/>
                </a:lnTo>
                <a:lnTo>
                  <a:pt x="36830" y="47860"/>
                </a:lnTo>
                <a:lnTo>
                  <a:pt x="36860" y="47870"/>
                </a:lnTo>
                <a:lnTo>
                  <a:pt x="36880" y="47870"/>
                </a:lnTo>
                <a:lnTo>
                  <a:pt x="36950" y="47920"/>
                </a:lnTo>
                <a:lnTo>
                  <a:pt x="36970" y="47930"/>
                </a:lnTo>
                <a:lnTo>
                  <a:pt x="36980" y="47930"/>
                </a:lnTo>
                <a:lnTo>
                  <a:pt x="37000" y="47940"/>
                </a:lnTo>
                <a:lnTo>
                  <a:pt x="37080" y="47970"/>
                </a:lnTo>
                <a:lnTo>
                  <a:pt x="37090" y="47970"/>
                </a:lnTo>
                <a:lnTo>
                  <a:pt x="37110" y="47990"/>
                </a:lnTo>
                <a:lnTo>
                  <a:pt x="37140" y="48020"/>
                </a:lnTo>
                <a:lnTo>
                  <a:pt x="37160" y="48050"/>
                </a:lnTo>
                <a:lnTo>
                  <a:pt x="37190" y="48060"/>
                </a:lnTo>
                <a:lnTo>
                  <a:pt x="37200" y="48070"/>
                </a:lnTo>
                <a:lnTo>
                  <a:pt x="37240" y="48080"/>
                </a:lnTo>
                <a:lnTo>
                  <a:pt x="37280" y="48100"/>
                </a:lnTo>
                <a:lnTo>
                  <a:pt x="37330" y="48120"/>
                </a:lnTo>
                <a:lnTo>
                  <a:pt x="37340" y="48130"/>
                </a:lnTo>
                <a:lnTo>
                  <a:pt x="37350" y="48130"/>
                </a:lnTo>
                <a:lnTo>
                  <a:pt x="37380" y="48130"/>
                </a:lnTo>
                <a:lnTo>
                  <a:pt x="37460" y="48130"/>
                </a:lnTo>
                <a:lnTo>
                  <a:pt x="37510" y="48130"/>
                </a:lnTo>
                <a:lnTo>
                  <a:pt x="37560" y="48150"/>
                </a:lnTo>
                <a:lnTo>
                  <a:pt x="37580" y="48170"/>
                </a:lnTo>
                <a:lnTo>
                  <a:pt x="37590" y="48170"/>
                </a:lnTo>
                <a:lnTo>
                  <a:pt x="37620" y="48170"/>
                </a:lnTo>
                <a:lnTo>
                  <a:pt x="37630" y="48180"/>
                </a:lnTo>
                <a:lnTo>
                  <a:pt x="37640" y="48200"/>
                </a:lnTo>
                <a:lnTo>
                  <a:pt x="37670" y="48220"/>
                </a:lnTo>
                <a:lnTo>
                  <a:pt x="37730" y="48250"/>
                </a:lnTo>
                <a:lnTo>
                  <a:pt x="37850" y="48280"/>
                </a:lnTo>
                <a:lnTo>
                  <a:pt x="37920" y="48330"/>
                </a:lnTo>
                <a:lnTo>
                  <a:pt x="37930" y="48330"/>
                </a:lnTo>
                <a:lnTo>
                  <a:pt x="37980" y="48350"/>
                </a:lnTo>
                <a:lnTo>
                  <a:pt x="37990" y="48360"/>
                </a:lnTo>
                <a:lnTo>
                  <a:pt x="38050" y="48400"/>
                </a:lnTo>
                <a:lnTo>
                  <a:pt x="38100" y="48410"/>
                </a:lnTo>
                <a:lnTo>
                  <a:pt x="38120" y="48410"/>
                </a:lnTo>
                <a:lnTo>
                  <a:pt x="38140" y="48420"/>
                </a:lnTo>
                <a:lnTo>
                  <a:pt x="38200" y="48460"/>
                </a:lnTo>
                <a:lnTo>
                  <a:pt x="38210" y="48470"/>
                </a:lnTo>
                <a:lnTo>
                  <a:pt x="38230" y="48500"/>
                </a:lnTo>
                <a:lnTo>
                  <a:pt x="38280" y="48530"/>
                </a:lnTo>
                <a:lnTo>
                  <a:pt x="38290" y="48540"/>
                </a:lnTo>
                <a:lnTo>
                  <a:pt x="38320" y="48560"/>
                </a:lnTo>
                <a:lnTo>
                  <a:pt x="38380" y="48560"/>
                </a:lnTo>
                <a:lnTo>
                  <a:pt x="38410" y="48560"/>
                </a:lnTo>
                <a:lnTo>
                  <a:pt x="38560" y="48650"/>
                </a:lnTo>
                <a:lnTo>
                  <a:pt x="38580" y="48680"/>
                </a:lnTo>
                <a:lnTo>
                  <a:pt x="38640" y="48730"/>
                </a:lnTo>
                <a:lnTo>
                  <a:pt x="38660" y="48730"/>
                </a:lnTo>
                <a:lnTo>
                  <a:pt x="38680" y="48730"/>
                </a:lnTo>
                <a:lnTo>
                  <a:pt x="38690" y="48730"/>
                </a:lnTo>
                <a:lnTo>
                  <a:pt x="38700" y="48740"/>
                </a:lnTo>
                <a:lnTo>
                  <a:pt x="38710" y="48740"/>
                </a:lnTo>
                <a:lnTo>
                  <a:pt x="38740" y="48770"/>
                </a:lnTo>
                <a:lnTo>
                  <a:pt x="38770" y="48800"/>
                </a:lnTo>
                <a:lnTo>
                  <a:pt x="38820" y="48830"/>
                </a:lnTo>
                <a:lnTo>
                  <a:pt x="38890" y="48880"/>
                </a:lnTo>
                <a:lnTo>
                  <a:pt x="38910" y="48890"/>
                </a:lnTo>
                <a:lnTo>
                  <a:pt x="38990" y="48920"/>
                </a:lnTo>
                <a:lnTo>
                  <a:pt x="39030" y="48990"/>
                </a:lnTo>
                <a:lnTo>
                  <a:pt x="39050" y="48990"/>
                </a:lnTo>
                <a:lnTo>
                  <a:pt x="39050" y="49000"/>
                </a:lnTo>
                <a:lnTo>
                  <a:pt x="39070" y="48990"/>
                </a:lnTo>
                <a:lnTo>
                  <a:pt x="39080" y="48990"/>
                </a:lnTo>
                <a:lnTo>
                  <a:pt x="39150" y="49010"/>
                </a:lnTo>
                <a:lnTo>
                  <a:pt x="39160" y="49020"/>
                </a:lnTo>
                <a:lnTo>
                  <a:pt x="39180" y="49030"/>
                </a:lnTo>
                <a:lnTo>
                  <a:pt x="39250" y="49090"/>
                </a:lnTo>
                <a:lnTo>
                  <a:pt x="39270" y="49120"/>
                </a:lnTo>
                <a:lnTo>
                  <a:pt x="39330" y="49150"/>
                </a:lnTo>
                <a:lnTo>
                  <a:pt x="39390" y="49170"/>
                </a:lnTo>
                <a:lnTo>
                  <a:pt x="39430" y="49190"/>
                </a:lnTo>
                <a:lnTo>
                  <a:pt x="39440" y="49210"/>
                </a:lnTo>
                <a:lnTo>
                  <a:pt x="39450" y="49210"/>
                </a:lnTo>
                <a:lnTo>
                  <a:pt x="39480" y="49230"/>
                </a:lnTo>
                <a:lnTo>
                  <a:pt x="39490" y="49240"/>
                </a:lnTo>
                <a:lnTo>
                  <a:pt x="39500" y="49240"/>
                </a:lnTo>
                <a:lnTo>
                  <a:pt x="39520" y="49240"/>
                </a:lnTo>
                <a:lnTo>
                  <a:pt x="39530" y="49250"/>
                </a:lnTo>
                <a:lnTo>
                  <a:pt x="39550" y="49260"/>
                </a:lnTo>
                <a:lnTo>
                  <a:pt x="39570" y="49260"/>
                </a:lnTo>
                <a:lnTo>
                  <a:pt x="39590" y="49260"/>
                </a:lnTo>
                <a:lnTo>
                  <a:pt x="39600" y="49280"/>
                </a:lnTo>
                <a:lnTo>
                  <a:pt x="39620" y="49290"/>
                </a:lnTo>
                <a:lnTo>
                  <a:pt x="39660" y="49330"/>
                </a:lnTo>
                <a:lnTo>
                  <a:pt x="39680" y="49380"/>
                </a:lnTo>
                <a:lnTo>
                  <a:pt x="39700" y="49400"/>
                </a:lnTo>
                <a:lnTo>
                  <a:pt x="39720" y="49420"/>
                </a:lnTo>
                <a:lnTo>
                  <a:pt x="39760" y="49440"/>
                </a:lnTo>
                <a:lnTo>
                  <a:pt x="39800" y="49440"/>
                </a:lnTo>
                <a:lnTo>
                  <a:pt x="39820" y="49440"/>
                </a:lnTo>
                <a:lnTo>
                  <a:pt x="39850" y="49450"/>
                </a:lnTo>
                <a:lnTo>
                  <a:pt x="39880" y="49460"/>
                </a:lnTo>
                <a:lnTo>
                  <a:pt x="39900" y="49470"/>
                </a:lnTo>
                <a:lnTo>
                  <a:pt x="40010" y="49490"/>
                </a:lnTo>
                <a:lnTo>
                  <a:pt x="40030" y="49490"/>
                </a:lnTo>
                <a:lnTo>
                  <a:pt x="40050" y="49490"/>
                </a:lnTo>
                <a:lnTo>
                  <a:pt x="40080" y="49520"/>
                </a:lnTo>
                <a:lnTo>
                  <a:pt x="40140" y="49520"/>
                </a:lnTo>
                <a:lnTo>
                  <a:pt x="40160" y="49520"/>
                </a:lnTo>
                <a:lnTo>
                  <a:pt x="40210" y="49510"/>
                </a:lnTo>
                <a:lnTo>
                  <a:pt x="40250" y="49510"/>
                </a:lnTo>
                <a:lnTo>
                  <a:pt x="40280" y="49530"/>
                </a:lnTo>
                <a:lnTo>
                  <a:pt x="40360" y="49530"/>
                </a:lnTo>
                <a:lnTo>
                  <a:pt x="40370" y="49540"/>
                </a:lnTo>
                <a:lnTo>
                  <a:pt x="40380" y="49550"/>
                </a:lnTo>
                <a:lnTo>
                  <a:pt x="40480" y="49570"/>
                </a:lnTo>
                <a:lnTo>
                  <a:pt x="40490" y="49590"/>
                </a:lnTo>
                <a:lnTo>
                  <a:pt x="40500" y="49590"/>
                </a:lnTo>
                <a:lnTo>
                  <a:pt x="40520" y="49570"/>
                </a:lnTo>
                <a:lnTo>
                  <a:pt x="40550" y="49560"/>
                </a:lnTo>
                <a:lnTo>
                  <a:pt x="40570" y="49560"/>
                </a:lnTo>
                <a:lnTo>
                  <a:pt x="40600" y="49560"/>
                </a:lnTo>
                <a:lnTo>
                  <a:pt x="40620" y="49570"/>
                </a:lnTo>
                <a:lnTo>
                  <a:pt x="40680" y="49610"/>
                </a:lnTo>
                <a:lnTo>
                  <a:pt x="40700" y="49620"/>
                </a:lnTo>
                <a:lnTo>
                  <a:pt x="40710" y="49630"/>
                </a:lnTo>
                <a:lnTo>
                  <a:pt x="40750" y="49660"/>
                </a:lnTo>
                <a:lnTo>
                  <a:pt x="40790" y="49680"/>
                </a:lnTo>
                <a:lnTo>
                  <a:pt x="40810" y="49680"/>
                </a:lnTo>
                <a:lnTo>
                  <a:pt x="40830" y="49680"/>
                </a:lnTo>
                <a:lnTo>
                  <a:pt x="40850" y="49680"/>
                </a:lnTo>
                <a:lnTo>
                  <a:pt x="40880" y="49680"/>
                </a:lnTo>
                <a:lnTo>
                  <a:pt x="40890" y="49680"/>
                </a:lnTo>
                <a:lnTo>
                  <a:pt x="40910" y="49670"/>
                </a:lnTo>
                <a:lnTo>
                  <a:pt x="40930" y="49670"/>
                </a:lnTo>
                <a:lnTo>
                  <a:pt x="40960" y="49680"/>
                </a:lnTo>
                <a:lnTo>
                  <a:pt x="41040" y="49780"/>
                </a:lnTo>
                <a:lnTo>
                  <a:pt x="41070" y="49840"/>
                </a:lnTo>
                <a:lnTo>
                  <a:pt x="41100" y="49870"/>
                </a:lnTo>
                <a:lnTo>
                  <a:pt x="41130" y="49930"/>
                </a:lnTo>
                <a:lnTo>
                  <a:pt x="41150" y="49950"/>
                </a:lnTo>
                <a:lnTo>
                  <a:pt x="41180" y="49960"/>
                </a:lnTo>
                <a:lnTo>
                  <a:pt x="41240" y="49970"/>
                </a:lnTo>
                <a:lnTo>
                  <a:pt x="41280" y="49980"/>
                </a:lnTo>
                <a:lnTo>
                  <a:pt x="41330" y="50020"/>
                </a:lnTo>
                <a:lnTo>
                  <a:pt x="41350" y="50040"/>
                </a:lnTo>
                <a:lnTo>
                  <a:pt x="41360" y="50060"/>
                </a:lnTo>
                <a:lnTo>
                  <a:pt x="41370" y="50090"/>
                </a:lnTo>
                <a:lnTo>
                  <a:pt x="41380" y="50110"/>
                </a:lnTo>
                <a:lnTo>
                  <a:pt x="41390" y="50110"/>
                </a:lnTo>
                <a:lnTo>
                  <a:pt x="41410" y="50110"/>
                </a:lnTo>
                <a:lnTo>
                  <a:pt x="41420" y="50100"/>
                </a:lnTo>
                <a:lnTo>
                  <a:pt x="41450" y="50080"/>
                </a:lnTo>
                <a:lnTo>
                  <a:pt x="41480" y="50070"/>
                </a:lnTo>
                <a:lnTo>
                  <a:pt x="41490" y="50080"/>
                </a:lnTo>
                <a:lnTo>
                  <a:pt x="41520" y="50090"/>
                </a:lnTo>
                <a:lnTo>
                  <a:pt x="41540" y="50110"/>
                </a:lnTo>
                <a:lnTo>
                  <a:pt x="41550" y="50120"/>
                </a:lnTo>
                <a:lnTo>
                  <a:pt x="41560" y="50160"/>
                </a:lnTo>
                <a:lnTo>
                  <a:pt x="41570" y="50170"/>
                </a:lnTo>
                <a:lnTo>
                  <a:pt x="41570" y="50200"/>
                </a:lnTo>
                <a:lnTo>
                  <a:pt x="41580" y="50210"/>
                </a:lnTo>
                <a:lnTo>
                  <a:pt x="41590" y="50220"/>
                </a:lnTo>
                <a:lnTo>
                  <a:pt x="41630" y="50230"/>
                </a:lnTo>
                <a:lnTo>
                  <a:pt x="41640" y="50250"/>
                </a:lnTo>
                <a:lnTo>
                  <a:pt x="41650" y="50250"/>
                </a:lnTo>
                <a:lnTo>
                  <a:pt x="41660" y="50270"/>
                </a:lnTo>
                <a:lnTo>
                  <a:pt x="41670" y="50290"/>
                </a:lnTo>
                <a:lnTo>
                  <a:pt x="41690" y="50310"/>
                </a:lnTo>
                <a:lnTo>
                  <a:pt x="41710" y="50340"/>
                </a:lnTo>
                <a:lnTo>
                  <a:pt x="41720" y="50350"/>
                </a:lnTo>
                <a:lnTo>
                  <a:pt x="41730" y="50360"/>
                </a:lnTo>
                <a:lnTo>
                  <a:pt x="41730" y="50420"/>
                </a:lnTo>
                <a:lnTo>
                  <a:pt x="41730" y="50430"/>
                </a:lnTo>
                <a:lnTo>
                  <a:pt x="41780" y="50490"/>
                </a:lnTo>
                <a:lnTo>
                  <a:pt x="41790" y="50530"/>
                </a:lnTo>
                <a:lnTo>
                  <a:pt x="41800" y="50550"/>
                </a:lnTo>
                <a:lnTo>
                  <a:pt x="41830" y="5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