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Kwango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Democratic Republic of the Congo • State Map | Fully Editable Vector Shape</a:t>
            </a:r>
          </a:p>
        </p:txBody>
      </p:sp>
      <p:sp>
        <p:nvSpPr>
          <p:cNvPr id="101" name="Kwango"/>
          <p:cNvSpPr/>
          <p:nvPr/>
        </p:nvSpPr>
        <p:spPr>
          <a:xfrm>
            <a:off x="3612064" y="1325880"/>
            <a:ext cx="4967565" cy="4937760"/>
          </a:xfrm>
          <a:custGeom>
            <a:avLst/>
            <a:gdLst/>
            <a:ahLst/>
            <a:cxnLst/>
            <a:rect l="0" t="0" r="100000" b="99400"/>
            <a:pathLst>
              <a:path w="100000" h="99400">
                <a:moveTo>
                  <a:pt x="23270" y="58120"/>
                </a:moveTo>
                <a:lnTo>
                  <a:pt x="23270" y="58080"/>
                </a:lnTo>
                <a:lnTo>
                  <a:pt x="23280" y="58050"/>
                </a:lnTo>
                <a:lnTo>
                  <a:pt x="23290" y="58000"/>
                </a:lnTo>
                <a:lnTo>
                  <a:pt x="23310" y="57960"/>
                </a:lnTo>
                <a:lnTo>
                  <a:pt x="23320" y="57930"/>
                </a:lnTo>
                <a:lnTo>
                  <a:pt x="23340" y="57920"/>
                </a:lnTo>
                <a:lnTo>
                  <a:pt x="23370" y="57900"/>
                </a:lnTo>
                <a:lnTo>
                  <a:pt x="23390" y="57890"/>
                </a:lnTo>
                <a:lnTo>
                  <a:pt x="23430" y="57890"/>
                </a:lnTo>
                <a:lnTo>
                  <a:pt x="23470" y="57890"/>
                </a:lnTo>
                <a:lnTo>
                  <a:pt x="23530" y="57890"/>
                </a:lnTo>
                <a:lnTo>
                  <a:pt x="23550" y="57880"/>
                </a:lnTo>
                <a:lnTo>
                  <a:pt x="23570" y="57860"/>
                </a:lnTo>
                <a:lnTo>
                  <a:pt x="23590" y="57820"/>
                </a:lnTo>
                <a:lnTo>
                  <a:pt x="23590" y="57780"/>
                </a:lnTo>
                <a:lnTo>
                  <a:pt x="23590" y="57740"/>
                </a:lnTo>
                <a:lnTo>
                  <a:pt x="23600" y="57730"/>
                </a:lnTo>
                <a:lnTo>
                  <a:pt x="23610" y="57720"/>
                </a:lnTo>
                <a:lnTo>
                  <a:pt x="23610" y="57700"/>
                </a:lnTo>
                <a:lnTo>
                  <a:pt x="23600" y="57680"/>
                </a:lnTo>
                <a:lnTo>
                  <a:pt x="23590" y="57670"/>
                </a:lnTo>
                <a:lnTo>
                  <a:pt x="23600" y="57660"/>
                </a:lnTo>
                <a:lnTo>
                  <a:pt x="23600" y="57640"/>
                </a:lnTo>
                <a:lnTo>
                  <a:pt x="23600" y="57620"/>
                </a:lnTo>
                <a:lnTo>
                  <a:pt x="23580" y="57630"/>
                </a:lnTo>
                <a:lnTo>
                  <a:pt x="23560" y="57610"/>
                </a:lnTo>
                <a:lnTo>
                  <a:pt x="23580" y="57560"/>
                </a:lnTo>
                <a:lnTo>
                  <a:pt x="23580" y="57520"/>
                </a:lnTo>
                <a:lnTo>
                  <a:pt x="23600" y="57500"/>
                </a:lnTo>
                <a:lnTo>
                  <a:pt x="23580" y="57430"/>
                </a:lnTo>
                <a:lnTo>
                  <a:pt x="23590" y="57400"/>
                </a:lnTo>
                <a:lnTo>
                  <a:pt x="23590" y="57390"/>
                </a:lnTo>
                <a:lnTo>
                  <a:pt x="23590" y="57360"/>
                </a:lnTo>
                <a:lnTo>
                  <a:pt x="23590" y="57340"/>
                </a:lnTo>
                <a:lnTo>
                  <a:pt x="23620" y="57340"/>
                </a:lnTo>
                <a:lnTo>
                  <a:pt x="23620" y="57310"/>
                </a:lnTo>
                <a:lnTo>
                  <a:pt x="23590" y="57260"/>
                </a:lnTo>
                <a:lnTo>
                  <a:pt x="23590" y="57250"/>
                </a:lnTo>
                <a:lnTo>
                  <a:pt x="23590" y="57240"/>
                </a:lnTo>
                <a:lnTo>
                  <a:pt x="23610" y="57240"/>
                </a:lnTo>
                <a:lnTo>
                  <a:pt x="23610" y="57230"/>
                </a:lnTo>
                <a:lnTo>
                  <a:pt x="23610" y="57210"/>
                </a:lnTo>
                <a:lnTo>
                  <a:pt x="23610" y="57200"/>
                </a:lnTo>
                <a:lnTo>
                  <a:pt x="23610" y="57180"/>
                </a:lnTo>
                <a:lnTo>
                  <a:pt x="23620" y="57160"/>
                </a:lnTo>
                <a:lnTo>
                  <a:pt x="23610" y="57140"/>
                </a:lnTo>
                <a:lnTo>
                  <a:pt x="23630" y="57110"/>
                </a:lnTo>
                <a:lnTo>
                  <a:pt x="23630" y="57080"/>
                </a:lnTo>
                <a:lnTo>
                  <a:pt x="23650" y="57050"/>
                </a:lnTo>
                <a:lnTo>
                  <a:pt x="23640" y="57040"/>
                </a:lnTo>
                <a:lnTo>
                  <a:pt x="23630" y="57040"/>
                </a:lnTo>
                <a:lnTo>
                  <a:pt x="23620" y="57020"/>
                </a:lnTo>
                <a:lnTo>
                  <a:pt x="23630" y="57000"/>
                </a:lnTo>
                <a:lnTo>
                  <a:pt x="23610" y="56970"/>
                </a:lnTo>
                <a:lnTo>
                  <a:pt x="23610" y="56960"/>
                </a:lnTo>
                <a:lnTo>
                  <a:pt x="23630" y="56970"/>
                </a:lnTo>
                <a:lnTo>
                  <a:pt x="23640" y="56960"/>
                </a:lnTo>
                <a:lnTo>
                  <a:pt x="23640" y="56950"/>
                </a:lnTo>
                <a:lnTo>
                  <a:pt x="23630" y="56940"/>
                </a:lnTo>
                <a:lnTo>
                  <a:pt x="23630" y="56930"/>
                </a:lnTo>
                <a:lnTo>
                  <a:pt x="23640" y="56930"/>
                </a:lnTo>
                <a:lnTo>
                  <a:pt x="23640" y="56920"/>
                </a:lnTo>
                <a:lnTo>
                  <a:pt x="23620" y="56890"/>
                </a:lnTo>
                <a:lnTo>
                  <a:pt x="23610" y="56870"/>
                </a:lnTo>
                <a:lnTo>
                  <a:pt x="23610" y="56810"/>
                </a:lnTo>
                <a:lnTo>
                  <a:pt x="23600" y="56780"/>
                </a:lnTo>
                <a:lnTo>
                  <a:pt x="23600" y="56760"/>
                </a:lnTo>
                <a:lnTo>
                  <a:pt x="23620" y="56730"/>
                </a:lnTo>
                <a:lnTo>
                  <a:pt x="23600" y="56680"/>
                </a:lnTo>
                <a:lnTo>
                  <a:pt x="23580" y="56600"/>
                </a:lnTo>
                <a:lnTo>
                  <a:pt x="23570" y="56590"/>
                </a:lnTo>
                <a:lnTo>
                  <a:pt x="23570" y="56580"/>
                </a:lnTo>
                <a:lnTo>
                  <a:pt x="23560" y="56560"/>
                </a:lnTo>
                <a:lnTo>
                  <a:pt x="23570" y="56530"/>
                </a:lnTo>
                <a:lnTo>
                  <a:pt x="23590" y="56500"/>
                </a:lnTo>
                <a:lnTo>
                  <a:pt x="23580" y="56460"/>
                </a:lnTo>
                <a:lnTo>
                  <a:pt x="23560" y="56380"/>
                </a:lnTo>
                <a:lnTo>
                  <a:pt x="23570" y="56270"/>
                </a:lnTo>
                <a:lnTo>
                  <a:pt x="23590" y="56220"/>
                </a:lnTo>
                <a:lnTo>
                  <a:pt x="23590" y="56210"/>
                </a:lnTo>
                <a:lnTo>
                  <a:pt x="23570" y="56130"/>
                </a:lnTo>
                <a:lnTo>
                  <a:pt x="23590" y="56110"/>
                </a:lnTo>
                <a:lnTo>
                  <a:pt x="23600" y="56060"/>
                </a:lnTo>
                <a:lnTo>
                  <a:pt x="23590" y="56020"/>
                </a:lnTo>
                <a:lnTo>
                  <a:pt x="23610" y="55920"/>
                </a:lnTo>
                <a:lnTo>
                  <a:pt x="23630" y="55910"/>
                </a:lnTo>
                <a:lnTo>
                  <a:pt x="23630" y="55850"/>
                </a:lnTo>
                <a:lnTo>
                  <a:pt x="23620" y="55820"/>
                </a:lnTo>
                <a:lnTo>
                  <a:pt x="23630" y="55730"/>
                </a:lnTo>
                <a:lnTo>
                  <a:pt x="23640" y="55710"/>
                </a:lnTo>
                <a:lnTo>
                  <a:pt x="23640" y="55660"/>
                </a:lnTo>
                <a:lnTo>
                  <a:pt x="23620" y="55640"/>
                </a:lnTo>
                <a:lnTo>
                  <a:pt x="23620" y="55630"/>
                </a:lnTo>
                <a:lnTo>
                  <a:pt x="23620" y="55610"/>
                </a:lnTo>
                <a:lnTo>
                  <a:pt x="23630" y="55590"/>
                </a:lnTo>
                <a:lnTo>
                  <a:pt x="23640" y="55550"/>
                </a:lnTo>
                <a:lnTo>
                  <a:pt x="23640" y="55500"/>
                </a:lnTo>
                <a:lnTo>
                  <a:pt x="23640" y="55490"/>
                </a:lnTo>
                <a:lnTo>
                  <a:pt x="23660" y="55470"/>
                </a:lnTo>
                <a:lnTo>
                  <a:pt x="23660" y="55430"/>
                </a:lnTo>
                <a:lnTo>
                  <a:pt x="23680" y="55360"/>
                </a:lnTo>
                <a:lnTo>
                  <a:pt x="23680" y="55340"/>
                </a:lnTo>
                <a:lnTo>
                  <a:pt x="23690" y="55320"/>
                </a:lnTo>
                <a:lnTo>
                  <a:pt x="23690" y="55290"/>
                </a:lnTo>
                <a:lnTo>
                  <a:pt x="23710" y="55210"/>
                </a:lnTo>
                <a:lnTo>
                  <a:pt x="23710" y="55190"/>
                </a:lnTo>
                <a:lnTo>
                  <a:pt x="23730" y="55170"/>
                </a:lnTo>
                <a:lnTo>
                  <a:pt x="23730" y="55150"/>
                </a:lnTo>
                <a:lnTo>
                  <a:pt x="23750" y="55100"/>
                </a:lnTo>
                <a:lnTo>
                  <a:pt x="23760" y="55080"/>
                </a:lnTo>
                <a:lnTo>
                  <a:pt x="23780" y="55040"/>
                </a:lnTo>
                <a:lnTo>
                  <a:pt x="23790" y="54890"/>
                </a:lnTo>
                <a:lnTo>
                  <a:pt x="23800" y="54890"/>
                </a:lnTo>
                <a:lnTo>
                  <a:pt x="23810" y="54880"/>
                </a:lnTo>
                <a:lnTo>
                  <a:pt x="23810" y="54870"/>
                </a:lnTo>
                <a:lnTo>
                  <a:pt x="23820" y="54870"/>
                </a:lnTo>
                <a:lnTo>
                  <a:pt x="23830" y="54850"/>
                </a:lnTo>
                <a:lnTo>
                  <a:pt x="23810" y="54850"/>
                </a:lnTo>
                <a:lnTo>
                  <a:pt x="23810" y="54780"/>
                </a:lnTo>
                <a:lnTo>
                  <a:pt x="23800" y="54750"/>
                </a:lnTo>
                <a:lnTo>
                  <a:pt x="23800" y="54710"/>
                </a:lnTo>
                <a:lnTo>
                  <a:pt x="23800" y="54680"/>
                </a:lnTo>
                <a:lnTo>
                  <a:pt x="23780" y="54640"/>
                </a:lnTo>
                <a:lnTo>
                  <a:pt x="23780" y="54630"/>
                </a:lnTo>
                <a:lnTo>
                  <a:pt x="23750" y="54590"/>
                </a:lnTo>
                <a:lnTo>
                  <a:pt x="23710" y="54580"/>
                </a:lnTo>
                <a:lnTo>
                  <a:pt x="23700" y="54560"/>
                </a:lnTo>
                <a:lnTo>
                  <a:pt x="23710" y="54530"/>
                </a:lnTo>
                <a:lnTo>
                  <a:pt x="23730" y="54450"/>
                </a:lnTo>
                <a:lnTo>
                  <a:pt x="23750" y="54430"/>
                </a:lnTo>
                <a:lnTo>
                  <a:pt x="23750" y="54410"/>
                </a:lnTo>
                <a:lnTo>
                  <a:pt x="23760" y="54390"/>
                </a:lnTo>
                <a:lnTo>
                  <a:pt x="23760" y="54370"/>
                </a:lnTo>
                <a:lnTo>
                  <a:pt x="23760" y="54360"/>
                </a:lnTo>
                <a:lnTo>
                  <a:pt x="23760" y="54350"/>
                </a:lnTo>
                <a:lnTo>
                  <a:pt x="23770" y="54280"/>
                </a:lnTo>
                <a:lnTo>
                  <a:pt x="23800" y="54260"/>
                </a:lnTo>
                <a:lnTo>
                  <a:pt x="23790" y="54250"/>
                </a:lnTo>
                <a:lnTo>
                  <a:pt x="23800" y="54220"/>
                </a:lnTo>
                <a:lnTo>
                  <a:pt x="23800" y="54210"/>
                </a:lnTo>
                <a:lnTo>
                  <a:pt x="23780" y="54180"/>
                </a:lnTo>
                <a:lnTo>
                  <a:pt x="23780" y="54160"/>
                </a:lnTo>
                <a:lnTo>
                  <a:pt x="23800" y="54160"/>
                </a:lnTo>
                <a:lnTo>
                  <a:pt x="23830" y="54120"/>
                </a:lnTo>
                <a:lnTo>
                  <a:pt x="23840" y="54100"/>
                </a:lnTo>
                <a:lnTo>
                  <a:pt x="23830" y="54100"/>
                </a:lnTo>
                <a:lnTo>
                  <a:pt x="23820" y="54070"/>
                </a:lnTo>
                <a:lnTo>
                  <a:pt x="23830" y="54030"/>
                </a:lnTo>
                <a:lnTo>
                  <a:pt x="23850" y="54020"/>
                </a:lnTo>
                <a:lnTo>
                  <a:pt x="23860" y="54010"/>
                </a:lnTo>
                <a:lnTo>
                  <a:pt x="23880" y="53980"/>
                </a:lnTo>
                <a:lnTo>
                  <a:pt x="23890" y="53960"/>
                </a:lnTo>
                <a:lnTo>
                  <a:pt x="23880" y="53930"/>
                </a:lnTo>
                <a:lnTo>
                  <a:pt x="23830" y="53880"/>
                </a:lnTo>
                <a:lnTo>
                  <a:pt x="23830" y="53870"/>
                </a:lnTo>
                <a:lnTo>
                  <a:pt x="23840" y="53870"/>
                </a:lnTo>
                <a:lnTo>
                  <a:pt x="23840" y="53860"/>
                </a:lnTo>
                <a:lnTo>
                  <a:pt x="23850" y="53860"/>
                </a:lnTo>
                <a:lnTo>
                  <a:pt x="23850" y="53850"/>
                </a:lnTo>
                <a:lnTo>
                  <a:pt x="23860" y="53850"/>
                </a:lnTo>
                <a:lnTo>
                  <a:pt x="23860" y="53840"/>
                </a:lnTo>
                <a:lnTo>
                  <a:pt x="23860" y="53830"/>
                </a:lnTo>
                <a:lnTo>
                  <a:pt x="23870" y="53830"/>
                </a:lnTo>
                <a:lnTo>
                  <a:pt x="23870" y="53820"/>
                </a:lnTo>
                <a:lnTo>
                  <a:pt x="23870" y="53810"/>
                </a:lnTo>
                <a:lnTo>
                  <a:pt x="23860" y="53810"/>
                </a:lnTo>
                <a:lnTo>
                  <a:pt x="23870" y="53810"/>
                </a:lnTo>
                <a:lnTo>
                  <a:pt x="23870" y="53800"/>
                </a:lnTo>
                <a:lnTo>
                  <a:pt x="23860" y="53800"/>
                </a:lnTo>
                <a:lnTo>
                  <a:pt x="23870" y="53800"/>
                </a:lnTo>
                <a:lnTo>
                  <a:pt x="23860" y="53790"/>
                </a:lnTo>
                <a:lnTo>
                  <a:pt x="23870" y="53780"/>
                </a:lnTo>
                <a:lnTo>
                  <a:pt x="23860" y="53780"/>
                </a:lnTo>
                <a:lnTo>
                  <a:pt x="23870" y="53780"/>
                </a:lnTo>
                <a:lnTo>
                  <a:pt x="23870" y="53770"/>
                </a:lnTo>
                <a:lnTo>
                  <a:pt x="23860" y="53760"/>
                </a:lnTo>
                <a:lnTo>
                  <a:pt x="23860" y="53750"/>
                </a:lnTo>
                <a:lnTo>
                  <a:pt x="23860" y="53740"/>
                </a:lnTo>
                <a:lnTo>
                  <a:pt x="23870" y="53740"/>
                </a:lnTo>
                <a:lnTo>
                  <a:pt x="23870" y="53730"/>
                </a:lnTo>
                <a:lnTo>
                  <a:pt x="23870" y="53720"/>
                </a:lnTo>
                <a:lnTo>
                  <a:pt x="23870" y="53710"/>
                </a:lnTo>
                <a:lnTo>
                  <a:pt x="23880" y="53710"/>
                </a:lnTo>
                <a:lnTo>
                  <a:pt x="23870" y="53710"/>
                </a:lnTo>
                <a:lnTo>
                  <a:pt x="23870" y="53700"/>
                </a:lnTo>
                <a:lnTo>
                  <a:pt x="23880" y="53700"/>
                </a:lnTo>
                <a:lnTo>
                  <a:pt x="23880" y="53690"/>
                </a:lnTo>
                <a:lnTo>
                  <a:pt x="23880" y="53680"/>
                </a:lnTo>
                <a:lnTo>
                  <a:pt x="23880" y="53670"/>
                </a:lnTo>
                <a:lnTo>
                  <a:pt x="23880" y="53660"/>
                </a:lnTo>
                <a:lnTo>
                  <a:pt x="23880" y="53650"/>
                </a:lnTo>
                <a:lnTo>
                  <a:pt x="23870" y="53650"/>
                </a:lnTo>
                <a:lnTo>
                  <a:pt x="23870" y="53640"/>
                </a:lnTo>
                <a:lnTo>
                  <a:pt x="23870" y="53630"/>
                </a:lnTo>
                <a:lnTo>
                  <a:pt x="23870" y="53620"/>
                </a:lnTo>
                <a:lnTo>
                  <a:pt x="23870" y="53610"/>
                </a:lnTo>
                <a:lnTo>
                  <a:pt x="23860" y="53610"/>
                </a:lnTo>
                <a:lnTo>
                  <a:pt x="23860" y="53600"/>
                </a:lnTo>
                <a:lnTo>
                  <a:pt x="23860" y="53590"/>
                </a:lnTo>
                <a:lnTo>
                  <a:pt x="23860" y="53580"/>
                </a:lnTo>
                <a:lnTo>
                  <a:pt x="23860" y="53570"/>
                </a:lnTo>
                <a:lnTo>
                  <a:pt x="23870" y="53580"/>
                </a:lnTo>
                <a:lnTo>
                  <a:pt x="23870" y="53570"/>
                </a:lnTo>
                <a:lnTo>
                  <a:pt x="23870" y="53560"/>
                </a:lnTo>
                <a:lnTo>
                  <a:pt x="23870" y="53550"/>
                </a:lnTo>
                <a:lnTo>
                  <a:pt x="23870" y="53540"/>
                </a:lnTo>
                <a:lnTo>
                  <a:pt x="23880" y="53540"/>
                </a:lnTo>
                <a:lnTo>
                  <a:pt x="23880" y="53530"/>
                </a:lnTo>
                <a:lnTo>
                  <a:pt x="23890" y="53530"/>
                </a:lnTo>
                <a:lnTo>
                  <a:pt x="23880" y="53530"/>
                </a:lnTo>
                <a:lnTo>
                  <a:pt x="23880" y="53520"/>
                </a:lnTo>
                <a:lnTo>
                  <a:pt x="23890" y="53520"/>
                </a:lnTo>
                <a:lnTo>
                  <a:pt x="23880" y="53510"/>
                </a:lnTo>
                <a:lnTo>
                  <a:pt x="23870" y="53510"/>
                </a:lnTo>
                <a:lnTo>
                  <a:pt x="23870" y="53500"/>
                </a:lnTo>
                <a:lnTo>
                  <a:pt x="23880" y="53500"/>
                </a:lnTo>
                <a:lnTo>
                  <a:pt x="23870" y="53490"/>
                </a:lnTo>
                <a:lnTo>
                  <a:pt x="23870" y="53480"/>
                </a:lnTo>
                <a:lnTo>
                  <a:pt x="23870" y="53470"/>
                </a:lnTo>
                <a:lnTo>
                  <a:pt x="23880" y="53470"/>
                </a:lnTo>
                <a:lnTo>
                  <a:pt x="23880" y="53460"/>
                </a:lnTo>
                <a:lnTo>
                  <a:pt x="23870" y="53460"/>
                </a:lnTo>
                <a:lnTo>
                  <a:pt x="23870" y="53450"/>
                </a:lnTo>
                <a:lnTo>
                  <a:pt x="23870" y="53440"/>
                </a:lnTo>
                <a:lnTo>
                  <a:pt x="23860" y="53440"/>
                </a:lnTo>
                <a:lnTo>
                  <a:pt x="23860" y="53430"/>
                </a:lnTo>
                <a:lnTo>
                  <a:pt x="23850" y="53420"/>
                </a:lnTo>
                <a:lnTo>
                  <a:pt x="23840" y="53410"/>
                </a:lnTo>
                <a:lnTo>
                  <a:pt x="23840" y="53400"/>
                </a:lnTo>
                <a:lnTo>
                  <a:pt x="23840" y="53390"/>
                </a:lnTo>
                <a:lnTo>
                  <a:pt x="23830" y="53390"/>
                </a:lnTo>
                <a:lnTo>
                  <a:pt x="23830" y="53380"/>
                </a:lnTo>
                <a:lnTo>
                  <a:pt x="23830" y="53370"/>
                </a:lnTo>
                <a:lnTo>
                  <a:pt x="23830" y="53360"/>
                </a:lnTo>
                <a:lnTo>
                  <a:pt x="23840" y="53360"/>
                </a:lnTo>
                <a:lnTo>
                  <a:pt x="23840" y="53350"/>
                </a:lnTo>
                <a:lnTo>
                  <a:pt x="23830" y="53340"/>
                </a:lnTo>
                <a:lnTo>
                  <a:pt x="23820" y="53340"/>
                </a:lnTo>
                <a:lnTo>
                  <a:pt x="23810" y="53330"/>
                </a:lnTo>
                <a:lnTo>
                  <a:pt x="23800" y="53330"/>
                </a:lnTo>
                <a:lnTo>
                  <a:pt x="23790" y="53330"/>
                </a:lnTo>
                <a:lnTo>
                  <a:pt x="23780" y="53320"/>
                </a:lnTo>
                <a:lnTo>
                  <a:pt x="23770" y="53320"/>
                </a:lnTo>
                <a:lnTo>
                  <a:pt x="23760" y="53320"/>
                </a:lnTo>
                <a:lnTo>
                  <a:pt x="23750" y="53320"/>
                </a:lnTo>
                <a:lnTo>
                  <a:pt x="23750" y="53310"/>
                </a:lnTo>
                <a:lnTo>
                  <a:pt x="23750" y="53300"/>
                </a:lnTo>
                <a:lnTo>
                  <a:pt x="23750" y="53290"/>
                </a:lnTo>
                <a:lnTo>
                  <a:pt x="23750" y="53280"/>
                </a:lnTo>
                <a:lnTo>
                  <a:pt x="23760" y="53280"/>
                </a:lnTo>
                <a:lnTo>
                  <a:pt x="23760" y="53270"/>
                </a:lnTo>
                <a:lnTo>
                  <a:pt x="23760" y="53260"/>
                </a:lnTo>
                <a:lnTo>
                  <a:pt x="23760" y="53250"/>
                </a:lnTo>
                <a:lnTo>
                  <a:pt x="23760" y="53240"/>
                </a:lnTo>
                <a:lnTo>
                  <a:pt x="23750" y="53240"/>
                </a:lnTo>
                <a:lnTo>
                  <a:pt x="23750" y="53230"/>
                </a:lnTo>
                <a:lnTo>
                  <a:pt x="23750" y="53220"/>
                </a:lnTo>
                <a:lnTo>
                  <a:pt x="23760" y="53220"/>
                </a:lnTo>
                <a:lnTo>
                  <a:pt x="23760" y="53230"/>
                </a:lnTo>
                <a:lnTo>
                  <a:pt x="23760" y="53220"/>
                </a:lnTo>
                <a:lnTo>
                  <a:pt x="23760" y="53210"/>
                </a:lnTo>
                <a:lnTo>
                  <a:pt x="23750" y="53210"/>
                </a:lnTo>
                <a:lnTo>
                  <a:pt x="23750" y="53200"/>
                </a:lnTo>
                <a:lnTo>
                  <a:pt x="23760" y="53200"/>
                </a:lnTo>
                <a:lnTo>
                  <a:pt x="23760" y="53190"/>
                </a:lnTo>
                <a:lnTo>
                  <a:pt x="23770" y="53190"/>
                </a:lnTo>
                <a:lnTo>
                  <a:pt x="23770" y="53180"/>
                </a:lnTo>
                <a:lnTo>
                  <a:pt x="23780" y="53180"/>
                </a:lnTo>
                <a:lnTo>
                  <a:pt x="23790" y="53180"/>
                </a:lnTo>
                <a:lnTo>
                  <a:pt x="23800" y="53180"/>
                </a:lnTo>
                <a:lnTo>
                  <a:pt x="23810" y="53180"/>
                </a:lnTo>
                <a:lnTo>
                  <a:pt x="23810" y="53170"/>
                </a:lnTo>
                <a:lnTo>
                  <a:pt x="23800" y="53170"/>
                </a:lnTo>
                <a:lnTo>
                  <a:pt x="23800" y="53160"/>
                </a:lnTo>
                <a:lnTo>
                  <a:pt x="23810" y="53160"/>
                </a:lnTo>
                <a:lnTo>
                  <a:pt x="23800" y="53160"/>
                </a:lnTo>
                <a:lnTo>
                  <a:pt x="23800" y="53150"/>
                </a:lnTo>
                <a:lnTo>
                  <a:pt x="23800" y="53140"/>
                </a:lnTo>
                <a:lnTo>
                  <a:pt x="23790" y="53140"/>
                </a:lnTo>
                <a:lnTo>
                  <a:pt x="23790" y="53130"/>
                </a:lnTo>
                <a:lnTo>
                  <a:pt x="23800" y="53130"/>
                </a:lnTo>
                <a:lnTo>
                  <a:pt x="23800" y="53120"/>
                </a:lnTo>
                <a:lnTo>
                  <a:pt x="23810" y="53120"/>
                </a:lnTo>
                <a:lnTo>
                  <a:pt x="23800" y="53110"/>
                </a:lnTo>
                <a:lnTo>
                  <a:pt x="23810" y="53110"/>
                </a:lnTo>
                <a:lnTo>
                  <a:pt x="23810" y="53100"/>
                </a:lnTo>
                <a:lnTo>
                  <a:pt x="23800" y="53100"/>
                </a:lnTo>
                <a:lnTo>
                  <a:pt x="23800" y="53090"/>
                </a:lnTo>
                <a:lnTo>
                  <a:pt x="23800" y="53080"/>
                </a:lnTo>
                <a:lnTo>
                  <a:pt x="23800" y="53090"/>
                </a:lnTo>
                <a:lnTo>
                  <a:pt x="23790" y="53090"/>
                </a:lnTo>
                <a:lnTo>
                  <a:pt x="23790" y="53080"/>
                </a:lnTo>
                <a:lnTo>
                  <a:pt x="23790" y="53070"/>
                </a:lnTo>
                <a:lnTo>
                  <a:pt x="23800" y="53070"/>
                </a:lnTo>
                <a:lnTo>
                  <a:pt x="23800" y="53060"/>
                </a:lnTo>
                <a:lnTo>
                  <a:pt x="23800" y="53050"/>
                </a:lnTo>
                <a:lnTo>
                  <a:pt x="23800" y="53040"/>
                </a:lnTo>
                <a:lnTo>
                  <a:pt x="23800" y="53030"/>
                </a:lnTo>
                <a:lnTo>
                  <a:pt x="23800" y="53020"/>
                </a:lnTo>
                <a:lnTo>
                  <a:pt x="23800" y="53010"/>
                </a:lnTo>
                <a:lnTo>
                  <a:pt x="23800" y="53000"/>
                </a:lnTo>
                <a:lnTo>
                  <a:pt x="23810" y="53000"/>
                </a:lnTo>
                <a:lnTo>
                  <a:pt x="23810" y="52990"/>
                </a:lnTo>
                <a:lnTo>
                  <a:pt x="23820" y="52980"/>
                </a:lnTo>
                <a:lnTo>
                  <a:pt x="23830" y="52980"/>
                </a:lnTo>
                <a:lnTo>
                  <a:pt x="23830" y="52970"/>
                </a:lnTo>
                <a:lnTo>
                  <a:pt x="23840" y="52970"/>
                </a:lnTo>
                <a:lnTo>
                  <a:pt x="23840" y="52960"/>
                </a:lnTo>
                <a:lnTo>
                  <a:pt x="23840" y="52950"/>
                </a:lnTo>
                <a:lnTo>
                  <a:pt x="23830" y="52940"/>
                </a:lnTo>
                <a:lnTo>
                  <a:pt x="23830" y="52950"/>
                </a:lnTo>
                <a:lnTo>
                  <a:pt x="23830" y="52940"/>
                </a:lnTo>
                <a:lnTo>
                  <a:pt x="23830" y="52930"/>
                </a:lnTo>
                <a:lnTo>
                  <a:pt x="23820" y="52930"/>
                </a:lnTo>
                <a:lnTo>
                  <a:pt x="23830" y="52930"/>
                </a:lnTo>
                <a:lnTo>
                  <a:pt x="23830" y="52920"/>
                </a:lnTo>
                <a:lnTo>
                  <a:pt x="23840" y="52920"/>
                </a:lnTo>
                <a:lnTo>
                  <a:pt x="23840" y="52910"/>
                </a:lnTo>
                <a:lnTo>
                  <a:pt x="23840" y="52920"/>
                </a:lnTo>
                <a:lnTo>
                  <a:pt x="23850" y="52910"/>
                </a:lnTo>
                <a:lnTo>
                  <a:pt x="23850" y="52900"/>
                </a:lnTo>
                <a:lnTo>
                  <a:pt x="23850" y="52890"/>
                </a:lnTo>
                <a:lnTo>
                  <a:pt x="23850" y="52880"/>
                </a:lnTo>
                <a:lnTo>
                  <a:pt x="23850" y="52870"/>
                </a:lnTo>
                <a:lnTo>
                  <a:pt x="23860" y="52870"/>
                </a:lnTo>
                <a:lnTo>
                  <a:pt x="23850" y="52870"/>
                </a:lnTo>
                <a:lnTo>
                  <a:pt x="23850" y="52860"/>
                </a:lnTo>
                <a:lnTo>
                  <a:pt x="23860" y="52860"/>
                </a:lnTo>
                <a:lnTo>
                  <a:pt x="23860" y="52850"/>
                </a:lnTo>
                <a:lnTo>
                  <a:pt x="23850" y="52840"/>
                </a:lnTo>
                <a:lnTo>
                  <a:pt x="23860" y="52840"/>
                </a:lnTo>
                <a:lnTo>
                  <a:pt x="23860" y="52830"/>
                </a:lnTo>
                <a:lnTo>
                  <a:pt x="23860" y="52820"/>
                </a:lnTo>
                <a:lnTo>
                  <a:pt x="23850" y="52820"/>
                </a:lnTo>
                <a:lnTo>
                  <a:pt x="23850" y="52810"/>
                </a:lnTo>
                <a:lnTo>
                  <a:pt x="23890" y="52800"/>
                </a:lnTo>
                <a:lnTo>
                  <a:pt x="23920" y="52790"/>
                </a:lnTo>
                <a:lnTo>
                  <a:pt x="23930" y="52780"/>
                </a:lnTo>
                <a:lnTo>
                  <a:pt x="23960" y="52760"/>
                </a:lnTo>
                <a:lnTo>
                  <a:pt x="23970" y="52750"/>
                </a:lnTo>
                <a:lnTo>
                  <a:pt x="23990" y="52720"/>
                </a:lnTo>
                <a:lnTo>
                  <a:pt x="24010" y="52680"/>
                </a:lnTo>
                <a:lnTo>
                  <a:pt x="24030" y="52630"/>
                </a:lnTo>
                <a:lnTo>
                  <a:pt x="24050" y="52580"/>
                </a:lnTo>
                <a:lnTo>
                  <a:pt x="24070" y="52540"/>
                </a:lnTo>
                <a:lnTo>
                  <a:pt x="24090" y="52480"/>
                </a:lnTo>
                <a:lnTo>
                  <a:pt x="24120" y="52430"/>
                </a:lnTo>
                <a:lnTo>
                  <a:pt x="24140" y="52380"/>
                </a:lnTo>
                <a:lnTo>
                  <a:pt x="24160" y="52340"/>
                </a:lnTo>
                <a:lnTo>
                  <a:pt x="24180" y="52290"/>
                </a:lnTo>
                <a:lnTo>
                  <a:pt x="24210" y="52240"/>
                </a:lnTo>
                <a:lnTo>
                  <a:pt x="24230" y="52180"/>
                </a:lnTo>
                <a:lnTo>
                  <a:pt x="24260" y="52110"/>
                </a:lnTo>
                <a:lnTo>
                  <a:pt x="24300" y="52050"/>
                </a:lnTo>
                <a:lnTo>
                  <a:pt x="24320" y="52010"/>
                </a:lnTo>
                <a:lnTo>
                  <a:pt x="24340" y="51950"/>
                </a:lnTo>
                <a:lnTo>
                  <a:pt x="24370" y="51910"/>
                </a:lnTo>
                <a:lnTo>
                  <a:pt x="24400" y="51880"/>
                </a:lnTo>
                <a:lnTo>
                  <a:pt x="24430" y="51850"/>
                </a:lnTo>
                <a:lnTo>
                  <a:pt x="24460" y="51800"/>
                </a:lnTo>
                <a:lnTo>
                  <a:pt x="24490" y="51730"/>
                </a:lnTo>
                <a:lnTo>
                  <a:pt x="24490" y="51700"/>
                </a:lnTo>
                <a:lnTo>
                  <a:pt x="24500" y="51660"/>
                </a:lnTo>
                <a:lnTo>
                  <a:pt x="24500" y="51580"/>
                </a:lnTo>
                <a:lnTo>
                  <a:pt x="24500" y="51570"/>
                </a:lnTo>
                <a:lnTo>
                  <a:pt x="24520" y="51540"/>
                </a:lnTo>
                <a:lnTo>
                  <a:pt x="24530" y="51480"/>
                </a:lnTo>
                <a:lnTo>
                  <a:pt x="24540" y="51460"/>
                </a:lnTo>
                <a:lnTo>
                  <a:pt x="24580" y="51430"/>
                </a:lnTo>
                <a:lnTo>
                  <a:pt x="24600" y="51420"/>
                </a:lnTo>
                <a:lnTo>
                  <a:pt x="24630" y="51440"/>
                </a:lnTo>
                <a:lnTo>
                  <a:pt x="24710" y="51510"/>
                </a:lnTo>
                <a:lnTo>
                  <a:pt x="24720" y="51520"/>
                </a:lnTo>
                <a:lnTo>
                  <a:pt x="24760" y="51530"/>
                </a:lnTo>
                <a:lnTo>
                  <a:pt x="24790" y="51540"/>
                </a:lnTo>
                <a:lnTo>
                  <a:pt x="24820" y="51550"/>
                </a:lnTo>
                <a:lnTo>
                  <a:pt x="24840" y="51560"/>
                </a:lnTo>
                <a:lnTo>
                  <a:pt x="24870" y="51560"/>
                </a:lnTo>
                <a:lnTo>
                  <a:pt x="24880" y="51550"/>
                </a:lnTo>
                <a:lnTo>
                  <a:pt x="24920" y="51550"/>
                </a:lnTo>
                <a:lnTo>
                  <a:pt x="24960" y="51550"/>
                </a:lnTo>
                <a:lnTo>
                  <a:pt x="24970" y="51550"/>
                </a:lnTo>
                <a:lnTo>
                  <a:pt x="24990" y="51560"/>
                </a:lnTo>
                <a:lnTo>
                  <a:pt x="25000" y="51560"/>
                </a:lnTo>
                <a:lnTo>
                  <a:pt x="25020" y="51560"/>
                </a:lnTo>
                <a:lnTo>
                  <a:pt x="25050" y="51560"/>
                </a:lnTo>
                <a:lnTo>
                  <a:pt x="25060" y="51560"/>
                </a:lnTo>
                <a:lnTo>
                  <a:pt x="25080" y="51580"/>
                </a:lnTo>
                <a:lnTo>
                  <a:pt x="25100" y="51610"/>
                </a:lnTo>
                <a:lnTo>
                  <a:pt x="25120" y="51630"/>
                </a:lnTo>
                <a:lnTo>
                  <a:pt x="25150" y="51660"/>
                </a:lnTo>
                <a:lnTo>
                  <a:pt x="25190" y="51690"/>
                </a:lnTo>
                <a:lnTo>
                  <a:pt x="25250" y="51740"/>
                </a:lnTo>
                <a:lnTo>
                  <a:pt x="25280" y="51760"/>
                </a:lnTo>
                <a:lnTo>
                  <a:pt x="25320" y="51790"/>
                </a:lnTo>
                <a:lnTo>
                  <a:pt x="25360" y="51820"/>
                </a:lnTo>
                <a:lnTo>
                  <a:pt x="25400" y="51860"/>
                </a:lnTo>
                <a:lnTo>
                  <a:pt x="25430" y="51880"/>
                </a:lnTo>
                <a:lnTo>
                  <a:pt x="25460" y="51890"/>
                </a:lnTo>
                <a:lnTo>
                  <a:pt x="25480" y="51900"/>
                </a:lnTo>
                <a:lnTo>
                  <a:pt x="25500" y="51900"/>
                </a:lnTo>
                <a:lnTo>
                  <a:pt x="25510" y="51890"/>
                </a:lnTo>
                <a:lnTo>
                  <a:pt x="25510" y="51860"/>
                </a:lnTo>
                <a:lnTo>
                  <a:pt x="25520" y="51820"/>
                </a:lnTo>
                <a:lnTo>
                  <a:pt x="25520" y="51790"/>
                </a:lnTo>
                <a:lnTo>
                  <a:pt x="25520" y="51750"/>
                </a:lnTo>
                <a:lnTo>
                  <a:pt x="25520" y="51710"/>
                </a:lnTo>
                <a:lnTo>
                  <a:pt x="25520" y="51650"/>
                </a:lnTo>
                <a:lnTo>
                  <a:pt x="25520" y="51610"/>
                </a:lnTo>
                <a:lnTo>
                  <a:pt x="25510" y="51570"/>
                </a:lnTo>
                <a:lnTo>
                  <a:pt x="25510" y="51530"/>
                </a:lnTo>
                <a:lnTo>
                  <a:pt x="25510" y="51500"/>
                </a:lnTo>
                <a:lnTo>
                  <a:pt x="25510" y="51460"/>
                </a:lnTo>
                <a:lnTo>
                  <a:pt x="25500" y="51410"/>
                </a:lnTo>
                <a:lnTo>
                  <a:pt x="25500" y="51340"/>
                </a:lnTo>
                <a:lnTo>
                  <a:pt x="25490" y="51300"/>
                </a:lnTo>
                <a:lnTo>
                  <a:pt x="25490" y="51260"/>
                </a:lnTo>
                <a:lnTo>
                  <a:pt x="25490" y="51210"/>
                </a:lnTo>
                <a:lnTo>
                  <a:pt x="25500" y="51170"/>
                </a:lnTo>
                <a:lnTo>
                  <a:pt x="25500" y="51150"/>
                </a:lnTo>
                <a:lnTo>
                  <a:pt x="25500" y="51130"/>
                </a:lnTo>
                <a:lnTo>
                  <a:pt x="25500" y="51110"/>
                </a:lnTo>
                <a:lnTo>
                  <a:pt x="25510" y="51080"/>
                </a:lnTo>
                <a:lnTo>
                  <a:pt x="25520" y="51060"/>
                </a:lnTo>
                <a:lnTo>
                  <a:pt x="25530" y="51040"/>
                </a:lnTo>
                <a:lnTo>
                  <a:pt x="25540" y="51020"/>
                </a:lnTo>
                <a:lnTo>
                  <a:pt x="25560" y="51010"/>
                </a:lnTo>
                <a:lnTo>
                  <a:pt x="25600" y="51010"/>
                </a:lnTo>
                <a:lnTo>
                  <a:pt x="25630" y="50970"/>
                </a:lnTo>
                <a:lnTo>
                  <a:pt x="25690" y="50970"/>
                </a:lnTo>
                <a:lnTo>
                  <a:pt x="25720" y="50950"/>
                </a:lnTo>
                <a:lnTo>
                  <a:pt x="25740" y="50930"/>
                </a:lnTo>
                <a:lnTo>
                  <a:pt x="25760" y="50930"/>
                </a:lnTo>
                <a:lnTo>
                  <a:pt x="25780" y="50920"/>
                </a:lnTo>
                <a:lnTo>
                  <a:pt x="25790" y="50880"/>
                </a:lnTo>
                <a:lnTo>
                  <a:pt x="25820" y="50840"/>
                </a:lnTo>
                <a:lnTo>
                  <a:pt x="25840" y="50820"/>
                </a:lnTo>
                <a:lnTo>
                  <a:pt x="25860" y="50810"/>
                </a:lnTo>
                <a:lnTo>
                  <a:pt x="25870" y="50810"/>
                </a:lnTo>
                <a:lnTo>
                  <a:pt x="25890" y="50820"/>
                </a:lnTo>
                <a:lnTo>
                  <a:pt x="25900" y="50820"/>
                </a:lnTo>
                <a:lnTo>
                  <a:pt x="25920" y="50810"/>
                </a:lnTo>
                <a:lnTo>
                  <a:pt x="25950" y="50790"/>
                </a:lnTo>
                <a:lnTo>
                  <a:pt x="25950" y="50780"/>
                </a:lnTo>
                <a:lnTo>
                  <a:pt x="25980" y="50840"/>
                </a:lnTo>
                <a:lnTo>
                  <a:pt x="26000" y="50920"/>
                </a:lnTo>
                <a:lnTo>
                  <a:pt x="26020" y="50910"/>
                </a:lnTo>
                <a:lnTo>
                  <a:pt x="26030" y="50910"/>
                </a:lnTo>
                <a:lnTo>
                  <a:pt x="26040" y="50890"/>
                </a:lnTo>
                <a:lnTo>
                  <a:pt x="26050" y="50880"/>
                </a:lnTo>
                <a:lnTo>
                  <a:pt x="26060" y="50860"/>
                </a:lnTo>
                <a:lnTo>
                  <a:pt x="26070" y="50840"/>
                </a:lnTo>
                <a:lnTo>
                  <a:pt x="26070" y="50820"/>
                </a:lnTo>
                <a:lnTo>
                  <a:pt x="26090" y="50810"/>
                </a:lnTo>
                <a:lnTo>
                  <a:pt x="26100" y="50810"/>
                </a:lnTo>
                <a:lnTo>
                  <a:pt x="26110" y="50810"/>
                </a:lnTo>
                <a:lnTo>
                  <a:pt x="26130" y="50830"/>
                </a:lnTo>
                <a:lnTo>
                  <a:pt x="26140" y="50840"/>
                </a:lnTo>
                <a:lnTo>
                  <a:pt x="26140" y="50850"/>
                </a:lnTo>
                <a:lnTo>
                  <a:pt x="26150" y="50860"/>
                </a:lnTo>
                <a:lnTo>
                  <a:pt x="26150" y="50890"/>
                </a:lnTo>
                <a:lnTo>
                  <a:pt x="26150" y="50940"/>
                </a:lnTo>
                <a:lnTo>
                  <a:pt x="26150" y="50960"/>
                </a:lnTo>
                <a:lnTo>
                  <a:pt x="26150" y="50980"/>
                </a:lnTo>
                <a:lnTo>
                  <a:pt x="26150" y="51000"/>
                </a:lnTo>
                <a:lnTo>
                  <a:pt x="26150" y="51020"/>
                </a:lnTo>
                <a:lnTo>
                  <a:pt x="26150" y="51040"/>
                </a:lnTo>
                <a:lnTo>
                  <a:pt x="26150" y="51050"/>
                </a:lnTo>
                <a:lnTo>
                  <a:pt x="26160" y="51070"/>
                </a:lnTo>
                <a:lnTo>
                  <a:pt x="26180" y="51070"/>
                </a:lnTo>
                <a:lnTo>
                  <a:pt x="26190" y="51070"/>
                </a:lnTo>
                <a:lnTo>
                  <a:pt x="26210" y="51060"/>
                </a:lnTo>
                <a:lnTo>
                  <a:pt x="26230" y="51050"/>
                </a:lnTo>
                <a:lnTo>
                  <a:pt x="26240" y="51040"/>
                </a:lnTo>
                <a:lnTo>
                  <a:pt x="26260" y="51010"/>
                </a:lnTo>
                <a:lnTo>
                  <a:pt x="26270" y="50990"/>
                </a:lnTo>
                <a:lnTo>
                  <a:pt x="26280" y="50980"/>
                </a:lnTo>
                <a:lnTo>
                  <a:pt x="26290" y="50950"/>
                </a:lnTo>
                <a:lnTo>
                  <a:pt x="26310" y="50940"/>
                </a:lnTo>
                <a:lnTo>
                  <a:pt x="26330" y="50930"/>
                </a:lnTo>
                <a:lnTo>
                  <a:pt x="26350" y="50930"/>
                </a:lnTo>
                <a:lnTo>
                  <a:pt x="26360" y="50930"/>
                </a:lnTo>
                <a:lnTo>
                  <a:pt x="26390" y="50940"/>
                </a:lnTo>
                <a:lnTo>
                  <a:pt x="26410" y="50960"/>
                </a:lnTo>
                <a:lnTo>
                  <a:pt x="26430" y="50970"/>
                </a:lnTo>
                <a:lnTo>
                  <a:pt x="26440" y="50960"/>
                </a:lnTo>
                <a:lnTo>
                  <a:pt x="26450" y="50960"/>
                </a:lnTo>
                <a:lnTo>
                  <a:pt x="26500" y="50960"/>
                </a:lnTo>
                <a:lnTo>
                  <a:pt x="26540" y="50940"/>
                </a:lnTo>
                <a:lnTo>
                  <a:pt x="26570" y="50940"/>
                </a:lnTo>
                <a:lnTo>
                  <a:pt x="26600" y="50940"/>
                </a:lnTo>
                <a:lnTo>
                  <a:pt x="26620" y="50920"/>
                </a:lnTo>
                <a:lnTo>
                  <a:pt x="26640" y="50910"/>
                </a:lnTo>
                <a:lnTo>
                  <a:pt x="26650" y="50900"/>
                </a:lnTo>
                <a:lnTo>
                  <a:pt x="26660" y="50860"/>
                </a:lnTo>
                <a:lnTo>
                  <a:pt x="26660" y="50850"/>
                </a:lnTo>
                <a:lnTo>
                  <a:pt x="26660" y="50800"/>
                </a:lnTo>
                <a:lnTo>
                  <a:pt x="26660" y="50770"/>
                </a:lnTo>
                <a:lnTo>
                  <a:pt x="26660" y="50750"/>
                </a:lnTo>
                <a:lnTo>
                  <a:pt x="26660" y="50720"/>
                </a:lnTo>
                <a:lnTo>
                  <a:pt x="26670" y="50700"/>
                </a:lnTo>
                <a:lnTo>
                  <a:pt x="26680" y="50660"/>
                </a:lnTo>
                <a:lnTo>
                  <a:pt x="26680" y="50650"/>
                </a:lnTo>
                <a:lnTo>
                  <a:pt x="26710" y="50660"/>
                </a:lnTo>
                <a:lnTo>
                  <a:pt x="26720" y="50670"/>
                </a:lnTo>
                <a:lnTo>
                  <a:pt x="26740" y="50690"/>
                </a:lnTo>
                <a:lnTo>
                  <a:pt x="26750" y="50700"/>
                </a:lnTo>
                <a:lnTo>
                  <a:pt x="26770" y="50720"/>
                </a:lnTo>
                <a:lnTo>
                  <a:pt x="26790" y="50750"/>
                </a:lnTo>
                <a:lnTo>
                  <a:pt x="26810" y="50780"/>
                </a:lnTo>
                <a:lnTo>
                  <a:pt x="26830" y="50800"/>
                </a:lnTo>
                <a:lnTo>
                  <a:pt x="26850" y="50830"/>
                </a:lnTo>
                <a:lnTo>
                  <a:pt x="26870" y="50840"/>
                </a:lnTo>
                <a:lnTo>
                  <a:pt x="26900" y="50870"/>
                </a:lnTo>
                <a:lnTo>
                  <a:pt x="26930" y="50890"/>
                </a:lnTo>
                <a:lnTo>
                  <a:pt x="26940" y="50900"/>
                </a:lnTo>
                <a:lnTo>
                  <a:pt x="26960" y="50920"/>
                </a:lnTo>
                <a:lnTo>
                  <a:pt x="26970" y="50950"/>
                </a:lnTo>
                <a:lnTo>
                  <a:pt x="26980" y="50970"/>
                </a:lnTo>
                <a:lnTo>
                  <a:pt x="26990" y="50980"/>
                </a:lnTo>
                <a:lnTo>
                  <a:pt x="27000" y="51010"/>
                </a:lnTo>
                <a:lnTo>
                  <a:pt x="27010" y="51030"/>
                </a:lnTo>
                <a:lnTo>
                  <a:pt x="27020" y="51060"/>
                </a:lnTo>
                <a:lnTo>
                  <a:pt x="27020" y="51100"/>
                </a:lnTo>
                <a:lnTo>
                  <a:pt x="27040" y="51130"/>
                </a:lnTo>
                <a:lnTo>
                  <a:pt x="27050" y="51150"/>
                </a:lnTo>
                <a:lnTo>
                  <a:pt x="27060" y="51160"/>
                </a:lnTo>
                <a:lnTo>
                  <a:pt x="27070" y="51170"/>
                </a:lnTo>
                <a:lnTo>
                  <a:pt x="27090" y="51170"/>
                </a:lnTo>
                <a:lnTo>
                  <a:pt x="27110" y="51170"/>
                </a:lnTo>
                <a:lnTo>
                  <a:pt x="27140" y="51160"/>
                </a:lnTo>
                <a:lnTo>
                  <a:pt x="27150" y="51150"/>
                </a:lnTo>
                <a:lnTo>
                  <a:pt x="27170" y="51150"/>
                </a:lnTo>
                <a:lnTo>
                  <a:pt x="27190" y="51140"/>
                </a:lnTo>
                <a:lnTo>
                  <a:pt x="27210" y="51150"/>
                </a:lnTo>
                <a:lnTo>
                  <a:pt x="27220" y="51160"/>
                </a:lnTo>
                <a:lnTo>
                  <a:pt x="27230" y="51180"/>
                </a:lnTo>
                <a:lnTo>
                  <a:pt x="27240" y="51200"/>
                </a:lnTo>
                <a:lnTo>
                  <a:pt x="27240" y="51210"/>
                </a:lnTo>
                <a:lnTo>
                  <a:pt x="27240" y="51230"/>
                </a:lnTo>
                <a:lnTo>
                  <a:pt x="27240" y="51260"/>
                </a:lnTo>
                <a:lnTo>
                  <a:pt x="27240" y="51290"/>
                </a:lnTo>
                <a:lnTo>
                  <a:pt x="27220" y="51330"/>
                </a:lnTo>
                <a:lnTo>
                  <a:pt x="27200" y="51350"/>
                </a:lnTo>
                <a:lnTo>
                  <a:pt x="27180" y="51380"/>
                </a:lnTo>
                <a:lnTo>
                  <a:pt x="27150" y="51400"/>
                </a:lnTo>
                <a:lnTo>
                  <a:pt x="27130" y="51410"/>
                </a:lnTo>
                <a:lnTo>
                  <a:pt x="27110" y="51430"/>
                </a:lnTo>
                <a:lnTo>
                  <a:pt x="27080" y="51450"/>
                </a:lnTo>
                <a:lnTo>
                  <a:pt x="27080" y="51470"/>
                </a:lnTo>
                <a:lnTo>
                  <a:pt x="27080" y="51490"/>
                </a:lnTo>
                <a:lnTo>
                  <a:pt x="27080" y="51510"/>
                </a:lnTo>
                <a:lnTo>
                  <a:pt x="27080" y="51540"/>
                </a:lnTo>
                <a:lnTo>
                  <a:pt x="27090" y="51570"/>
                </a:lnTo>
                <a:lnTo>
                  <a:pt x="27100" y="51590"/>
                </a:lnTo>
                <a:lnTo>
                  <a:pt x="27110" y="51610"/>
                </a:lnTo>
                <a:lnTo>
                  <a:pt x="27120" y="51630"/>
                </a:lnTo>
                <a:lnTo>
                  <a:pt x="27130" y="51640"/>
                </a:lnTo>
                <a:lnTo>
                  <a:pt x="27150" y="51650"/>
                </a:lnTo>
                <a:lnTo>
                  <a:pt x="27170" y="51660"/>
                </a:lnTo>
                <a:lnTo>
                  <a:pt x="27200" y="51660"/>
                </a:lnTo>
                <a:lnTo>
                  <a:pt x="27230" y="51660"/>
                </a:lnTo>
                <a:lnTo>
                  <a:pt x="27260" y="51650"/>
                </a:lnTo>
                <a:lnTo>
                  <a:pt x="27290" y="51650"/>
                </a:lnTo>
                <a:lnTo>
                  <a:pt x="27310" y="51640"/>
                </a:lnTo>
                <a:lnTo>
                  <a:pt x="27330" y="51620"/>
                </a:lnTo>
                <a:lnTo>
                  <a:pt x="27340" y="51620"/>
                </a:lnTo>
                <a:lnTo>
                  <a:pt x="27370" y="51580"/>
                </a:lnTo>
                <a:lnTo>
                  <a:pt x="27380" y="51570"/>
                </a:lnTo>
                <a:lnTo>
                  <a:pt x="27400" y="51560"/>
                </a:lnTo>
                <a:lnTo>
                  <a:pt x="27420" y="51530"/>
                </a:lnTo>
                <a:lnTo>
                  <a:pt x="27460" y="51530"/>
                </a:lnTo>
                <a:lnTo>
                  <a:pt x="27480" y="51530"/>
                </a:lnTo>
                <a:lnTo>
                  <a:pt x="27500" y="51540"/>
                </a:lnTo>
                <a:lnTo>
                  <a:pt x="27520" y="51550"/>
                </a:lnTo>
                <a:lnTo>
                  <a:pt x="27540" y="51550"/>
                </a:lnTo>
                <a:lnTo>
                  <a:pt x="27620" y="51650"/>
                </a:lnTo>
                <a:lnTo>
                  <a:pt x="27640" y="51680"/>
                </a:lnTo>
                <a:lnTo>
                  <a:pt x="27640" y="51690"/>
                </a:lnTo>
                <a:lnTo>
                  <a:pt x="27680" y="51730"/>
                </a:lnTo>
                <a:lnTo>
                  <a:pt x="27690" y="51750"/>
                </a:lnTo>
                <a:lnTo>
                  <a:pt x="27720" y="51790"/>
                </a:lnTo>
                <a:lnTo>
                  <a:pt x="27820" y="51820"/>
                </a:lnTo>
                <a:lnTo>
                  <a:pt x="27870" y="51870"/>
                </a:lnTo>
                <a:lnTo>
                  <a:pt x="27920" y="51880"/>
                </a:lnTo>
                <a:lnTo>
                  <a:pt x="27930" y="51880"/>
                </a:lnTo>
                <a:lnTo>
                  <a:pt x="27960" y="51900"/>
                </a:lnTo>
                <a:lnTo>
                  <a:pt x="27980" y="51910"/>
                </a:lnTo>
                <a:lnTo>
                  <a:pt x="28010" y="51930"/>
                </a:lnTo>
                <a:lnTo>
                  <a:pt x="28030" y="51940"/>
                </a:lnTo>
                <a:lnTo>
                  <a:pt x="28060" y="51950"/>
                </a:lnTo>
                <a:lnTo>
                  <a:pt x="28100" y="51950"/>
                </a:lnTo>
                <a:lnTo>
                  <a:pt x="28120" y="51940"/>
                </a:lnTo>
                <a:lnTo>
                  <a:pt x="28160" y="51920"/>
                </a:lnTo>
                <a:lnTo>
                  <a:pt x="28190" y="51900"/>
                </a:lnTo>
                <a:lnTo>
                  <a:pt x="28210" y="51860"/>
                </a:lnTo>
                <a:lnTo>
                  <a:pt x="28230" y="51830"/>
                </a:lnTo>
                <a:lnTo>
                  <a:pt x="28240" y="51800"/>
                </a:lnTo>
                <a:lnTo>
                  <a:pt x="28250" y="51760"/>
                </a:lnTo>
                <a:lnTo>
                  <a:pt x="28260" y="51730"/>
                </a:lnTo>
                <a:lnTo>
                  <a:pt x="28270" y="51690"/>
                </a:lnTo>
                <a:lnTo>
                  <a:pt x="28280" y="51620"/>
                </a:lnTo>
                <a:lnTo>
                  <a:pt x="28290" y="51580"/>
                </a:lnTo>
                <a:lnTo>
                  <a:pt x="28290" y="51540"/>
                </a:lnTo>
                <a:lnTo>
                  <a:pt x="28310" y="51470"/>
                </a:lnTo>
                <a:lnTo>
                  <a:pt x="28330" y="51420"/>
                </a:lnTo>
                <a:lnTo>
                  <a:pt x="28360" y="51350"/>
                </a:lnTo>
                <a:lnTo>
                  <a:pt x="28380" y="51310"/>
                </a:lnTo>
                <a:lnTo>
                  <a:pt x="28410" y="51270"/>
                </a:lnTo>
                <a:lnTo>
                  <a:pt x="28440" y="51230"/>
                </a:lnTo>
                <a:lnTo>
                  <a:pt x="28470" y="51200"/>
                </a:lnTo>
                <a:lnTo>
                  <a:pt x="28500" y="51170"/>
                </a:lnTo>
                <a:lnTo>
                  <a:pt x="28520" y="51150"/>
                </a:lnTo>
                <a:lnTo>
                  <a:pt x="28560" y="51120"/>
                </a:lnTo>
                <a:lnTo>
                  <a:pt x="28580" y="51100"/>
                </a:lnTo>
                <a:lnTo>
                  <a:pt x="28600" y="51100"/>
                </a:lnTo>
                <a:lnTo>
                  <a:pt x="28630" y="51100"/>
                </a:lnTo>
                <a:lnTo>
                  <a:pt x="28650" y="51100"/>
                </a:lnTo>
                <a:lnTo>
                  <a:pt x="28690" y="51100"/>
                </a:lnTo>
                <a:lnTo>
                  <a:pt x="28720" y="51100"/>
                </a:lnTo>
                <a:lnTo>
                  <a:pt x="28760" y="51090"/>
                </a:lnTo>
                <a:lnTo>
                  <a:pt x="28800" y="51080"/>
                </a:lnTo>
                <a:lnTo>
                  <a:pt x="28840" y="51070"/>
                </a:lnTo>
                <a:lnTo>
                  <a:pt x="28890" y="51050"/>
                </a:lnTo>
                <a:lnTo>
                  <a:pt x="28930" y="51030"/>
                </a:lnTo>
                <a:lnTo>
                  <a:pt x="28990" y="51000"/>
                </a:lnTo>
                <a:lnTo>
                  <a:pt x="29040" y="50970"/>
                </a:lnTo>
                <a:lnTo>
                  <a:pt x="29090" y="50940"/>
                </a:lnTo>
                <a:lnTo>
                  <a:pt x="29140" y="50900"/>
                </a:lnTo>
                <a:lnTo>
                  <a:pt x="29180" y="50860"/>
                </a:lnTo>
                <a:lnTo>
                  <a:pt x="29220" y="50830"/>
                </a:lnTo>
                <a:lnTo>
                  <a:pt x="29260" y="50790"/>
                </a:lnTo>
                <a:lnTo>
                  <a:pt x="29290" y="50770"/>
                </a:lnTo>
                <a:lnTo>
                  <a:pt x="29330" y="50730"/>
                </a:lnTo>
                <a:lnTo>
                  <a:pt x="29350" y="50710"/>
                </a:lnTo>
                <a:lnTo>
                  <a:pt x="29380" y="50680"/>
                </a:lnTo>
                <a:lnTo>
                  <a:pt x="29400" y="50670"/>
                </a:lnTo>
                <a:lnTo>
                  <a:pt x="29440" y="50660"/>
                </a:lnTo>
                <a:lnTo>
                  <a:pt x="29460" y="50660"/>
                </a:lnTo>
                <a:lnTo>
                  <a:pt x="29490" y="50650"/>
                </a:lnTo>
                <a:lnTo>
                  <a:pt x="29520" y="50640"/>
                </a:lnTo>
                <a:lnTo>
                  <a:pt x="29540" y="50640"/>
                </a:lnTo>
                <a:lnTo>
                  <a:pt x="29560" y="50620"/>
                </a:lnTo>
                <a:lnTo>
                  <a:pt x="29580" y="50600"/>
                </a:lnTo>
                <a:lnTo>
                  <a:pt x="29610" y="50570"/>
                </a:lnTo>
                <a:lnTo>
                  <a:pt x="29650" y="50530"/>
                </a:lnTo>
                <a:lnTo>
                  <a:pt x="29680" y="50500"/>
                </a:lnTo>
                <a:lnTo>
                  <a:pt x="29720" y="50460"/>
                </a:lnTo>
                <a:lnTo>
                  <a:pt x="29750" y="50430"/>
                </a:lnTo>
                <a:lnTo>
                  <a:pt x="29780" y="50410"/>
                </a:lnTo>
                <a:lnTo>
                  <a:pt x="29810" y="50390"/>
                </a:lnTo>
                <a:lnTo>
                  <a:pt x="29830" y="50380"/>
                </a:lnTo>
                <a:lnTo>
                  <a:pt x="29850" y="50380"/>
                </a:lnTo>
                <a:lnTo>
                  <a:pt x="29870" y="50380"/>
                </a:lnTo>
                <a:lnTo>
                  <a:pt x="29900" y="50380"/>
                </a:lnTo>
                <a:lnTo>
                  <a:pt x="29930" y="50390"/>
                </a:lnTo>
                <a:lnTo>
                  <a:pt x="29970" y="50400"/>
                </a:lnTo>
                <a:lnTo>
                  <a:pt x="30000" y="50400"/>
                </a:lnTo>
                <a:lnTo>
                  <a:pt x="30050" y="50390"/>
                </a:lnTo>
                <a:lnTo>
                  <a:pt x="30110" y="50390"/>
                </a:lnTo>
                <a:lnTo>
                  <a:pt x="30170" y="50380"/>
                </a:lnTo>
                <a:lnTo>
                  <a:pt x="30220" y="50370"/>
                </a:lnTo>
                <a:lnTo>
                  <a:pt x="30280" y="50360"/>
                </a:lnTo>
                <a:lnTo>
                  <a:pt x="30340" y="50410"/>
                </a:lnTo>
                <a:lnTo>
                  <a:pt x="30340" y="50420"/>
                </a:lnTo>
                <a:lnTo>
                  <a:pt x="30340" y="50470"/>
                </a:lnTo>
                <a:lnTo>
                  <a:pt x="30360" y="50500"/>
                </a:lnTo>
                <a:lnTo>
                  <a:pt x="30400" y="50570"/>
                </a:lnTo>
                <a:lnTo>
                  <a:pt x="30400" y="50630"/>
                </a:lnTo>
                <a:lnTo>
                  <a:pt x="30380" y="50650"/>
                </a:lnTo>
                <a:lnTo>
                  <a:pt x="30380" y="50660"/>
                </a:lnTo>
                <a:lnTo>
                  <a:pt x="30380" y="50720"/>
                </a:lnTo>
                <a:lnTo>
                  <a:pt x="30370" y="50730"/>
                </a:lnTo>
                <a:lnTo>
                  <a:pt x="30360" y="50750"/>
                </a:lnTo>
                <a:lnTo>
                  <a:pt x="30350" y="50800"/>
                </a:lnTo>
                <a:lnTo>
                  <a:pt x="30350" y="50820"/>
                </a:lnTo>
                <a:lnTo>
                  <a:pt x="30350" y="50840"/>
                </a:lnTo>
                <a:lnTo>
                  <a:pt x="30380" y="50860"/>
                </a:lnTo>
                <a:lnTo>
                  <a:pt x="30400" y="50870"/>
                </a:lnTo>
                <a:lnTo>
                  <a:pt x="30430" y="50880"/>
                </a:lnTo>
                <a:lnTo>
                  <a:pt x="30470" y="50870"/>
                </a:lnTo>
                <a:lnTo>
                  <a:pt x="30490" y="50860"/>
                </a:lnTo>
                <a:lnTo>
                  <a:pt x="30540" y="50850"/>
                </a:lnTo>
                <a:lnTo>
                  <a:pt x="30610" y="50840"/>
                </a:lnTo>
                <a:lnTo>
                  <a:pt x="30660" y="50820"/>
                </a:lnTo>
                <a:lnTo>
                  <a:pt x="30700" y="50800"/>
                </a:lnTo>
                <a:lnTo>
                  <a:pt x="30750" y="50790"/>
                </a:lnTo>
                <a:lnTo>
                  <a:pt x="30800" y="50770"/>
                </a:lnTo>
                <a:lnTo>
                  <a:pt x="30850" y="50750"/>
                </a:lnTo>
                <a:lnTo>
                  <a:pt x="30900" y="50720"/>
                </a:lnTo>
                <a:lnTo>
                  <a:pt x="30950" y="50700"/>
                </a:lnTo>
                <a:lnTo>
                  <a:pt x="30990" y="50670"/>
                </a:lnTo>
                <a:lnTo>
                  <a:pt x="31040" y="50640"/>
                </a:lnTo>
                <a:lnTo>
                  <a:pt x="31060" y="50620"/>
                </a:lnTo>
                <a:lnTo>
                  <a:pt x="31090" y="50590"/>
                </a:lnTo>
                <a:lnTo>
                  <a:pt x="31110" y="50570"/>
                </a:lnTo>
                <a:lnTo>
                  <a:pt x="31130" y="50560"/>
                </a:lnTo>
                <a:lnTo>
                  <a:pt x="31140" y="50560"/>
                </a:lnTo>
                <a:lnTo>
                  <a:pt x="31170" y="50580"/>
                </a:lnTo>
                <a:lnTo>
                  <a:pt x="31200" y="50600"/>
                </a:lnTo>
                <a:lnTo>
                  <a:pt x="31220" y="50620"/>
                </a:lnTo>
                <a:lnTo>
                  <a:pt x="31240" y="50630"/>
                </a:lnTo>
                <a:lnTo>
                  <a:pt x="31250" y="50650"/>
                </a:lnTo>
                <a:lnTo>
                  <a:pt x="31270" y="50670"/>
                </a:lnTo>
                <a:lnTo>
                  <a:pt x="31280" y="50690"/>
                </a:lnTo>
                <a:lnTo>
                  <a:pt x="31290" y="50720"/>
                </a:lnTo>
                <a:lnTo>
                  <a:pt x="31300" y="50760"/>
                </a:lnTo>
                <a:lnTo>
                  <a:pt x="31280" y="50790"/>
                </a:lnTo>
                <a:lnTo>
                  <a:pt x="31280" y="50800"/>
                </a:lnTo>
                <a:lnTo>
                  <a:pt x="31190" y="50850"/>
                </a:lnTo>
                <a:lnTo>
                  <a:pt x="31160" y="50890"/>
                </a:lnTo>
                <a:lnTo>
                  <a:pt x="31150" y="50900"/>
                </a:lnTo>
                <a:lnTo>
                  <a:pt x="31140" y="50900"/>
                </a:lnTo>
                <a:lnTo>
                  <a:pt x="31130" y="50900"/>
                </a:lnTo>
                <a:lnTo>
                  <a:pt x="31080" y="50910"/>
                </a:lnTo>
                <a:lnTo>
                  <a:pt x="31070" y="50910"/>
                </a:lnTo>
                <a:lnTo>
                  <a:pt x="31060" y="50920"/>
                </a:lnTo>
                <a:lnTo>
                  <a:pt x="31050" y="50930"/>
                </a:lnTo>
                <a:lnTo>
                  <a:pt x="31040" y="50980"/>
                </a:lnTo>
                <a:lnTo>
                  <a:pt x="31030" y="51000"/>
                </a:lnTo>
                <a:lnTo>
                  <a:pt x="30990" y="51030"/>
                </a:lnTo>
                <a:lnTo>
                  <a:pt x="30980" y="51030"/>
                </a:lnTo>
                <a:lnTo>
                  <a:pt x="30970" y="51040"/>
                </a:lnTo>
                <a:lnTo>
                  <a:pt x="30940" y="51070"/>
                </a:lnTo>
                <a:lnTo>
                  <a:pt x="30930" y="51080"/>
                </a:lnTo>
                <a:lnTo>
                  <a:pt x="30920" y="51080"/>
                </a:lnTo>
                <a:lnTo>
                  <a:pt x="30900" y="51080"/>
                </a:lnTo>
                <a:lnTo>
                  <a:pt x="30880" y="51090"/>
                </a:lnTo>
                <a:lnTo>
                  <a:pt x="30870" y="51090"/>
                </a:lnTo>
                <a:lnTo>
                  <a:pt x="30850" y="51080"/>
                </a:lnTo>
                <a:lnTo>
                  <a:pt x="30840" y="51070"/>
                </a:lnTo>
                <a:lnTo>
                  <a:pt x="30830" y="51070"/>
                </a:lnTo>
                <a:lnTo>
                  <a:pt x="30830" y="51080"/>
                </a:lnTo>
                <a:lnTo>
                  <a:pt x="30810" y="51110"/>
                </a:lnTo>
                <a:lnTo>
                  <a:pt x="30790" y="51120"/>
                </a:lnTo>
                <a:lnTo>
                  <a:pt x="30770" y="51120"/>
                </a:lnTo>
                <a:lnTo>
                  <a:pt x="30760" y="51100"/>
                </a:lnTo>
                <a:lnTo>
                  <a:pt x="30750" y="51100"/>
                </a:lnTo>
                <a:lnTo>
                  <a:pt x="30740" y="51100"/>
                </a:lnTo>
                <a:lnTo>
                  <a:pt x="30730" y="51110"/>
                </a:lnTo>
                <a:lnTo>
                  <a:pt x="30720" y="51180"/>
                </a:lnTo>
                <a:lnTo>
                  <a:pt x="30720" y="51190"/>
                </a:lnTo>
                <a:lnTo>
                  <a:pt x="30720" y="51210"/>
                </a:lnTo>
                <a:lnTo>
                  <a:pt x="30720" y="51220"/>
                </a:lnTo>
                <a:lnTo>
                  <a:pt x="30720" y="51230"/>
                </a:lnTo>
                <a:lnTo>
                  <a:pt x="30690" y="51210"/>
                </a:lnTo>
                <a:lnTo>
                  <a:pt x="30680" y="51200"/>
                </a:lnTo>
                <a:lnTo>
                  <a:pt x="30670" y="51260"/>
                </a:lnTo>
                <a:lnTo>
                  <a:pt x="30650" y="51270"/>
                </a:lnTo>
                <a:lnTo>
                  <a:pt x="30620" y="51290"/>
                </a:lnTo>
                <a:lnTo>
                  <a:pt x="30630" y="51330"/>
                </a:lnTo>
                <a:lnTo>
                  <a:pt x="30600" y="51370"/>
                </a:lnTo>
                <a:lnTo>
                  <a:pt x="30580" y="51420"/>
                </a:lnTo>
                <a:lnTo>
                  <a:pt x="30570" y="51420"/>
                </a:lnTo>
                <a:lnTo>
                  <a:pt x="30560" y="51410"/>
                </a:lnTo>
                <a:lnTo>
                  <a:pt x="30550" y="51390"/>
                </a:lnTo>
                <a:lnTo>
                  <a:pt x="30540" y="51370"/>
                </a:lnTo>
                <a:lnTo>
                  <a:pt x="30520" y="51390"/>
                </a:lnTo>
                <a:lnTo>
                  <a:pt x="30510" y="51420"/>
                </a:lnTo>
                <a:lnTo>
                  <a:pt x="30520" y="51440"/>
                </a:lnTo>
                <a:lnTo>
                  <a:pt x="30520" y="51470"/>
                </a:lnTo>
                <a:lnTo>
                  <a:pt x="30550" y="51470"/>
                </a:lnTo>
                <a:lnTo>
                  <a:pt x="30570" y="51480"/>
                </a:lnTo>
                <a:lnTo>
                  <a:pt x="30530" y="51510"/>
                </a:lnTo>
                <a:lnTo>
                  <a:pt x="30520" y="51510"/>
                </a:lnTo>
                <a:lnTo>
                  <a:pt x="30500" y="51490"/>
                </a:lnTo>
                <a:lnTo>
                  <a:pt x="30470" y="51490"/>
                </a:lnTo>
                <a:lnTo>
                  <a:pt x="30440" y="51540"/>
                </a:lnTo>
                <a:lnTo>
                  <a:pt x="30480" y="51540"/>
                </a:lnTo>
                <a:lnTo>
                  <a:pt x="30570" y="51550"/>
                </a:lnTo>
                <a:lnTo>
                  <a:pt x="30590" y="51560"/>
                </a:lnTo>
                <a:lnTo>
                  <a:pt x="30580" y="51620"/>
                </a:lnTo>
                <a:lnTo>
                  <a:pt x="30590" y="51640"/>
                </a:lnTo>
                <a:lnTo>
                  <a:pt x="30650" y="51700"/>
                </a:lnTo>
                <a:lnTo>
                  <a:pt x="30630" y="51720"/>
                </a:lnTo>
                <a:lnTo>
                  <a:pt x="30640" y="51730"/>
                </a:lnTo>
                <a:lnTo>
                  <a:pt x="30650" y="51730"/>
                </a:lnTo>
                <a:lnTo>
                  <a:pt x="30660" y="51740"/>
                </a:lnTo>
                <a:lnTo>
                  <a:pt x="30680" y="51780"/>
                </a:lnTo>
                <a:lnTo>
                  <a:pt x="30680" y="51810"/>
                </a:lnTo>
                <a:lnTo>
                  <a:pt x="30640" y="51840"/>
                </a:lnTo>
                <a:lnTo>
                  <a:pt x="30640" y="51860"/>
                </a:lnTo>
                <a:lnTo>
                  <a:pt x="30630" y="51860"/>
                </a:lnTo>
                <a:lnTo>
                  <a:pt x="30640" y="51860"/>
                </a:lnTo>
                <a:lnTo>
                  <a:pt x="30640" y="51870"/>
                </a:lnTo>
                <a:lnTo>
                  <a:pt x="30630" y="51880"/>
                </a:lnTo>
                <a:lnTo>
                  <a:pt x="30610" y="51910"/>
                </a:lnTo>
                <a:lnTo>
                  <a:pt x="30590" y="51900"/>
                </a:lnTo>
                <a:lnTo>
                  <a:pt x="30580" y="51890"/>
                </a:lnTo>
                <a:lnTo>
                  <a:pt x="30580" y="51880"/>
                </a:lnTo>
                <a:lnTo>
                  <a:pt x="30560" y="51870"/>
                </a:lnTo>
                <a:lnTo>
                  <a:pt x="30440" y="51930"/>
                </a:lnTo>
                <a:lnTo>
                  <a:pt x="30450" y="51940"/>
                </a:lnTo>
                <a:lnTo>
                  <a:pt x="30470" y="51950"/>
                </a:lnTo>
                <a:lnTo>
                  <a:pt x="30470" y="51960"/>
                </a:lnTo>
                <a:lnTo>
                  <a:pt x="30430" y="52010"/>
                </a:lnTo>
                <a:lnTo>
                  <a:pt x="30410" y="52010"/>
                </a:lnTo>
                <a:lnTo>
                  <a:pt x="30400" y="52010"/>
                </a:lnTo>
                <a:lnTo>
                  <a:pt x="30390" y="52020"/>
                </a:lnTo>
                <a:lnTo>
                  <a:pt x="30390" y="52060"/>
                </a:lnTo>
                <a:lnTo>
                  <a:pt x="30390" y="52120"/>
                </a:lnTo>
                <a:lnTo>
                  <a:pt x="30420" y="52120"/>
                </a:lnTo>
                <a:lnTo>
                  <a:pt x="30420" y="52130"/>
                </a:lnTo>
                <a:lnTo>
                  <a:pt x="30420" y="52140"/>
                </a:lnTo>
                <a:lnTo>
                  <a:pt x="30410" y="52150"/>
                </a:lnTo>
                <a:lnTo>
                  <a:pt x="30400" y="52180"/>
                </a:lnTo>
                <a:lnTo>
                  <a:pt x="30400" y="52200"/>
                </a:lnTo>
                <a:lnTo>
                  <a:pt x="30400" y="52230"/>
                </a:lnTo>
                <a:lnTo>
                  <a:pt x="30400" y="52240"/>
                </a:lnTo>
                <a:lnTo>
                  <a:pt x="30390" y="52250"/>
                </a:lnTo>
                <a:lnTo>
                  <a:pt x="30380" y="52250"/>
                </a:lnTo>
                <a:lnTo>
                  <a:pt x="30370" y="52260"/>
                </a:lnTo>
                <a:lnTo>
                  <a:pt x="30370" y="52270"/>
                </a:lnTo>
                <a:lnTo>
                  <a:pt x="30370" y="52290"/>
                </a:lnTo>
                <a:lnTo>
                  <a:pt x="30360" y="52320"/>
                </a:lnTo>
                <a:lnTo>
                  <a:pt x="30330" y="52350"/>
                </a:lnTo>
                <a:lnTo>
                  <a:pt x="30300" y="52360"/>
                </a:lnTo>
                <a:lnTo>
                  <a:pt x="30300" y="52370"/>
                </a:lnTo>
                <a:lnTo>
                  <a:pt x="30310" y="52400"/>
                </a:lnTo>
                <a:lnTo>
                  <a:pt x="30300" y="52410"/>
                </a:lnTo>
                <a:lnTo>
                  <a:pt x="30300" y="52420"/>
                </a:lnTo>
                <a:lnTo>
                  <a:pt x="30270" y="52410"/>
                </a:lnTo>
                <a:lnTo>
                  <a:pt x="30240" y="52410"/>
                </a:lnTo>
                <a:lnTo>
                  <a:pt x="30230" y="52430"/>
                </a:lnTo>
                <a:lnTo>
                  <a:pt x="30230" y="52470"/>
                </a:lnTo>
                <a:lnTo>
                  <a:pt x="30220" y="52480"/>
                </a:lnTo>
                <a:lnTo>
                  <a:pt x="30200" y="52480"/>
                </a:lnTo>
                <a:lnTo>
                  <a:pt x="30180" y="52480"/>
                </a:lnTo>
                <a:lnTo>
                  <a:pt x="30160" y="52500"/>
                </a:lnTo>
                <a:lnTo>
                  <a:pt x="30160" y="52510"/>
                </a:lnTo>
                <a:lnTo>
                  <a:pt x="30160" y="52540"/>
                </a:lnTo>
                <a:lnTo>
                  <a:pt x="30160" y="52550"/>
                </a:lnTo>
                <a:lnTo>
                  <a:pt x="30130" y="52560"/>
                </a:lnTo>
                <a:lnTo>
                  <a:pt x="30120" y="52570"/>
                </a:lnTo>
                <a:lnTo>
                  <a:pt x="30110" y="52590"/>
                </a:lnTo>
                <a:lnTo>
                  <a:pt x="30110" y="52600"/>
                </a:lnTo>
                <a:lnTo>
                  <a:pt x="30110" y="52630"/>
                </a:lnTo>
                <a:lnTo>
                  <a:pt x="30090" y="52660"/>
                </a:lnTo>
                <a:lnTo>
                  <a:pt x="30080" y="52680"/>
                </a:lnTo>
                <a:lnTo>
                  <a:pt x="30050" y="52820"/>
                </a:lnTo>
                <a:lnTo>
                  <a:pt x="30040" y="52840"/>
                </a:lnTo>
                <a:lnTo>
                  <a:pt x="30000" y="52850"/>
                </a:lnTo>
                <a:lnTo>
                  <a:pt x="30000" y="52890"/>
                </a:lnTo>
                <a:lnTo>
                  <a:pt x="29960" y="52920"/>
                </a:lnTo>
                <a:lnTo>
                  <a:pt x="29940" y="52960"/>
                </a:lnTo>
                <a:lnTo>
                  <a:pt x="29940" y="52970"/>
                </a:lnTo>
                <a:lnTo>
                  <a:pt x="29940" y="52980"/>
                </a:lnTo>
                <a:lnTo>
                  <a:pt x="29960" y="52990"/>
                </a:lnTo>
                <a:lnTo>
                  <a:pt x="29970" y="53000"/>
                </a:lnTo>
                <a:lnTo>
                  <a:pt x="29970" y="53020"/>
                </a:lnTo>
                <a:lnTo>
                  <a:pt x="29970" y="53040"/>
                </a:lnTo>
                <a:lnTo>
                  <a:pt x="29970" y="53060"/>
                </a:lnTo>
                <a:lnTo>
                  <a:pt x="29970" y="53070"/>
                </a:lnTo>
                <a:lnTo>
                  <a:pt x="29930" y="53120"/>
                </a:lnTo>
                <a:lnTo>
                  <a:pt x="29940" y="53130"/>
                </a:lnTo>
                <a:lnTo>
                  <a:pt x="29940" y="53140"/>
                </a:lnTo>
                <a:lnTo>
                  <a:pt x="29950" y="53140"/>
                </a:lnTo>
                <a:lnTo>
                  <a:pt x="29960" y="53140"/>
                </a:lnTo>
                <a:lnTo>
                  <a:pt x="29970" y="53160"/>
                </a:lnTo>
                <a:lnTo>
                  <a:pt x="29920" y="53190"/>
                </a:lnTo>
                <a:lnTo>
                  <a:pt x="29910" y="53260"/>
                </a:lnTo>
                <a:lnTo>
                  <a:pt x="29910" y="53280"/>
                </a:lnTo>
                <a:lnTo>
                  <a:pt x="29910" y="53290"/>
                </a:lnTo>
                <a:lnTo>
                  <a:pt x="29900" y="53300"/>
                </a:lnTo>
                <a:lnTo>
                  <a:pt x="29870" y="53310"/>
                </a:lnTo>
                <a:lnTo>
                  <a:pt x="29860" y="53310"/>
                </a:lnTo>
                <a:lnTo>
                  <a:pt x="29850" y="53320"/>
                </a:lnTo>
                <a:lnTo>
                  <a:pt x="29860" y="53350"/>
                </a:lnTo>
                <a:lnTo>
                  <a:pt x="29850" y="53350"/>
                </a:lnTo>
                <a:lnTo>
                  <a:pt x="29850" y="53360"/>
                </a:lnTo>
                <a:lnTo>
                  <a:pt x="29830" y="53370"/>
                </a:lnTo>
                <a:lnTo>
                  <a:pt x="29830" y="53380"/>
                </a:lnTo>
                <a:lnTo>
                  <a:pt x="29820" y="53390"/>
                </a:lnTo>
                <a:lnTo>
                  <a:pt x="29810" y="53420"/>
                </a:lnTo>
                <a:lnTo>
                  <a:pt x="29780" y="53430"/>
                </a:lnTo>
                <a:lnTo>
                  <a:pt x="29760" y="53450"/>
                </a:lnTo>
                <a:lnTo>
                  <a:pt x="29740" y="53490"/>
                </a:lnTo>
                <a:lnTo>
                  <a:pt x="29750" y="53510"/>
                </a:lnTo>
                <a:lnTo>
                  <a:pt x="29750" y="53520"/>
                </a:lnTo>
                <a:lnTo>
                  <a:pt x="29740" y="53590"/>
                </a:lnTo>
                <a:lnTo>
                  <a:pt x="29760" y="53610"/>
                </a:lnTo>
                <a:lnTo>
                  <a:pt x="29770" y="53630"/>
                </a:lnTo>
                <a:lnTo>
                  <a:pt x="29750" y="53670"/>
                </a:lnTo>
                <a:lnTo>
                  <a:pt x="29750" y="53680"/>
                </a:lnTo>
                <a:lnTo>
                  <a:pt x="29760" y="53700"/>
                </a:lnTo>
                <a:lnTo>
                  <a:pt x="29780" y="53720"/>
                </a:lnTo>
                <a:lnTo>
                  <a:pt x="29840" y="53720"/>
                </a:lnTo>
                <a:lnTo>
                  <a:pt x="29840" y="53730"/>
                </a:lnTo>
                <a:lnTo>
                  <a:pt x="29810" y="53750"/>
                </a:lnTo>
                <a:lnTo>
                  <a:pt x="29810" y="53770"/>
                </a:lnTo>
                <a:lnTo>
                  <a:pt x="29840" y="53860"/>
                </a:lnTo>
                <a:lnTo>
                  <a:pt x="29830" y="53870"/>
                </a:lnTo>
                <a:lnTo>
                  <a:pt x="29820" y="53930"/>
                </a:lnTo>
                <a:lnTo>
                  <a:pt x="29820" y="53970"/>
                </a:lnTo>
                <a:lnTo>
                  <a:pt x="29820" y="53990"/>
                </a:lnTo>
                <a:lnTo>
                  <a:pt x="29810" y="54000"/>
                </a:lnTo>
                <a:lnTo>
                  <a:pt x="29800" y="54000"/>
                </a:lnTo>
                <a:lnTo>
                  <a:pt x="29790" y="54010"/>
                </a:lnTo>
                <a:lnTo>
                  <a:pt x="29780" y="54020"/>
                </a:lnTo>
                <a:lnTo>
                  <a:pt x="29780" y="54040"/>
                </a:lnTo>
                <a:lnTo>
                  <a:pt x="29770" y="54070"/>
                </a:lnTo>
                <a:lnTo>
                  <a:pt x="29770" y="54080"/>
                </a:lnTo>
                <a:lnTo>
                  <a:pt x="29780" y="54090"/>
                </a:lnTo>
                <a:lnTo>
                  <a:pt x="29790" y="54090"/>
                </a:lnTo>
                <a:lnTo>
                  <a:pt x="29790" y="54100"/>
                </a:lnTo>
                <a:lnTo>
                  <a:pt x="29780" y="54140"/>
                </a:lnTo>
                <a:lnTo>
                  <a:pt x="29790" y="54170"/>
                </a:lnTo>
                <a:lnTo>
                  <a:pt x="29800" y="54170"/>
                </a:lnTo>
                <a:lnTo>
                  <a:pt x="29820" y="54190"/>
                </a:lnTo>
                <a:lnTo>
                  <a:pt x="29880" y="54210"/>
                </a:lnTo>
                <a:lnTo>
                  <a:pt x="29870" y="54230"/>
                </a:lnTo>
                <a:lnTo>
                  <a:pt x="29870" y="54250"/>
                </a:lnTo>
                <a:lnTo>
                  <a:pt x="29870" y="54260"/>
                </a:lnTo>
                <a:lnTo>
                  <a:pt x="29890" y="54300"/>
                </a:lnTo>
                <a:lnTo>
                  <a:pt x="29880" y="54320"/>
                </a:lnTo>
                <a:lnTo>
                  <a:pt x="29860" y="54340"/>
                </a:lnTo>
                <a:lnTo>
                  <a:pt x="29850" y="54380"/>
                </a:lnTo>
                <a:lnTo>
                  <a:pt x="29830" y="54390"/>
                </a:lnTo>
                <a:lnTo>
                  <a:pt x="29810" y="54420"/>
                </a:lnTo>
                <a:lnTo>
                  <a:pt x="29820" y="54430"/>
                </a:lnTo>
                <a:lnTo>
                  <a:pt x="29840" y="54440"/>
                </a:lnTo>
                <a:lnTo>
                  <a:pt x="29860" y="54450"/>
                </a:lnTo>
                <a:lnTo>
                  <a:pt x="29870" y="54460"/>
                </a:lnTo>
                <a:lnTo>
                  <a:pt x="29880" y="54480"/>
                </a:lnTo>
                <a:lnTo>
                  <a:pt x="29870" y="54490"/>
                </a:lnTo>
                <a:lnTo>
                  <a:pt x="29850" y="54510"/>
                </a:lnTo>
                <a:lnTo>
                  <a:pt x="29850" y="54520"/>
                </a:lnTo>
                <a:lnTo>
                  <a:pt x="29860" y="54530"/>
                </a:lnTo>
                <a:lnTo>
                  <a:pt x="29870" y="54540"/>
                </a:lnTo>
                <a:lnTo>
                  <a:pt x="29880" y="54540"/>
                </a:lnTo>
                <a:lnTo>
                  <a:pt x="29890" y="54540"/>
                </a:lnTo>
                <a:lnTo>
                  <a:pt x="29910" y="54560"/>
                </a:lnTo>
                <a:lnTo>
                  <a:pt x="29920" y="54560"/>
                </a:lnTo>
                <a:lnTo>
                  <a:pt x="29930" y="54560"/>
                </a:lnTo>
                <a:lnTo>
                  <a:pt x="29940" y="54550"/>
                </a:lnTo>
                <a:lnTo>
                  <a:pt x="29950" y="54560"/>
                </a:lnTo>
                <a:lnTo>
                  <a:pt x="29920" y="54600"/>
                </a:lnTo>
                <a:lnTo>
                  <a:pt x="29930" y="54610"/>
                </a:lnTo>
                <a:lnTo>
                  <a:pt x="29930" y="54620"/>
                </a:lnTo>
                <a:lnTo>
                  <a:pt x="29950" y="54620"/>
                </a:lnTo>
                <a:lnTo>
                  <a:pt x="29960" y="54620"/>
                </a:lnTo>
                <a:lnTo>
                  <a:pt x="29940" y="54680"/>
                </a:lnTo>
                <a:lnTo>
                  <a:pt x="29930" y="54690"/>
                </a:lnTo>
                <a:lnTo>
                  <a:pt x="29920" y="54700"/>
                </a:lnTo>
                <a:lnTo>
                  <a:pt x="29900" y="54760"/>
                </a:lnTo>
                <a:lnTo>
                  <a:pt x="29890" y="54750"/>
                </a:lnTo>
                <a:lnTo>
                  <a:pt x="29880" y="54750"/>
                </a:lnTo>
                <a:lnTo>
                  <a:pt x="29870" y="54750"/>
                </a:lnTo>
                <a:lnTo>
                  <a:pt x="29840" y="54790"/>
                </a:lnTo>
                <a:lnTo>
                  <a:pt x="29830" y="54820"/>
                </a:lnTo>
                <a:lnTo>
                  <a:pt x="29830" y="54860"/>
                </a:lnTo>
                <a:lnTo>
                  <a:pt x="29820" y="54860"/>
                </a:lnTo>
                <a:lnTo>
                  <a:pt x="29810" y="54880"/>
                </a:lnTo>
                <a:lnTo>
                  <a:pt x="29790" y="54880"/>
                </a:lnTo>
                <a:lnTo>
                  <a:pt x="29790" y="54920"/>
                </a:lnTo>
                <a:lnTo>
                  <a:pt x="29780" y="54930"/>
                </a:lnTo>
                <a:lnTo>
                  <a:pt x="29750" y="54950"/>
                </a:lnTo>
                <a:lnTo>
                  <a:pt x="29740" y="54960"/>
                </a:lnTo>
                <a:lnTo>
                  <a:pt x="29720" y="54960"/>
                </a:lnTo>
                <a:lnTo>
                  <a:pt x="29710" y="54970"/>
                </a:lnTo>
                <a:lnTo>
                  <a:pt x="29700" y="54990"/>
                </a:lnTo>
                <a:lnTo>
                  <a:pt x="29710" y="55000"/>
                </a:lnTo>
                <a:lnTo>
                  <a:pt x="29720" y="55030"/>
                </a:lnTo>
                <a:lnTo>
                  <a:pt x="29700" y="55060"/>
                </a:lnTo>
                <a:lnTo>
                  <a:pt x="29690" y="55070"/>
                </a:lnTo>
                <a:lnTo>
                  <a:pt x="29680" y="55080"/>
                </a:lnTo>
                <a:lnTo>
                  <a:pt x="29660" y="55110"/>
                </a:lnTo>
                <a:lnTo>
                  <a:pt x="29690" y="55150"/>
                </a:lnTo>
                <a:lnTo>
                  <a:pt x="29680" y="55160"/>
                </a:lnTo>
                <a:lnTo>
                  <a:pt x="29660" y="55150"/>
                </a:lnTo>
                <a:lnTo>
                  <a:pt x="29650" y="55150"/>
                </a:lnTo>
                <a:lnTo>
                  <a:pt x="29650" y="55160"/>
                </a:lnTo>
                <a:lnTo>
                  <a:pt x="29650" y="55210"/>
                </a:lnTo>
                <a:lnTo>
                  <a:pt x="29640" y="55220"/>
                </a:lnTo>
                <a:lnTo>
                  <a:pt x="29640" y="55230"/>
                </a:lnTo>
                <a:lnTo>
                  <a:pt x="29650" y="55250"/>
                </a:lnTo>
                <a:lnTo>
                  <a:pt x="29650" y="55260"/>
                </a:lnTo>
                <a:lnTo>
                  <a:pt x="29630" y="55300"/>
                </a:lnTo>
                <a:lnTo>
                  <a:pt x="29650" y="55320"/>
                </a:lnTo>
                <a:lnTo>
                  <a:pt x="29660" y="55350"/>
                </a:lnTo>
                <a:lnTo>
                  <a:pt x="29660" y="55360"/>
                </a:lnTo>
                <a:lnTo>
                  <a:pt x="29660" y="55380"/>
                </a:lnTo>
                <a:lnTo>
                  <a:pt x="29640" y="55390"/>
                </a:lnTo>
                <a:lnTo>
                  <a:pt x="29630" y="55400"/>
                </a:lnTo>
                <a:lnTo>
                  <a:pt x="29660" y="55420"/>
                </a:lnTo>
                <a:lnTo>
                  <a:pt x="29650" y="55430"/>
                </a:lnTo>
                <a:lnTo>
                  <a:pt x="29640" y="55430"/>
                </a:lnTo>
                <a:lnTo>
                  <a:pt x="29640" y="55510"/>
                </a:lnTo>
                <a:lnTo>
                  <a:pt x="29640" y="55570"/>
                </a:lnTo>
                <a:lnTo>
                  <a:pt x="29650" y="55610"/>
                </a:lnTo>
                <a:lnTo>
                  <a:pt x="29640" y="55620"/>
                </a:lnTo>
                <a:lnTo>
                  <a:pt x="29630" y="55640"/>
                </a:lnTo>
                <a:lnTo>
                  <a:pt x="29630" y="55670"/>
                </a:lnTo>
                <a:lnTo>
                  <a:pt x="29610" y="55680"/>
                </a:lnTo>
                <a:lnTo>
                  <a:pt x="29610" y="55760"/>
                </a:lnTo>
                <a:lnTo>
                  <a:pt x="29600" y="55780"/>
                </a:lnTo>
                <a:lnTo>
                  <a:pt x="29600" y="55800"/>
                </a:lnTo>
                <a:lnTo>
                  <a:pt x="29630" y="55830"/>
                </a:lnTo>
                <a:lnTo>
                  <a:pt x="29610" y="55860"/>
                </a:lnTo>
                <a:lnTo>
                  <a:pt x="29600" y="55870"/>
                </a:lnTo>
                <a:lnTo>
                  <a:pt x="29590" y="55890"/>
                </a:lnTo>
                <a:lnTo>
                  <a:pt x="29600" y="55910"/>
                </a:lnTo>
                <a:lnTo>
                  <a:pt x="29610" y="55940"/>
                </a:lnTo>
                <a:lnTo>
                  <a:pt x="29620" y="55950"/>
                </a:lnTo>
                <a:lnTo>
                  <a:pt x="29640" y="56000"/>
                </a:lnTo>
                <a:lnTo>
                  <a:pt x="29620" y="56060"/>
                </a:lnTo>
                <a:lnTo>
                  <a:pt x="29610" y="56070"/>
                </a:lnTo>
                <a:lnTo>
                  <a:pt x="29600" y="56080"/>
                </a:lnTo>
                <a:lnTo>
                  <a:pt x="29620" y="56100"/>
                </a:lnTo>
                <a:lnTo>
                  <a:pt x="29640" y="56110"/>
                </a:lnTo>
                <a:lnTo>
                  <a:pt x="29640" y="56140"/>
                </a:lnTo>
                <a:lnTo>
                  <a:pt x="29670" y="56150"/>
                </a:lnTo>
                <a:lnTo>
                  <a:pt x="29680" y="56160"/>
                </a:lnTo>
                <a:lnTo>
                  <a:pt x="29650" y="56200"/>
                </a:lnTo>
                <a:lnTo>
                  <a:pt x="29650" y="56230"/>
                </a:lnTo>
                <a:lnTo>
                  <a:pt x="29640" y="56240"/>
                </a:lnTo>
                <a:lnTo>
                  <a:pt x="29630" y="56270"/>
                </a:lnTo>
                <a:lnTo>
                  <a:pt x="29630" y="56290"/>
                </a:lnTo>
                <a:lnTo>
                  <a:pt x="29630" y="56330"/>
                </a:lnTo>
                <a:lnTo>
                  <a:pt x="29670" y="56360"/>
                </a:lnTo>
                <a:lnTo>
                  <a:pt x="29670" y="56390"/>
                </a:lnTo>
                <a:lnTo>
                  <a:pt x="29690" y="56430"/>
                </a:lnTo>
                <a:lnTo>
                  <a:pt x="29700" y="56450"/>
                </a:lnTo>
                <a:lnTo>
                  <a:pt x="29710" y="56450"/>
                </a:lnTo>
                <a:lnTo>
                  <a:pt x="29720" y="56460"/>
                </a:lnTo>
                <a:lnTo>
                  <a:pt x="29750" y="56470"/>
                </a:lnTo>
                <a:lnTo>
                  <a:pt x="29780" y="56480"/>
                </a:lnTo>
                <a:lnTo>
                  <a:pt x="29780" y="56500"/>
                </a:lnTo>
                <a:lnTo>
                  <a:pt x="29790" y="56510"/>
                </a:lnTo>
                <a:lnTo>
                  <a:pt x="29810" y="56510"/>
                </a:lnTo>
                <a:lnTo>
                  <a:pt x="29820" y="56510"/>
                </a:lnTo>
                <a:lnTo>
                  <a:pt x="29810" y="56520"/>
                </a:lnTo>
                <a:lnTo>
                  <a:pt x="29810" y="56530"/>
                </a:lnTo>
                <a:lnTo>
                  <a:pt x="29810" y="56540"/>
                </a:lnTo>
                <a:lnTo>
                  <a:pt x="29830" y="56540"/>
                </a:lnTo>
                <a:lnTo>
                  <a:pt x="29840" y="56540"/>
                </a:lnTo>
                <a:lnTo>
                  <a:pt x="29860" y="56570"/>
                </a:lnTo>
                <a:lnTo>
                  <a:pt x="29870" y="56600"/>
                </a:lnTo>
                <a:lnTo>
                  <a:pt x="29910" y="56630"/>
                </a:lnTo>
                <a:lnTo>
                  <a:pt x="29890" y="56660"/>
                </a:lnTo>
                <a:lnTo>
                  <a:pt x="29880" y="56680"/>
                </a:lnTo>
                <a:lnTo>
                  <a:pt x="29880" y="56690"/>
                </a:lnTo>
                <a:lnTo>
                  <a:pt x="29850" y="56730"/>
                </a:lnTo>
                <a:lnTo>
                  <a:pt x="29860" y="56750"/>
                </a:lnTo>
                <a:lnTo>
                  <a:pt x="29850" y="56760"/>
                </a:lnTo>
                <a:lnTo>
                  <a:pt x="29860" y="56780"/>
                </a:lnTo>
                <a:lnTo>
                  <a:pt x="29850" y="56800"/>
                </a:lnTo>
                <a:lnTo>
                  <a:pt x="29840" y="56830"/>
                </a:lnTo>
                <a:lnTo>
                  <a:pt x="29850" y="56850"/>
                </a:lnTo>
                <a:lnTo>
                  <a:pt x="29850" y="56890"/>
                </a:lnTo>
                <a:lnTo>
                  <a:pt x="29850" y="56900"/>
                </a:lnTo>
                <a:lnTo>
                  <a:pt x="29850" y="56920"/>
                </a:lnTo>
                <a:lnTo>
                  <a:pt x="29840" y="56930"/>
                </a:lnTo>
                <a:lnTo>
                  <a:pt x="29820" y="56960"/>
                </a:lnTo>
                <a:lnTo>
                  <a:pt x="29840" y="56980"/>
                </a:lnTo>
                <a:lnTo>
                  <a:pt x="29840" y="57020"/>
                </a:lnTo>
                <a:lnTo>
                  <a:pt x="29830" y="57050"/>
                </a:lnTo>
                <a:lnTo>
                  <a:pt x="29840" y="57070"/>
                </a:lnTo>
                <a:lnTo>
                  <a:pt x="29850" y="57100"/>
                </a:lnTo>
                <a:lnTo>
                  <a:pt x="29840" y="57100"/>
                </a:lnTo>
                <a:lnTo>
                  <a:pt x="29830" y="57160"/>
                </a:lnTo>
                <a:lnTo>
                  <a:pt x="29820" y="57180"/>
                </a:lnTo>
                <a:lnTo>
                  <a:pt x="29860" y="57250"/>
                </a:lnTo>
                <a:lnTo>
                  <a:pt x="29900" y="57300"/>
                </a:lnTo>
                <a:lnTo>
                  <a:pt x="29920" y="57300"/>
                </a:lnTo>
                <a:lnTo>
                  <a:pt x="29930" y="57320"/>
                </a:lnTo>
                <a:lnTo>
                  <a:pt x="29950" y="57360"/>
                </a:lnTo>
                <a:lnTo>
                  <a:pt x="29940" y="57400"/>
                </a:lnTo>
                <a:lnTo>
                  <a:pt x="29990" y="57400"/>
                </a:lnTo>
                <a:lnTo>
                  <a:pt x="30000" y="57400"/>
                </a:lnTo>
                <a:lnTo>
                  <a:pt x="30020" y="57400"/>
                </a:lnTo>
                <a:lnTo>
                  <a:pt x="30060" y="57400"/>
                </a:lnTo>
                <a:lnTo>
                  <a:pt x="30100" y="57400"/>
                </a:lnTo>
                <a:lnTo>
                  <a:pt x="30120" y="57390"/>
                </a:lnTo>
                <a:lnTo>
                  <a:pt x="30140" y="57390"/>
                </a:lnTo>
                <a:lnTo>
                  <a:pt x="30160" y="57390"/>
                </a:lnTo>
                <a:lnTo>
                  <a:pt x="30190" y="57380"/>
                </a:lnTo>
                <a:lnTo>
                  <a:pt x="30220" y="57380"/>
                </a:lnTo>
                <a:lnTo>
                  <a:pt x="30250" y="57330"/>
                </a:lnTo>
                <a:lnTo>
                  <a:pt x="30280" y="57330"/>
                </a:lnTo>
                <a:lnTo>
                  <a:pt x="30290" y="57340"/>
                </a:lnTo>
                <a:lnTo>
                  <a:pt x="30290" y="57350"/>
                </a:lnTo>
                <a:lnTo>
                  <a:pt x="30300" y="57350"/>
                </a:lnTo>
                <a:lnTo>
                  <a:pt x="30310" y="57350"/>
                </a:lnTo>
                <a:lnTo>
                  <a:pt x="30340" y="57360"/>
                </a:lnTo>
                <a:lnTo>
                  <a:pt x="30350" y="57350"/>
                </a:lnTo>
                <a:lnTo>
                  <a:pt x="30370" y="57350"/>
                </a:lnTo>
                <a:lnTo>
                  <a:pt x="30370" y="57370"/>
                </a:lnTo>
                <a:lnTo>
                  <a:pt x="30370" y="57380"/>
                </a:lnTo>
                <a:lnTo>
                  <a:pt x="30390" y="57390"/>
                </a:lnTo>
                <a:lnTo>
                  <a:pt x="30400" y="57420"/>
                </a:lnTo>
                <a:lnTo>
                  <a:pt x="30420" y="57460"/>
                </a:lnTo>
                <a:lnTo>
                  <a:pt x="30430" y="57440"/>
                </a:lnTo>
                <a:lnTo>
                  <a:pt x="30480" y="57400"/>
                </a:lnTo>
                <a:lnTo>
                  <a:pt x="30490" y="57380"/>
                </a:lnTo>
                <a:lnTo>
                  <a:pt x="30510" y="57370"/>
                </a:lnTo>
                <a:lnTo>
                  <a:pt x="30530" y="57350"/>
                </a:lnTo>
                <a:lnTo>
                  <a:pt x="30570" y="57330"/>
                </a:lnTo>
                <a:lnTo>
                  <a:pt x="30600" y="57330"/>
                </a:lnTo>
                <a:lnTo>
                  <a:pt x="30620" y="57340"/>
                </a:lnTo>
                <a:lnTo>
                  <a:pt x="30660" y="57360"/>
                </a:lnTo>
                <a:lnTo>
                  <a:pt x="30690" y="57370"/>
                </a:lnTo>
                <a:lnTo>
                  <a:pt x="30740" y="57380"/>
                </a:lnTo>
                <a:lnTo>
                  <a:pt x="30770" y="57390"/>
                </a:lnTo>
                <a:lnTo>
                  <a:pt x="30810" y="57400"/>
                </a:lnTo>
                <a:lnTo>
                  <a:pt x="30850" y="57410"/>
                </a:lnTo>
                <a:lnTo>
                  <a:pt x="30890" y="57410"/>
                </a:lnTo>
                <a:lnTo>
                  <a:pt x="30920" y="57410"/>
                </a:lnTo>
                <a:lnTo>
                  <a:pt x="30950" y="57410"/>
                </a:lnTo>
                <a:lnTo>
                  <a:pt x="30990" y="57420"/>
                </a:lnTo>
                <a:lnTo>
                  <a:pt x="31020" y="57430"/>
                </a:lnTo>
                <a:lnTo>
                  <a:pt x="31020" y="57440"/>
                </a:lnTo>
                <a:lnTo>
                  <a:pt x="31070" y="57440"/>
                </a:lnTo>
                <a:lnTo>
                  <a:pt x="31090" y="57450"/>
                </a:lnTo>
                <a:lnTo>
                  <a:pt x="31110" y="57450"/>
                </a:lnTo>
                <a:lnTo>
                  <a:pt x="31120" y="57440"/>
                </a:lnTo>
                <a:lnTo>
                  <a:pt x="31150" y="57430"/>
                </a:lnTo>
                <a:lnTo>
                  <a:pt x="31170" y="57410"/>
                </a:lnTo>
                <a:lnTo>
                  <a:pt x="31250" y="57270"/>
                </a:lnTo>
                <a:lnTo>
                  <a:pt x="31260" y="57250"/>
                </a:lnTo>
                <a:lnTo>
                  <a:pt x="31270" y="57220"/>
                </a:lnTo>
                <a:lnTo>
                  <a:pt x="31320" y="57150"/>
                </a:lnTo>
                <a:lnTo>
                  <a:pt x="31390" y="57070"/>
                </a:lnTo>
                <a:lnTo>
                  <a:pt x="31400" y="57060"/>
                </a:lnTo>
                <a:lnTo>
                  <a:pt x="31400" y="57050"/>
                </a:lnTo>
                <a:lnTo>
                  <a:pt x="31410" y="57030"/>
                </a:lnTo>
                <a:lnTo>
                  <a:pt x="31410" y="57020"/>
                </a:lnTo>
                <a:lnTo>
                  <a:pt x="31440" y="57020"/>
                </a:lnTo>
                <a:lnTo>
                  <a:pt x="31460" y="57030"/>
                </a:lnTo>
                <a:lnTo>
                  <a:pt x="31480" y="57040"/>
                </a:lnTo>
                <a:lnTo>
                  <a:pt x="31510" y="57050"/>
                </a:lnTo>
                <a:lnTo>
                  <a:pt x="31540" y="57060"/>
                </a:lnTo>
                <a:lnTo>
                  <a:pt x="31590" y="57070"/>
                </a:lnTo>
                <a:lnTo>
                  <a:pt x="31620" y="57070"/>
                </a:lnTo>
                <a:lnTo>
                  <a:pt x="31650" y="57070"/>
                </a:lnTo>
                <a:lnTo>
                  <a:pt x="31680" y="57070"/>
                </a:lnTo>
                <a:lnTo>
                  <a:pt x="31710" y="57070"/>
                </a:lnTo>
                <a:lnTo>
                  <a:pt x="31730" y="57080"/>
                </a:lnTo>
                <a:lnTo>
                  <a:pt x="31730" y="57090"/>
                </a:lnTo>
                <a:lnTo>
                  <a:pt x="31730" y="57100"/>
                </a:lnTo>
                <a:lnTo>
                  <a:pt x="31710" y="57120"/>
                </a:lnTo>
                <a:lnTo>
                  <a:pt x="31710" y="57130"/>
                </a:lnTo>
                <a:lnTo>
                  <a:pt x="31710" y="57140"/>
                </a:lnTo>
                <a:lnTo>
                  <a:pt x="31710" y="57150"/>
                </a:lnTo>
                <a:lnTo>
                  <a:pt x="31710" y="57160"/>
                </a:lnTo>
                <a:lnTo>
                  <a:pt x="31720" y="57200"/>
                </a:lnTo>
                <a:lnTo>
                  <a:pt x="31750" y="57220"/>
                </a:lnTo>
                <a:lnTo>
                  <a:pt x="31780" y="57240"/>
                </a:lnTo>
                <a:lnTo>
                  <a:pt x="31800" y="57260"/>
                </a:lnTo>
                <a:lnTo>
                  <a:pt x="31820" y="57290"/>
                </a:lnTo>
                <a:lnTo>
                  <a:pt x="31860" y="57330"/>
                </a:lnTo>
                <a:lnTo>
                  <a:pt x="31890" y="57360"/>
                </a:lnTo>
                <a:lnTo>
                  <a:pt x="31920" y="57380"/>
                </a:lnTo>
                <a:lnTo>
                  <a:pt x="31950" y="57390"/>
                </a:lnTo>
                <a:lnTo>
                  <a:pt x="31980" y="57400"/>
                </a:lnTo>
                <a:lnTo>
                  <a:pt x="32030" y="57400"/>
                </a:lnTo>
                <a:lnTo>
                  <a:pt x="32060" y="57390"/>
                </a:lnTo>
                <a:lnTo>
                  <a:pt x="32090" y="57390"/>
                </a:lnTo>
                <a:lnTo>
                  <a:pt x="32130" y="57380"/>
                </a:lnTo>
                <a:lnTo>
                  <a:pt x="32160" y="57360"/>
                </a:lnTo>
                <a:lnTo>
                  <a:pt x="32190" y="57350"/>
                </a:lnTo>
                <a:lnTo>
                  <a:pt x="32220" y="57340"/>
                </a:lnTo>
                <a:lnTo>
                  <a:pt x="32260" y="57320"/>
                </a:lnTo>
                <a:lnTo>
                  <a:pt x="32260" y="57340"/>
                </a:lnTo>
                <a:lnTo>
                  <a:pt x="32270" y="57380"/>
                </a:lnTo>
                <a:lnTo>
                  <a:pt x="32270" y="57390"/>
                </a:lnTo>
                <a:lnTo>
                  <a:pt x="32270" y="57420"/>
                </a:lnTo>
                <a:lnTo>
                  <a:pt x="32280" y="57450"/>
                </a:lnTo>
                <a:lnTo>
                  <a:pt x="32350" y="57450"/>
                </a:lnTo>
                <a:lnTo>
                  <a:pt x="32390" y="57460"/>
                </a:lnTo>
                <a:lnTo>
                  <a:pt x="32430" y="57460"/>
                </a:lnTo>
                <a:lnTo>
                  <a:pt x="32460" y="57460"/>
                </a:lnTo>
                <a:lnTo>
                  <a:pt x="32480" y="57460"/>
                </a:lnTo>
                <a:lnTo>
                  <a:pt x="32520" y="57460"/>
                </a:lnTo>
                <a:lnTo>
                  <a:pt x="32550" y="57460"/>
                </a:lnTo>
                <a:lnTo>
                  <a:pt x="32570" y="57480"/>
                </a:lnTo>
                <a:lnTo>
                  <a:pt x="32560" y="57510"/>
                </a:lnTo>
                <a:lnTo>
                  <a:pt x="32550" y="57540"/>
                </a:lnTo>
                <a:lnTo>
                  <a:pt x="32550" y="57570"/>
                </a:lnTo>
                <a:lnTo>
                  <a:pt x="32570" y="57580"/>
                </a:lnTo>
                <a:lnTo>
                  <a:pt x="32600" y="57590"/>
                </a:lnTo>
                <a:lnTo>
                  <a:pt x="32630" y="57600"/>
                </a:lnTo>
                <a:lnTo>
                  <a:pt x="32660" y="57600"/>
                </a:lnTo>
                <a:lnTo>
                  <a:pt x="32680" y="57620"/>
                </a:lnTo>
                <a:lnTo>
                  <a:pt x="32690" y="57630"/>
                </a:lnTo>
                <a:lnTo>
                  <a:pt x="32690" y="57660"/>
                </a:lnTo>
                <a:lnTo>
                  <a:pt x="32690" y="57690"/>
                </a:lnTo>
                <a:lnTo>
                  <a:pt x="32670" y="57720"/>
                </a:lnTo>
                <a:lnTo>
                  <a:pt x="32660" y="57740"/>
                </a:lnTo>
                <a:lnTo>
                  <a:pt x="32620" y="57790"/>
                </a:lnTo>
                <a:lnTo>
                  <a:pt x="32600" y="57820"/>
                </a:lnTo>
                <a:lnTo>
                  <a:pt x="32600" y="57830"/>
                </a:lnTo>
                <a:lnTo>
                  <a:pt x="32600" y="57850"/>
                </a:lnTo>
                <a:lnTo>
                  <a:pt x="32600" y="57880"/>
                </a:lnTo>
                <a:lnTo>
                  <a:pt x="32600" y="57910"/>
                </a:lnTo>
                <a:lnTo>
                  <a:pt x="32620" y="57940"/>
                </a:lnTo>
                <a:lnTo>
                  <a:pt x="32640" y="57930"/>
                </a:lnTo>
                <a:lnTo>
                  <a:pt x="32670" y="57920"/>
                </a:lnTo>
                <a:lnTo>
                  <a:pt x="32680" y="57900"/>
                </a:lnTo>
                <a:lnTo>
                  <a:pt x="32700" y="57890"/>
                </a:lnTo>
                <a:lnTo>
                  <a:pt x="32710" y="57870"/>
                </a:lnTo>
                <a:lnTo>
                  <a:pt x="32740" y="57850"/>
                </a:lnTo>
                <a:lnTo>
                  <a:pt x="32760" y="57860"/>
                </a:lnTo>
                <a:lnTo>
                  <a:pt x="32770" y="57880"/>
                </a:lnTo>
                <a:lnTo>
                  <a:pt x="32790" y="57910"/>
                </a:lnTo>
                <a:lnTo>
                  <a:pt x="32790" y="57940"/>
                </a:lnTo>
                <a:lnTo>
                  <a:pt x="32790" y="57980"/>
                </a:lnTo>
                <a:lnTo>
                  <a:pt x="32790" y="58020"/>
                </a:lnTo>
                <a:lnTo>
                  <a:pt x="32770" y="58050"/>
                </a:lnTo>
                <a:lnTo>
                  <a:pt x="32740" y="58070"/>
                </a:lnTo>
                <a:lnTo>
                  <a:pt x="32710" y="58080"/>
                </a:lnTo>
                <a:lnTo>
                  <a:pt x="32680" y="58100"/>
                </a:lnTo>
                <a:lnTo>
                  <a:pt x="32640" y="58110"/>
                </a:lnTo>
                <a:lnTo>
                  <a:pt x="32610" y="58120"/>
                </a:lnTo>
                <a:lnTo>
                  <a:pt x="32590" y="58130"/>
                </a:lnTo>
                <a:lnTo>
                  <a:pt x="32590" y="58160"/>
                </a:lnTo>
                <a:lnTo>
                  <a:pt x="32600" y="58170"/>
                </a:lnTo>
                <a:lnTo>
                  <a:pt x="32620" y="58190"/>
                </a:lnTo>
                <a:lnTo>
                  <a:pt x="32660" y="58190"/>
                </a:lnTo>
                <a:lnTo>
                  <a:pt x="32710" y="58180"/>
                </a:lnTo>
                <a:lnTo>
                  <a:pt x="32760" y="58170"/>
                </a:lnTo>
                <a:lnTo>
                  <a:pt x="32790" y="58170"/>
                </a:lnTo>
                <a:lnTo>
                  <a:pt x="32810" y="58180"/>
                </a:lnTo>
                <a:lnTo>
                  <a:pt x="32830" y="58190"/>
                </a:lnTo>
                <a:lnTo>
                  <a:pt x="32860" y="58210"/>
                </a:lnTo>
                <a:lnTo>
                  <a:pt x="32870" y="58220"/>
                </a:lnTo>
                <a:lnTo>
                  <a:pt x="32890" y="58230"/>
                </a:lnTo>
                <a:lnTo>
                  <a:pt x="32900" y="58240"/>
                </a:lnTo>
                <a:lnTo>
                  <a:pt x="32930" y="58240"/>
                </a:lnTo>
                <a:lnTo>
                  <a:pt x="32950" y="58230"/>
                </a:lnTo>
                <a:lnTo>
                  <a:pt x="32960" y="58220"/>
                </a:lnTo>
                <a:lnTo>
                  <a:pt x="32970" y="58190"/>
                </a:lnTo>
                <a:lnTo>
                  <a:pt x="32980" y="58170"/>
                </a:lnTo>
                <a:lnTo>
                  <a:pt x="32990" y="58150"/>
                </a:lnTo>
                <a:lnTo>
                  <a:pt x="32980" y="58120"/>
                </a:lnTo>
                <a:lnTo>
                  <a:pt x="33000" y="58090"/>
                </a:lnTo>
                <a:lnTo>
                  <a:pt x="33000" y="58080"/>
                </a:lnTo>
                <a:lnTo>
                  <a:pt x="32980" y="58090"/>
                </a:lnTo>
                <a:lnTo>
                  <a:pt x="32970" y="58080"/>
                </a:lnTo>
                <a:lnTo>
                  <a:pt x="32970" y="58070"/>
                </a:lnTo>
                <a:lnTo>
                  <a:pt x="32980" y="58030"/>
                </a:lnTo>
                <a:lnTo>
                  <a:pt x="33010" y="58000"/>
                </a:lnTo>
                <a:lnTo>
                  <a:pt x="33000" y="57970"/>
                </a:lnTo>
                <a:lnTo>
                  <a:pt x="33020" y="57930"/>
                </a:lnTo>
                <a:lnTo>
                  <a:pt x="33010" y="57910"/>
                </a:lnTo>
                <a:lnTo>
                  <a:pt x="33030" y="57890"/>
                </a:lnTo>
                <a:lnTo>
                  <a:pt x="33060" y="57890"/>
                </a:lnTo>
                <a:lnTo>
                  <a:pt x="33070" y="57880"/>
                </a:lnTo>
                <a:lnTo>
                  <a:pt x="33080" y="57870"/>
                </a:lnTo>
                <a:lnTo>
                  <a:pt x="33110" y="57800"/>
                </a:lnTo>
                <a:lnTo>
                  <a:pt x="33100" y="57770"/>
                </a:lnTo>
                <a:lnTo>
                  <a:pt x="33100" y="57760"/>
                </a:lnTo>
                <a:lnTo>
                  <a:pt x="33130" y="57750"/>
                </a:lnTo>
                <a:lnTo>
                  <a:pt x="33140" y="57740"/>
                </a:lnTo>
                <a:lnTo>
                  <a:pt x="33160" y="57710"/>
                </a:lnTo>
                <a:lnTo>
                  <a:pt x="33190" y="57700"/>
                </a:lnTo>
                <a:lnTo>
                  <a:pt x="33200" y="57710"/>
                </a:lnTo>
                <a:lnTo>
                  <a:pt x="33220" y="57740"/>
                </a:lnTo>
                <a:lnTo>
                  <a:pt x="33230" y="57770"/>
                </a:lnTo>
                <a:lnTo>
                  <a:pt x="33240" y="57800"/>
                </a:lnTo>
                <a:lnTo>
                  <a:pt x="33260" y="57840"/>
                </a:lnTo>
                <a:lnTo>
                  <a:pt x="33280" y="57880"/>
                </a:lnTo>
                <a:lnTo>
                  <a:pt x="33290" y="57940"/>
                </a:lnTo>
                <a:lnTo>
                  <a:pt x="33290" y="57970"/>
                </a:lnTo>
                <a:lnTo>
                  <a:pt x="33290" y="58010"/>
                </a:lnTo>
                <a:lnTo>
                  <a:pt x="33290" y="58040"/>
                </a:lnTo>
                <a:lnTo>
                  <a:pt x="33290" y="58080"/>
                </a:lnTo>
                <a:lnTo>
                  <a:pt x="33290" y="58140"/>
                </a:lnTo>
                <a:lnTo>
                  <a:pt x="33300" y="58170"/>
                </a:lnTo>
                <a:lnTo>
                  <a:pt x="33310" y="58180"/>
                </a:lnTo>
                <a:lnTo>
                  <a:pt x="33320" y="58180"/>
                </a:lnTo>
                <a:lnTo>
                  <a:pt x="33340" y="58170"/>
                </a:lnTo>
                <a:lnTo>
                  <a:pt x="33370" y="58140"/>
                </a:lnTo>
                <a:lnTo>
                  <a:pt x="33380" y="58130"/>
                </a:lnTo>
                <a:lnTo>
                  <a:pt x="33410" y="58060"/>
                </a:lnTo>
                <a:lnTo>
                  <a:pt x="33420" y="58050"/>
                </a:lnTo>
                <a:lnTo>
                  <a:pt x="33430" y="58040"/>
                </a:lnTo>
                <a:lnTo>
                  <a:pt x="33450" y="58050"/>
                </a:lnTo>
                <a:lnTo>
                  <a:pt x="33460" y="58070"/>
                </a:lnTo>
                <a:lnTo>
                  <a:pt x="33450" y="58080"/>
                </a:lnTo>
                <a:lnTo>
                  <a:pt x="33440" y="58110"/>
                </a:lnTo>
                <a:lnTo>
                  <a:pt x="33430" y="58140"/>
                </a:lnTo>
                <a:lnTo>
                  <a:pt x="33430" y="58160"/>
                </a:lnTo>
                <a:lnTo>
                  <a:pt x="33450" y="58170"/>
                </a:lnTo>
                <a:lnTo>
                  <a:pt x="33480" y="58180"/>
                </a:lnTo>
                <a:lnTo>
                  <a:pt x="33530" y="58170"/>
                </a:lnTo>
                <a:lnTo>
                  <a:pt x="33570" y="58160"/>
                </a:lnTo>
                <a:lnTo>
                  <a:pt x="33600" y="58150"/>
                </a:lnTo>
                <a:lnTo>
                  <a:pt x="33630" y="58120"/>
                </a:lnTo>
                <a:lnTo>
                  <a:pt x="33640" y="58090"/>
                </a:lnTo>
                <a:lnTo>
                  <a:pt x="33650" y="58070"/>
                </a:lnTo>
                <a:lnTo>
                  <a:pt x="33650" y="58040"/>
                </a:lnTo>
                <a:lnTo>
                  <a:pt x="33660" y="58020"/>
                </a:lnTo>
                <a:lnTo>
                  <a:pt x="33680" y="58010"/>
                </a:lnTo>
                <a:lnTo>
                  <a:pt x="33720" y="58010"/>
                </a:lnTo>
                <a:lnTo>
                  <a:pt x="33750" y="58010"/>
                </a:lnTo>
                <a:lnTo>
                  <a:pt x="33790" y="57920"/>
                </a:lnTo>
                <a:lnTo>
                  <a:pt x="33880" y="57830"/>
                </a:lnTo>
                <a:lnTo>
                  <a:pt x="33950" y="57840"/>
                </a:lnTo>
                <a:lnTo>
                  <a:pt x="33980" y="57780"/>
                </a:lnTo>
                <a:lnTo>
                  <a:pt x="33990" y="57750"/>
                </a:lnTo>
                <a:lnTo>
                  <a:pt x="34010" y="57750"/>
                </a:lnTo>
                <a:lnTo>
                  <a:pt x="34030" y="57820"/>
                </a:lnTo>
                <a:lnTo>
                  <a:pt x="34050" y="57880"/>
                </a:lnTo>
                <a:lnTo>
                  <a:pt x="34090" y="57910"/>
                </a:lnTo>
                <a:lnTo>
                  <a:pt x="34170" y="57920"/>
                </a:lnTo>
                <a:lnTo>
                  <a:pt x="34210" y="57910"/>
                </a:lnTo>
                <a:lnTo>
                  <a:pt x="34230" y="57910"/>
                </a:lnTo>
                <a:lnTo>
                  <a:pt x="34250" y="57920"/>
                </a:lnTo>
                <a:lnTo>
                  <a:pt x="34270" y="57940"/>
                </a:lnTo>
                <a:lnTo>
                  <a:pt x="34270" y="57950"/>
                </a:lnTo>
                <a:lnTo>
                  <a:pt x="34290" y="57980"/>
                </a:lnTo>
                <a:lnTo>
                  <a:pt x="34310" y="58000"/>
                </a:lnTo>
                <a:lnTo>
                  <a:pt x="34320" y="58010"/>
                </a:lnTo>
                <a:lnTo>
                  <a:pt x="34340" y="58020"/>
                </a:lnTo>
                <a:lnTo>
                  <a:pt x="34360" y="58030"/>
                </a:lnTo>
                <a:lnTo>
                  <a:pt x="34390" y="58040"/>
                </a:lnTo>
                <a:lnTo>
                  <a:pt x="34400" y="58050"/>
                </a:lnTo>
                <a:lnTo>
                  <a:pt x="34410" y="58070"/>
                </a:lnTo>
                <a:lnTo>
                  <a:pt x="34410" y="58100"/>
                </a:lnTo>
                <a:lnTo>
                  <a:pt x="34430" y="58130"/>
                </a:lnTo>
                <a:lnTo>
                  <a:pt x="34460" y="58160"/>
                </a:lnTo>
                <a:lnTo>
                  <a:pt x="34480" y="58160"/>
                </a:lnTo>
                <a:lnTo>
                  <a:pt x="34520" y="58160"/>
                </a:lnTo>
                <a:lnTo>
                  <a:pt x="34560" y="58160"/>
                </a:lnTo>
                <a:lnTo>
                  <a:pt x="34600" y="58160"/>
                </a:lnTo>
                <a:lnTo>
                  <a:pt x="34610" y="58170"/>
                </a:lnTo>
                <a:lnTo>
                  <a:pt x="34630" y="58210"/>
                </a:lnTo>
                <a:lnTo>
                  <a:pt x="34650" y="58230"/>
                </a:lnTo>
                <a:lnTo>
                  <a:pt x="34670" y="58260"/>
                </a:lnTo>
                <a:lnTo>
                  <a:pt x="34690" y="58250"/>
                </a:lnTo>
                <a:lnTo>
                  <a:pt x="34710" y="58230"/>
                </a:lnTo>
                <a:lnTo>
                  <a:pt x="34730" y="58200"/>
                </a:lnTo>
                <a:lnTo>
                  <a:pt x="34750" y="58150"/>
                </a:lnTo>
                <a:lnTo>
                  <a:pt x="34760" y="58120"/>
                </a:lnTo>
                <a:lnTo>
                  <a:pt x="34790" y="58100"/>
                </a:lnTo>
                <a:lnTo>
                  <a:pt x="34810" y="58100"/>
                </a:lnTo>
                <a:lnTo>
                  <a:pt x="34840" y="58110"/>
                </a:lnTo>
                <a:lnTo>
                  <a:pt x="34840" y="58140"/>
                </a:lnTo>
                <a:lnTo>
                  <a:pt x="34830" y="58190"/>
                </a:lnTo>
                <a:lnTo>
                  <a:pt x="34820" y="58220"/>
                </a:lnTo>
                <a:lnTo>
                  <a:pt x="34810" y="58250"/>
                </a:lnTo>
                <a:lnTo>
                  <a:pt x="34750" y="58310"/>
                </a:lnTo>
                <a:lnTo>
                  <a:pt x="34740" y="58350"/>
                </a:lnTo>
                <a:lnTo>
                  <a:pt x="34740" y="58370"/>
                </a:lnTo>
                <a:lnTo>
                  <a:pt x="34700" y="58390"/>
                </a:lnTo>
                <a:lnTo>
                  <a:pt x="34690" y="58440"/>
                </a:lnTo>
                <a:lnTo>
                  <a:pt x="34720" y="58520"/>
                </a:lnTo>
                <a:lnTo>
                  <a:pt x="34740" y="58600"/>
                </a:lnTo>
                <a:lnTo>
                  <a:pt x="34740" y="58620"/>
                </a:lnTo>
                <a:lnTo>
                  <a:pt x="34740" y="58660"/>
                </a:lnTo>
                <a:lnTo>
                  <a:pt x="34730" y="58670"/>
                </a:lnTo>
                <a:lnTo>
                  <a:pt x="34730" y="58680"/>
                </a:lnTo>
                <a:lnTo>
                  <a:pt x="34720" y="58700"/>
                </a:lnTo>
                <a:lnTo>
                  <a:pt x="34690" y="58730"/>
                </a:lnTo>
                <a:lnTo>
                  <a:pt x="34670" y="58740"/>
                </a:lnTo>
                <a:lnTo>
                  <a:pt x="34660" y="58760"/>
                </a:lnTo>
                <a:lnTo>
                  <a:pt x="34670" y="58770"/>
                </a:lnTo>
                <a:lnTo>
                  <a:pt x="34700" y="58760"/>
                </a:lnTo>
                <a:lnTo>
                  <a:pt x="34730" y="58750"/>
                </a:lnTo>
                <a:lnTo>
                  <a:pt x="34760" y="58750"/>
                </a:lnTo>
                <a:lnTo>
                  <a:pt x="34790" y="58750"/>
                </a:lnTo>
                <a:lnTo>
                  <a:pt x="34830" y="58760"/>
                </a:lnTo>
                <a:lnTo>
                  <a:pt x="34870" y="58770"/>
                </a:lnTo>
                <a:lnTo>
                  <a:pt x="34900" y="58760"/>
                </a:lnTo>
                <a:lnTo>
                  <a:pt x="34980" y="58730"/>
                </a:lnTo>
                <a:lnTo>
                  <a:pt x="35040" y="58710"/>
                </a:lnTo>
                <a:lnTo>
                  <a:pt x="35100" y="58700"/>
                </a:lnTo>
                <a:lnTo>
                  <a:pt x="35160" y="58680"/>
                </a:lnTo>
                <a:lnTo>
                  <a:pt x="35190" y="58670"/>
                </a:lnTo>
                <a:lnTo>
                  <a:pt x="35220" y="58680"/>
                </a:lnTo>
                <a:lnTo>
                  <a:pt x="35260" y="58690"/>
                </a:lnTo>
                <a:lnTo>
                  <a:pt x="35300" y="58690"/>
                </a:lnTo>
                <a:lnTo>
                  <a:pt x="35340" y="58690"/>
                </a:lnTo>
                <a:lnTo>
                  <a:pt x="35380" y="58700"/>
                </a:lnTo>
                <a:lnTo>
                  <a:pt x="35420" y="58700"/>
                </a:lnTo>
                <a:lnTo>
                  <a:pt x="35460" y="58700"/>
                </a:lnTo>
                <a:lnTo>
                  <a:pt x="35480" y="58710"/>
                </a:lnTo>
                <a:lnTo>
                  <a:pt x="35490" y="58760"/>
                </a:lnTo>
                <a:lnTo>
                  <a:pt x="35470" y="58780"/>
                </a:lnTo>
                <a:lnTo>
                  <a:pt x="35470" y="58790"/>
                </a:lnTo>
                <a:lnTo>
                  <a:pt x="35470" y="58820"/>
                </a:lnTo>
                <a:lnTo>
                  <a:pt x="35470" y="58840"/>
                </a:lnTo>
                <a:lnTo>
                  <a:pt x="35440" y="58890"/>
                </a:lnTo>
                <a:lnTo>
                  <a:pt x="35440" y="58900"/>
                </a:lnTo>
                <a:lnTo>
                  <a:pt x="35440" y="58910"/>
                </a:lnTo>
                <a:lnTo>
                  <a:pt x="35430" y="58930"/>
                </a:lnTo>
                <a:lnTo>
                  <a:pt x="35450" y="58950"/>
                </a:lnTo>
                <a:lnTo>
                  <a:pt x="35450" y="58960"/>
                </a:lnTo>
                <a:lnTo>
                  <a:pt x="35460" y="58980"/>
                </a:lnTo>
                <a:lnTo>
                  <a:pt x="35480" y="58990"/>
                </a:lnTo>
                <a:lnTo>
                  <a:pt x="35480" y="59000"/>
                </a:lnTo>
                <a:lnTo>
                  <a:pt x="35490" y="59040"/>
                </a:lnTo>
                <a:lnTo>
                  <a:pt x="35490" y="59050"/>
                </a:lnTo>
                <a:lnTo>
                  <a:pt x="35500" y="59070"/>
                </a:lnTo>
                <a:lnTo>
                  <a:pt x="35510" y="59120"/>
                </a:lnTo>
                <a:lnTo>
                  <a:pt x="35520" y="59140"/>
                </a:lnTo>
                <a:lnTo>
                  <a:pt x="35560" y="59210"/>
                </a:lnTo>
                <a:lnTo>
                  <a:pt x="35580" y="59250"/>
                </a:lnTo>
                <a:lnTo>
                  <a:pt x="35570" y="59270"/>
                </a:lnTo>
                <a:lnTo>
                  <a:pt x="35580" y="59290"/>
                </a:lnTo>
                <a:lnTo>
                  <a:pt x="35590" y="59300"/>
                </a:lnTo>
                <a:lnTo>
                  <a:pt x="35600" y="59320"/>
                </a:lnTo>
                <a:lnTo>
                  <a:pt x="35590" y="59340"/>
                </a:lnTo>
                <a:lnTo>
                  <a:pt x="35600" y="59350"/>
                </a:lnTo>
                <a:lnTo>
                  <a:pt x="35600" y="59390"/>
                </a:lnTo>
                <a:lnTo>
                  <a:pt x="35680" y="59460"/>
                </a:lnTo>
                <a:lnTo>
                  <a:pt x="35770" y="59440"/>
                </a:lnTo>
                <a:lnTo>
                  <a:pt x="35790" y="59430"/>
                </a:lnTo>
                <a:lnTo>
                  <a:pt x="35820" y="59410"/>
                </a:lnTo>
                <a:lnTo>
                  <a:pt x="35830" y="59390"/>
                </a:lnTo>
                <a:lnTo>
                  <a:pt x="35870" y="59380"/>
                </a:lnTo>
                <a:lnTo>
                  <a:pt x="35900" y="59370"/>
                </a:lnTo>
                <a:lnTo>
                  <a:pt x="35920" y="59370"/>
                </a:lnTo>
                <a:lnTo>
                  <a:pt x="35940" y="59350"/>
                </a:lnTo>
                <a:lnTo>
                  <a:pt x="35970" y="59330"/>
                </a:lnTo>
                <a:lnTo>
                  <a:pt x="35990" y="59310"/>
                </a:lnTo>
                <a:lnTo>
                  <a:pt x="36030" y="59300"/>
                </a:lnTo>
                <a:lnTo>
                  <a:pt x="36070" y="59270"/>
                </a:lnTo>
                <a:lnTo>
                  <a:pt x="36100" y="59270"/>
                </a:lnTo>
                <a:lnTo>
                  <a:pt x="36110" y="59280"/>
                </a:lnTo>
                <a:lnTo>
                  <a:pt x="36130" y="59300"/>
                </a:lnTo>
                <a:lnTo>
                  <a:pt x="36130" y="59310"/>
                </a:lnTo>
                <a:lnTo>
                  <a:pt x="36110" y="59340"/>
                </a:lnTo>
                <a:lnTo>
                  <a:pt x="36070" y="59390"/>
                </a:lnTo>
                <a:lnTo>
                  <a:pt x="36070" y="59420"/>
                </a:lnTo>
                <a:lnTo>
                  <a:pt x="36090" y="59460"/>
                </a:lnTo>
                <a:lnTo>
                  <a:pt x="36110" y="59480"/>
                </a:lnTo>
                <a:lnTo>
                  <a:pt x="36150" y="59500"/>
                </a:lnTo>
                <a:lnTo>
                  <a:pt x="36170" y="59490"/>
                </a:lnTo>
                <a:lnTo>
                  <a:pt x="36180" y="59470"/>
                </a:lnTo>
                <a:lnTo>
                  <a:pt x="36200" y="59440"/>
                </a:lnTo>
                <a:lnTo>
                  <a:pt x="36220" y="59410"/>
                </a:lnTo>
                <a:lnTo>
                  <a:pt x="36240" y="59380"/>
                </a:lnTo>
                <a:lnTo>
                  <a:pt x="36260" y="59380"/>
                </a:lnTo>
                <a:lnTo>
                  <a:pt x="36280" y="59400"/>
                </a:lnTo>
                <a:lnTo>
                  <a:pt x="36270" y="59430"/>
                </a:lnTo>
                <a:lnTo>
                  <a:pt x="36270" y="59480"/>
                </a:lnTo>
                <a:lnTo>
                  <a:pt x="36270" y="59560"/>
                </a:lnTo>
                <a:lnTo>
                  <a:pt x="36270" y="59650"/>
                </a:lnTo>
                <a:lnTo>
                  <a:pt x="36270" y="59700"/>
                </a:lnTo>
                <a:lnTo>
                  <a:pt x="36270" y="59740"/>
                </a:lnTo>
                <a:lnTo>
                  <a:pt x="36240" y="59760"/>
                </a:lnTo>
                <a:lnTo>
                  <a:pt x="36220" y="59760"/>
                </a:lnTo>
                <a:lnTo>
                  <a:pt x="36190" y="59740"/>
                </a:lnTo>
                <a:lnTo>
                  <a:pt x="36160" y="59710"/>
                </a:lnTo>
                <a:lnTo>
                  <a:pt x="36140" y="59700"/>
                </a:lnTo>
                <a:lnTo>
                  <a:pt x="36120" y="59680"/>
                </a:lnTo>
                <a:lnTo>
                  <a:pt x="36090" y="59680"/>
                </a:lnTo>
                <a:lnTo>
                  <a:pt x="36080" y="59710"/>
                </a:lnTo>
                <a:lnTo>
                  <a:pt x="36090" y="59730"/>
                </a:lnTo>
                <a:lnTo>
                  <a:pt x="36100" y="59760"/>
                </a:lnTo>
                <a:lnTo>
                  <a:pt x="36110" y="59790"/>
                </a:lnTo>
                <a:lnTo>
                  <a:pt x="36130" y="59820"/>
                </a:lnTo>
                <a:lnTo>
                  <a:pt x="36160" y="59850"/>
                </a:lnTo>
                <a:lnTo>
                  <a:pt x="36180" y="59880"/>
                </a:lnTo>
                <a:lnTo>
                  <a:pt x="36200" y="59900"/>
                </a:lnTo>
                <a:lnTo>
                  <a:pt x="36220" y="59940"/>
                </a:lnTo>
                <a:lnTo>
                  <a:pt x="36250" y="59980"/>
                </a:lnTo>
                <a:lnTo>
                  <a:pt x="36280" y="59980"/>
                </a:lnTo>
                <a:lnTo>
                  <a:pt x="36310" y="59970"/>
                </a:lnTo>
                <a:lnTo>
                  <a:pt x="36340" y="59950"/>
                </a:lnTo>
                <a:lnTo>
                  <a:pt x="36380" y="59930"/>
                </a:lnTo>
                <a:lnTo>
                  <a:pt x="36420" y="59910"/>
                </a:lnTo>
                <a:lnTo>
                  <a:pt x="36450" y="59890"/>
                </a:lnTo>
                <a:lnTo>
                  <a:pt x="36490" y="59880"/>
                </a:lnTo>
                <a:lnTo>
                  <a:pt x="36520" y="59890"/>
                </a:lnTo>
                <a:lnTo>
                  <a:pt x="36530" y="59910"/>
                </a:lnTo>
                <a:lnTo>
                  <a:pt x="36520" y="59950"/>
                </a:lnTo>
                <a:lnTo>
                  <a:pt x="36530" y="59960"/>
                </a:lnTo>
                <a:lnTo>
                  <a:pt x="36570" y="60020"/>
                </a:lnTo>
                <a:lnTo>
                  <a:pt x="36550" y="60050"/>
                </a:lnTo>
                <a:lnTo>
                  <a:pt x="36560" y="60070"/>
                </a:lnTo>
                <a:lnTo>
                  <a:pt x="36560" y="60110"/>
                </a:lnTo>
                <a:lnTo>
                  <a:pt x="36570" y="60130"/>
                </a:lnTo>
                <a:lnTo>
                  <a:pt x="36570" y="60140"/>
                </a:lnTo>
                <a:lnTo>
                  <a:pt x="36570" y="60150"/>
                </a:lnTo>
                <a:lnTo>
                  <a:pt x="36580" y="60180"/>
                </a:lnTo>
                <a:lnTo>
                  <a:pt x="36580" y="60190"/>
                </a:lnTo>
                <a:lnTo>
                  <a:pt x="36560" y="60210"/>
                </a:lnTo>
                <a:lnTo>
                  <a:pt x="36560" y="60220"/>
                </a:lnTo>
                <a:lnTo>
                  <a:pt x="36570" y="60230"/>
                </a:lnTo>
                <a:lnTo>
                  <a:pt x="36580" y="60230"/>
                </a:lnTo>
                <a:lnTo>
                  <a:pt x="36620" y="60280"/>
                </a:lnTo>
                <a:lnTo>
                  <a:pt x="36640" y="60290"/>
                </a:lnTo>
                <a:lnTo>
                  <a:pt x="36670" y="60290"/>
                </a:lnTo>
                <a:lnTo>
                  <a:pt x="36710" y="60290"/>
                </a:lnTo>
                <a:lnTo>
                  <a:pt x="36740" y="60270"/>
                </a:lnTo>
                <a:lnTo>
                  <a:pt x="36750" y="60260"/>
                </a:lnTo>
                <a:lnTo>
                  <a:pt x="36780" y="60240"/>
                </a:lnTo>
                <a:lnTo>
                  <a:pt x="36800" y="60210"/>
                </a:lnTo>
                <a:lnTo>
                  <a:pt x="36840" y="60180"/>
                </a:lnTo>
                <a:lnTo>
                  <a:pt x="36850" y="60160"/>
                </a:lnTo>
                <a:lnTo>
                  <a:pt x="36870" y="60150"/>
                </a:lnTo>
                <a:lnTo>
                  <a:pt x="36910" y="60130"/>
                </a:lnTo>
                <a:lnTo>
                  <a:pt x="36950" y="60120"/>
                </a:lnTo>
                <a:lnTo>
                  <a:pt x="37000" y="60110"/>
                </a:lnTo>
                <a:lnTo>
                  <a:pt x="37040" y="60110"/>
                </a:lnTo>
                <a:lnTo>
                  <a:pt x="37080" y="60110"/>
                </a:lnTo>
                <a:lnTo>
                  <a:pt x="37100" y="60110"/>
                </a:lnTo>
                <a:lnTo>
                  <a:pt x="37130" y="60100"/>
                </a:lnTo>
                <a:lnTo>
                  <a:pt x="37150" y="60090"/>
                </a:lnTo>
                <a:lnTo>
                  <a:pt x="37170" y="60080"/>
                </a:lnTo>
                <a:lnTo>
                  <a:pt x="37180" y="60050"/>
                </a:lnTo>
                <a:lnTo>
                  <a:pt x="37190" y="60010"/>
                </a:lnTo>
                <a:lnTo>
                  <a:pt x="37200" y="59970"/>
                </a:lnTo>
                <a:lnTo>
                  <a:pt x="37220" y="59920"/>
                </a:lnTo>
                <a:lnTo>
                  <a:pt x="37230" y="59880"/>
                </a:lnTo>
                <a:lnTo>
                  <a:pt x="37250" y="59850"/>
                </a:lnTo>
                <a:lnTo>
                  <a:pt x="37280" y="59830"/>
                </a:lnTo>
                <a:lnTo>
                  <a:pt x="37300" y="59830"/>
                </a:lnTo>
                <a:lnTo>
                  <a:pt x="37320" y="59820"/>
                </a:lnTo>
                <a:lnTo>
                  <a:pt x="37340" y="59820"/>
                </a:lnTo>
                <a:lnTo>
                  <a:pt x="37340" y="59800"/>
                </a:lnTo>
                <a:lnTo>
                  <a:pt x="37350" y="59750"/>
                </a:lnTo>
                <a:lnTo>
                  <a:pt x="37350" y="59710"/>
                </a:lnTo>
                <a:lnTo>
                  <a:pt x="37370" y="59670"/>
                </a:lnTo>
                <a:lnTo>
                  <a:pt x="37390" y="59650"/>
                </a:lnTo>
                <a:lnTo>
                  <a:pt x="37410" y="59640"/>
                </a:lnTo>
                <a:lnTo>
                  <a:pt x="37440" y="59660"/>
                </a:lnTo>
                <a:lnTo>
                  <a:pt x="37470" y="59700"/>
                </a:lnTo>
                <a:lnTo>
                  <a:pt x="37480" y="59700"/>
                </a:lnTo>
                <a:lnTo>
                  <a:pt x="37520" y="59730"/>
                </a:lnTo>
                <a:lnTo>
                  <a:pt x="37570" y="59740"/>
                </a:lnTo>
                <a:lnTo>
                  <a:pt x="37600" y="59720"/>
                </a:lnTo>
                <a:lnTo>
                  <a:pt x="37630" y="59700"/>
                </a:lnTo>
                <a:lnTo>
                  <a:pt x="37660" y="59690"/>
                </a:lnTo>
                <a:lnTo>
                  <a:pt x="37710" y="59690"/>
                </a:lnTo>
                <a:lnTo>
                  <a:pt x="37740" y="59670"/>
                </a:lnTo>
                <a:lnTo>
                  <a:pt x="37750" y="59650"/>
                </a:lnTo>
                <a:lnTo>
                  <a:pt x="37750" y="59610"/>
                </a:lnTo>
                <a:lnTo>
                  <a:pt x="37760" y="59590"/>
                </a:lnTo>
                <a:lnTo>
                  <a:pt x="37780" y="59510"/>
                </a:lnTo>
                <a:lnTo>
                  <a:pt x="37840" y="59430"/>
                </a:lnTo>
                <a:lnTo>
                  <a:pt x="37870" y="59390"/>
                </a:lnTo>
                <a:lnTo>
                  <a:pt x="37860" y="59350"/>
                </a:lnTo>
                <a:lnTo>
                  <a:pt x="37860" y="59320"/>
                </a:lnTo>
                <a:lnTo>
                  <a:pt x="37870" y="59300"/>
                </a:lnTo>
                <a:lnTo>
                  <a:pt x="37890" y="59280"/>
                </a:lnTo>
                <a:lnTo>
                  <a:pt x="37920" y="59250"/>
                </a:lnTo>
                <a:lnTo>
                  <a:pt x="37930" y="59270"/>
                </a:lnTo>
                <a:lnTo>
                  <a:pt x="37950" y="59300"/>
                </a:lnTo>
                <a:lnTo>
                  <a:pt x="37970" y="59310"/>
                </a:lnTo>
                <a:lnTo>
                  <a:pt x="38000" y="59320"/>
                </a:lnTo>
                <a:lnTo>
                  <a:pt x="38040" y="59320"/>
                </a:lnTo>
                <a:lnTo>
                  <a:pt x="38080" y="59330"/>
                </a:lnTo>
                <a:lnTo>
                  <a:pt x="38110" y="59350"/>
                </a:lnTo>
                <a:lnTo>
                  <a:pt x="38140" y="59360"/>
                </a:lnTo>
                <a:lnTo>
                  <a:pt x="38200" y="59390"/>
                </a:lnTo>
                <a:lnTo>
                  <a:pt x="38250" y="59410"/>
                </a:lnTo>
                <a:lnTo>
                  <a:pt x="38300" y="59430"/>
                </a:lnTo>
                <a:lnTo>
                  <a:pt x="38350" y="59450"/>
                </a:lnTo>
                <a:lnTo>
                  <a:pt x="38390" y="59440"/>
                </a:lnTo>
                <a:lnTo>
                  <a:pt x="38410" y="59430"/>
                </a:lnTo>
                <a:lnTo>
                  <a:pt x="38460" y="59380"/>
                </a:lnTo>
                <a:lnTo>
                  <a:pt x="38490" y="59380"/>
                </a:lnTo>
                <a:lnTo>
                  <a:pt x="38550" y="59380"/>
                </a:lnTo>
                <a:lnTo>
                  <a:pt x="38560" y="59380"/>
                </a:lnTo>
                <a:lnTo>
                  <a:pt x="38580" y="59380"/>
                </a:lnTo>
                <a:lnTo>
                  <a:pt x="38620" y="59400"/>
                </a:lnTo>
                <a:lnTo>
                  <a:pt x="38720" y="59390"/>
                </a:lnTo>
                <a:lnTo>
                  <a:pt x="38750" y="59390"/>
                </a:lnTo>
                <a:lnTo>
                  <a:pt x="38750" y="59410"/>
                </a:lnTo>
                <a:lnTo>
                  <a:pt x="38750" y="59420"/>
                </a:lnTo>
                <a:lnTo>
                  <a:pt x="38770" y="59430"/>
                </a:lnTo>
                <a:lnTo>
                  <a:pt x="38770" y="59440"/>
                </a:lnTo>
                <a:lnTo>
                  <a:pt x="38770" y="59450"/>
                </a:lnTo>
                <a:lnTo>
                  <a:pt x="38760" y="59480"/>
                </a:lnTo>
                <a:lnTo>
                  <a:pt x="38720" y="59500"/>
                </a:lnTo>
                <a:lnTo>
                  <a:pt x="38710" y="59510"/>
                </a:lnTo>
                <a:lnTo>
                  <a:pt x="38700" y="59530"/>
                </a:lnTo>
                <a:lnTo>
                  <a:pt x="38700" y="59540"/>
                </a:lnTo>
                <a:lnTo>
                  <a:pt x="38700" y="59560"/>
                </a:lnTo>
                <a:lnTo>
                  <a:pt x="38640" y="59610"/>
                </a:lnTo>
                <a:lnTo>
                  <a:pt x="38600" y="59630"/>
                </a:lnTo>
                <a:lnTo>
                  <a:pt x="38580" y="59640"/>
                </a:lnTo>
                <a:lnTo>
                  <a:pt x="38510" y="59670"/>
                </a:lnTo>
                <a:lnTo>
                  <a:pt x="38480" y="59690"/>
                </a:lnTo>
                <a:lnTo>
                  <a:pt x="38460" y="59710"/>
                </a:lnTo>
                <a:lnTo>
                  <a:pt x="38430" y="59780"/>
                </a:lnTo>
                <a:lnTo>
                  <a:pt x="38420" y="59800"/>
                </a:lnTo>
                <a:lnTo>
                  <a:pt x="38410" y="59810"/>
                </a:lnTo>
                <a:lnTo>
                  <a:pt x="38400" y="59830"/>
                </a:lnTo>
                <a:lnTo>
                  <a:pt x="38390" y="59830"/>
                </a:lnTo>
                <a:lnTo>
                  <a:pt x="38380" y="59810"/>
                </a:lnTo>
                <a:lnTo>
                  <a:pt x="38370" y="59820"/>
                </a:lnTo>
                <a:lnTo>
                  <a:pt x="38360" y="59830"/>
                </a:lnTo>
                <a:lnTo>
                  <a:pt x="38340" y="59840"/>
                </a:lnTo>
                <a:lnTo>
                  <a:pt x="38340" y="59910"/>
                </a:lnTo>
                <a:lnTo>
                  <a:pt x="38320" y="59960"/>
                </a:lnTo>
                <a:lnTo>
                  <a:pt x="38290" y="60040"/>
                </a:lnTo>
                <a:lnTo>
                  <a:pt x="38300" y="60050"/>
                </a:lnTo>
                <a:lnTo>
                  <a:pt x="38300" y="60060"/>
                </a:lnTo>
                <a:lnTo>
                  <a:pt x="38300" y="60100"/>
                </a:lnTo>
                <a:lnTo>
                  <a:pt x="38310" y="60140"/>
                </a:lnTo>
                <a:lnTo>
                  <a:pt x="38330" y="60180"/>
                </a:lnTo>
                <a:lnTo>
                  <a:pt x="38330" y="60190"/>
                </a:lnTo>
                <a:lnTo>
                  <a:pt x="38360" y="60220"/>
                </a:lnTo>
                <a:lnTo>
                  <a:pt x="38370" y="60240"/>
                </a:lnTo>
                <a:lnTo>
                  <a:pt x="38380" y="60250"/>
                </a:lnTo>
                <a:lnTo>
                  <a:pt x="38380" y="60280"/>
                </a:lnTo>
                <a:lnTo>
                  <a:pt x="38380" y="60350"/>
                </a:lnTo>
                <a:lnTo>
                  <a:pt x="38380" y="60360"/>
                </a:lnTo>
                <a:lnTo>
                  <a:pt x="38410" y="60400"/>
                </a:lnTo>
                <a:lnTo>
                  <a:pt x="38430" y="60500"/>
                </a:lnTo>
                <a:lnTo>
                  <a:pt x="38460" y="60490"/>
                </a:lnTo>
                <a:lnTo>
                  <a:pt x="38460" y="60560"/>
                </a:lnTo>
                <a:lnTo>
                  <a:pt x="38460" y="60640"/>
                </a:lnTo>
                <a:lnTo>
                  <a:pt x="38490" y="60630"/>
                </a:lnTo>
                <a:lnTo>
                  <a:pt x="38510" y="60640"/>
                </a:lnTo>
                <a:lnTo>
                  <a:pt x="38540" y="60650"/>
                </a:lnTo>
                <a:lnTo>
                  <a:pt x="38560" y="60670"/>
                </a:lnTo>
                <a:lnTo>
                  <a:pt x="38590" y="60670"/>
                </a:lnTo>
                <a:lnTo>
                  <a:pt x="38610" y="60670"/>
                </a:lnTo>
                <a:lnTo>
                  <a:pt x="38630" y="60670"/>
                </a:lnTo>
                <a:lnTo>
                  <a:pt x="38650" y="60670"/>
                </a:lnTo>
                <a:lnTo>
                  <a:pt x="38690" y="60660"/>
                </a:lnTo>
                <a:lnTo>
                  <a:pt x="38710" y="60650"/>
                </a:lnTo>
                <a:lnTo>
                  <a:pt x="38720" y="60640"/>
                </a:lnTo>
                <a:lnTo>
                  <a:pt x="38740" y="60630"/>
                </a:lnTo>
                <a:lnTo>
                  <a:pt x="38760" y="60620"/>
                </a:lnTo>
                <a:lnTo>
                  <a:pt x="38770" y="60600"/>
                </a:lnTo>
                <a:lnTo>
                  <a:pt x="38780" y="60580"/>
                </a:lnTo>
                <a:lnTo>
                  <a:pt x="38790" y="60560"/>
                </a:lnTo>
                <a:lnTo>
                  <a:pt x="38800" y="60530"/>
                </a:lnTo>
                <a:lnTo>
                  <a:pt x="38800" y="60520"/>
                </a:lnTo>
                <a:lnTo>
                  <a:pt x="38820" y="60460"/>
                </a:lnTo>
                <a:lnTo>
                  <a:pt x="38830" y="60440"/>
                </a:lnTo>
                <a:lnTo>
                  <a:pt x="38840" y="60420"/>
                </a:lnTo>
                <a:lnTo>
                  <a:pt x="38860" y="60380"/>
                </a:lnTo>
                <a:lnTo>
                  <a:pt x="38900" y="60260"/>
                </a:lnTo>
                <a:lnTo>
                  <a:pt x="38910" y="60240"/>
                </a:lnTo>
                <a:lnTo>
                  <a:pt x="38920" y="60220"/>
                </a:lnTo>
                <a:lnTo>
                  <a:pt x="38930" y="60200"/>
                </a:lnTo>
                <a:lnTo>
                  <a:pt x="38980" y="60170"/>
                </a:lnTo>
                <a:lnTo>
                  <a:pt x="39000" y="60150"/>
                </a:lnTo>
                <a:lnTo>
                  <a:pt x="39020" y="60150"/>
                </a:lnTo>
                <a:lnTo>
                  <a:pt x="39030" y="60150"/>
                </a:lnTo>
                <a:lnTo>
                  <a:pt x="39050" y="60160"/>
                </a:lnTo>
                <a:lnTo>
                  <a:pt x="39060" y="60150"/>
                </a:lnTo>
                <a:lnTo>
                  <a:pt x="39070" y="60160"/>
                </a:lnTo>
                <a:lnTo>
                  <a:pt x="39080" y="60160"/>
                </a:lnTo>
                <a:lnTo>
                  <a:pt x="39090" y="60180"/>
                </a:lnTo>
                <a:lnTo>
                  <a:pt x="39110" y="60180"/>
                </a:lnTo>
                <a:lnTo>
                  <a:pt x="39120" y="60190"/>
                </a:lnTo>
                <a:lnTo>
                  <a:pt x="39130" y="60210"/>
                </a:lnTo>
                <a:lnTo>
                  <a:pt x="39140" y="60230"/>
                </a:lnTo>
                <a:lnTo>
                  <a:pt x="39140" y="60240"/>
                </a:lnTo>
                <a:lnTo>
                  <a:pt x="39150" y="60250"/>
                </a:lnTo>
                <a:lnTo>
                  <a:pt x="39160" y="60250"/>
                </a:lnTo>
                <a:lnTo>
                  <a:pt x="39220" y="60270"/>
                </a:lnTo>
                <a:lnTo>
                  <a:pt x="39230" y="60260"/>
                </a:lnTo>
                <a:lnTo>
                  <a:pt x="39260" y="60250"/>
                </a:lnTo>
                <a:lnTo>
                  <a:pt x="39280" y="60260"/>
                </a:lnTo>
                <a:lnTo>
                  <a:pt x="39330" y="60320"/>
                </a:lnTo>
                <a:lnTo>
                  <a:pt x="39350" y="60340"/>
                </a:lnTo>
                <a:lnTo>
                  <a:pt x="39370" y="60350"/>
                </a:lnTo>
                <a:lnTo>
                  <a:pt x="39380" y="60350"/>
                </a:lnTo>
                <a:lnTo>
                  <a:pt x="39410" y="60360"/>
                </a:lnTo>
                <a:lnTo>
                  <a:pt x="39440" y="60390"/>
                </a:lnTo>
                <a:lnTo>
                  <a:pt x="39480" y="60410"/>
                </a:lnTo>
                <a:lnTo>
                  <a:pt x="39510" y="60430"/>
                </a:lnTo>
                <a:lnTo>
                  <a:pt x="39540" y="60440"/>
                </a:lnTo>
                <a:lnTo>
                  <a:pt x="39580" y="60440"/>
                </a:lnTo>
                <a:lnTo>
                  <a:pt x="39620" y="60440"/>
                </a:lnTo>
                <a:lnTo>
                  <a:pt x="39680" y="60460"/>
                </a:lnTo>
                <a:lnTo>
                  <a:pt x="39730" y="60480"/>
                </a:lnTo>
                <a:lnTo>
                  <a:pt x="39790" y="60500"/>
                </a:lnTo>
                <a:lnTo>
                  <a:pt x="39840" y="60500"/>
                </a:lnTo>
                <a:lnTo>
                  <a:pt x="39910" y="60520"/>
                </a:lnTo>
                <a:lnTo>
                  <a:pt x="39970" y="60500"/>
                </a:lnTo>
                <a:lnTo>
                  <a:pt x="40000" y="60470"/>
                </a:lnTo>
                <a:lnTo>
                  <a:pt x="40010" y="60460"/>
                </a:lnTo>
                <a:lnTo>
                  <a:pt x="40020" y="60450"/>
                </a:lnTo>
                <a:lnTo>
                  <a:pt x="40030" y="60450"/>
                </a:lnTo>
                <a:lnTo>
                  <a:pt x="40110" y="60440"/>
                </a:lnTo>
                <a:lnTo>
                  <a:pt x="40110" y="60430"/>
                </a:lnTo>
                <a:lnTo>
                  <a:pt x="40140" y="60410"/>
                </a:lnTo>
                <a:lnTo>
                  <a:pt x="40160" y="60410"/>
                </a:lnTo>
                <a:lnTo>
                  <a:pt x="40160" y="60420"/>
                </a:lnTo>
                <a:lnTo>
                  <a:pt x="40160" y="60440"/>
                </a:lnTo>
                <a:lnTo>
                  <a:pt x="40170" y="60450"/>
                </a:lnTo>
                <a:lnTo>
                  <a:pt x="40200" y="60460"/>
                </a:lnTo>
                <a:lnTo>
                  <a:pt x="40200" y="60470"/>
                </a:lnTo>
                <a:lnTo>
                  <a:pt x="40200" y="60520"/>
                </a:lnTo>
                <a:lnTo>
                  <a:pt x="40200" y="60560"/>
                </a:lnTo>
                <a:lnTo>
                  <a:pt x="40210" y="60600"/>
                </a:lnTo>
                <a:lnTo>
                  <a:pt x="40220" y="60630"/>
                </a:lnTo>
                <a:lnTo>
                  <a:pt x="40240" y="60650"/>
                </a:lnTo>
                <a:lnTo>
                  <a:pt x="40230" y="60670"/>
                </a:lnTo>
                <a:lnTo>
                  <a:pt x="40250" y="60700"/>
                </a:lnTo>
                <a:lnTo>
                  <a:pt x="40250" y="60740"/>
                </a:lnTo>
                <a:lnTo>
                  <a:pt x="40260" y="60750"/>
                </a:lnTo>
                <a:lnTo>
                  <a:pt x="40260" y="60760"/>
                </a:lnTo>
                <a:lnTo>
                  <a:pt x="40270" y="60770"/>
                </a:lnTo>
                <a:lnTo>
                  <a:pt x="40280" y="60770"/>
                </a:lnTo>
                <a:lnTo>
                  <a:pt x="40280" y="60780"/>
                </a:lnTo>
                <a:lnTo>
                  <a:pt x="40280" y="60790"/>
                </a:lnTo>
                <a:lnTo>
                  <a:pt x="40300" y="60800"/>
                </a:lnTo>
                <a:lnTo>
                  <a:pt x="40300" y="60810"/>
                </a:lnTo>
                <a:lnTo>
                  <a:pt x="40310" y="60830"/>
                </a:lnTo>
                <a:lnTo>
                  <a:pt x="40310" y="60840"/>
                </a:lnTo>
                <a:lnTo>
                  <a:pt x="40310" y="60860"/>
                </a:lnTo>
                <a:lnTo>
                  <a:pt x="40300" y="60880"/>
                </a:lnTo>
                <a:lnTo>
                  <a:pt x="40300" y="60890"/>
                </a:lnTo>
                <a:lnTo>
                  <a:pt x="40290" y="60900"/>
                </a:lnTo>
                <a:lnTo>
                  <a:pt x="40280" y="60900"/>
                </a:lnTo>
                <a:lnTo>
                  <a:pt x="40270" y="60910"/>
                </a:lnTo>
                <a:lnTo>
                  <a:pt x="40250" y="60910"/>
                </a:lnTo>
                <a:lnTo>
                  <a:pt x="40240" y="60940"/>
                </a:lnTo>
                <a:lnTo>
                  <a:pt x="40280" y="60980"/>
                </a:lnTo>
                <a:lnTo>
                  <a:pt x="40280" y="61010"/>
                </a:lnTo>
                <a:lnTo>
                  <a:pt x="40280" y="61030"/>
                </a:lnTo>
                <a:lnTo>
                  <a:pt x="40290" y="61080"/>
                </a:lnTo>
                <a:lnTo>
                  <a:pt x="40280" y="61100"/>
                </a:lnTo>
                <a:lnTo>
                  <a:pt x="40260" y="61120"/>
                </a:lnTo>
                <a:lnTo>
                  <a:pt x="40260" y="61130"/>
                </a:lnTo>
                <a:lnTo>
                  <a:pt x="40290" y="61160"/>
                </a:lnTo>
                <a:lnTo>
                  <a:pt x="40300" y="61180"/>
                </a:lnTo>
                <a:lnTo>
                  <a:pt x="40240" y="61180"/>
                </a:lnTo>
                <a:lnTo>
                  <a:pt x="40230" y="61200"/>
                </a:lnTo>
                <a:lnTo>
                  <a:pt x="40260" y="61230"/>
                </a:lnTo>
                <a:lnTo>
                  <a:pt x="40260" y="61250"/>
                </a:lnTo>
                <a:lnTo>
                  <a:pt x="40260" y="61270"/>
                </a:lnTo>
                <a:lnTo>
                  <a:pt x="40230" y="61280"/>
                </a:lnTo>
                <a:lnTo>
                  <a:pt x="40220" y="61280"/>
                </a:lnTo>
                <a:lnTo>
                  <a:pt x="40220" y="61300"/>
                </a:lnTo>
                <a:lnTo>
                  <a:pt x="40250" y="61350"/>
                </a:lnTo>
                <a:lnTo>
                  <a:pt x="40230" y="61380"/>
                </a:lnTo>
                <a:lnTo>
                  <a:pt x="40230" y="61390"/>
                </a:lnTo>
                <a:lnTo>
                  <a:pt x="40230" y="61420"/>
                </a:lnTo>
                <a:lnTo>
                  <a:pt x="40230" y="61430"/>
                </a:lnTo>
                <a:lnTo>
                  <a:pt x="40240" y="61440"/>
                </a:lnTo>
                <a:lnTo>
                  <a:pt x="40260" y="61450"/>
                </a:lnTo>
                <a:lnTo>
                  <a:pt x="40270" y="61450"/>
                </a:lnTo>
                <a:lnTo>
                  <a:pt x="40270" y="61460"/>
                </a:lnTo>
                <a:lnTo>
                  <a:pt x="40270" y="61470"/>
                </a:lnTo>
                <a:lnTo>
                  <a:pt x="40260" y="61490"/>
                </a:lnTo>
                <a:lnTo>
                  <a:pt x="40260" y="61500"/>
                </a:lnTo>
                <a:lnTo>
                  <a:pt x="40250" y="61550"/>
                </a:lnTo>
                <a:lnTo>
                  <a:pt x="40260" y="61560"/>
                </a:lnTo>
                <a:lnTo>
                  <a:pt x="40260" y="61580"/>
                </a:lnTo>
                <a:lnTo>
                  <a:pt x="40270" y="61590"/>
                </a:lnTo>
                <a:lnTo>
                  <a:pt x="40280" y="61600"/>
                </a:lnTo>
                <a:lnTo>
                  <a:pt x="40290" y="61620"/>
                </a:lnTo>
                <a:lnTo>
                  <a:pt x="40290" y="61640"/>
                </a:lnTo>
                <a:lnTo>
                  <a:pt x="40310" y="61670"/>
                </a:lnTo>
                <a:lnTo>
                  <a:pt x="40320" y="61710"/>
                </a:lnTo>
                <a:lnTo>
                  <a:pt x="40340" y="61730"/>
                </a:lnTo>
                <a:lnTo>
                  <a:pt x="40350" y="61730"/>
                </a:lnTo>
                <a:lnTo>
                  <a:pt x="40380" y="61750"/>
                </a:lnTo>
                <a:lnTo>
                  <a:pt x="40390" y="61780"/>
                </a:lnTo>
                <a:lnTo>
                  <a:pt x="40410" y="61800"/>
                </a:lnTo>
                <a:lnTo>
                  <a:pt x="40470" y="61810"/>
                </a:lnTo>
                <a:lnTo>
                  <a:pt x="40480" y="61820"/>
                </a:lnTo>
                <a:lnTo>
                  <a:pt x="40480" y="61830"/>
                </a:lnTo>
                <a:lnTo>
                  <a:pt x="40490" y="61860"/>
                </a:lnTo>
                <a:lnTo>
                  <a:pt x="40500" y="61870"/>
                </a:lnTo>
                <a:lnTo>
                  <a:pt x="40520" y="61910"/>
                </a:lnTo>
                <a:lnTo>
                  <a:pt x="40550" y="61940"/>
                </a:lnTo>
                <a:lnTo>
                  <a:pt x="40550" y="61950"/>
                </a:lnTo>
                <a:lnTo>
                  <a:pt x="40560" y="61990"/>
                </a:lnTo>
                <a:lnTo>
                  <a:pt x="40570" y="61990"/>
                </a:lnTo>
                <a:lnTo>
                  <a:pt x="40580" y="61990"/>
                </a:lnTo>
                <a:lnTo>
                  <a:pt x="40590" y="62000"/>
                </a:lnTo>
                <a:lnTo>
                  <a:pt x="40600" y="62010"/>
                </a:lnTo>
                <a:lnTo>
                  <a:pt x="40630" y="62030"/>
                </a:lnTo>
                <a:lnTo>
                  <a:pt x="40630" y="62040"/>
                </a:lnTo>
                <a:lnTo>
                  <a:pt x="40620" y="62060"/>
                </a:lnTo>
                <a:lnTo>
                  <a:pt x="40630" y="62070"/>
                </a:lnTo>
                <a:lnTo>
                  <a:pt x="40660" y="62080"/>
                </a:lnTo>
                <a:lnTo>
                  <a:pt x="40670" y="62090"/>
                </a:lnTo>
                <a:lnTo>
                  <a:pt x="40690" y="62100"/>
                </a:lnTo>
                <a:lnTo>
                  <a:pt x="40720" y="62140"/>
                </a:lnTo>
                <a:lnTo>
                  <a:pt x="40730" y="62140"/>
                </a:lnTo>
                <a:lnTo>
                  <a:pt x="40750" y="62150"/>
                </a:lnTo>
                <a:lnTo>
                  <a:pt x="40750" y="62170"/>
                </a:lnTo>
                <a:lnTo>
                  <a:pt x="40750" y="62190"/>
                </a:lnTo>
                <a:lnTo>
                  <a:pt x="40780" y="62190"/>
                </a:lnTo>
                <a:lnTo>
                  <a:pt x="40780" y="62200"/>
                </a:lnTo>
                <a:lnTo>
                  <a:pt x="40780" y="62210"/>
                </a:lnTo>
                <a:lnTo>
                  <a:pt x="40770" y="62230"/>
                </a:lnTo>
                <a:lnTo>
                  <a:pt x="40770" y="62240"/>
                </a:lnTo>
                <a:lnTo>
                  <a:pt x="40780" y="62250"/>
                </a:lnTo>
                <a:lnTo>
                  <a:pt x="40800" y="62250"/>
                </a:lnTo>
                <a:lnTo>
                  <a:pt x="40810" y="62260"/>
                </a:lnTo>
                <a:lnTo>
                  <a:pt x="40810" y="62290"/>
                </a:lnTo>
                <a:lnTo>
                  <a:pt x="40820" y="62320"/>
                </a:lnTo>
                <a:lnTo>
                  <a:pt x="40840" y="62320"/>
                </a:lnTo>
                <a:lnTo>
                  <a:pt x="40860" y="62310"/>
                </a:lnTo>
                <a:lnTo>
                  <a:pt x="40870" y="62330"/>
                </a:lnTo>
                <a:lnTo>
                  <a:pt x="40860" y="62350"/>
                </a:lnTo>
                <a:lnTo>
                  <a:pt x="40890" y="62390"/>
                </a:lnTo>
                <a:lnTo>
                  <a:pt x="40910" y="62420"/>
                </a:lnTo>
                <a:lnTo>
                  <a:pt x="40910" y="62430"/>
                </a:lnTo>
                <a:lnTo>
                  <a:pt x="40900" y="62440"/>
                </a:lnTo>
                <a:lnTo>
                  <a:pt x="40910" y="62450"/>
                </a:lnTo>
                <a:lnTo>
                  <a:pt x="40940" y="62460"/>
                </a:lnTo>
                <a:lnTo>
                  <a:pt x="40950" y="62460"/>
                </a:lnTo>
                <a:lnTo>
                  <a:pt x="40950" y="62490"/>
                </a:lnTo>
                <a:lnTo>
                  <a:pt x="40960" y="62500"/>
                </a:lnTo>
                <a:lnTo>
                  <a:pt x="40970" y="62510"/>
                </a:lnTo>
                <a:lnTo>
                  <a:pt x="40990" y="62510"/>
                </a:lnTo>
                <a:lnTo>
                  <a:pt x="41010" y="62520"/>
                </a:lnTo>
                <a:lnTo>
                  <a:pt x="41030" y="62540"/>
                </a:lnTo>
                <a:lnTo>
                  <a:pt x="41050" y="62560"/>
                </a:lnTo>
                <a:lnTo>
                  <a:pt x="41060" y="62570"/>
                </a:lnTo>
                <a:lnTo>
                  <a:pt x="41060" y="62580"/>
                </a:lnTo>
                <a:lnTo>
                  <a:pt x="41050" y="62610"/>
                </a:lnTo>
                <a:lnTo>
                  <a:pt x="41060" y="62610"/>
                </a:lnTo>
                <a:lnTo>
                  <a:pt x="41060" y="62620"/>
                </a:lnTo>
                <a:lnTo>
                  <a:pt x="41110" y="62620"/>
                </a:lnTo>
                <a:lnTo>
                  <a:pt x="41110" y="62640"/>
                </a:lnTo>
                <a:lnTo>
                  <a:pt x="41110" y="62650"/>
                </a:lnTo>
                <a:lnTo>
                  <a:pt x="41120" y="62660"/>
                </a:lnTo>
                <a:lnTo>
                  <a:pt x="41120" y="62710"/>
                </a:lnTo>
                <a:lnTo>
                  <a:pt x="41170" y="62720"/>
                </a:lnTo>
                <a:lnTo>
                  <a:pt x="41180" y="62730"/>
                </a:lnTo>
                <a:lnTo>
                  <a:pt x="41180" y="62740"/>
                </a:lnTo>
                <a:lnTo>
                  <a:pt x="41170" y="62770"/>
                </a:lnTo>
                <a:lnTo>
                  <a:pt x="41190" y="62820"/>
                </a:lnTo>
                <a:lnTo>
                  <a:pt x="41200" y="62840"/>
                </a:lnTo>
                <a:lnTo>
                  <a:pt x="41220" y="62840"/>
                </a:lnTo>
                <a:lnTo>
                  <a:pt x="41250" y="62860"/>
                </a:lnTo>
                <a:lnTo>
                  <a:pt x="41280" y="62890"/>
                </a:lnTo>
                <a:lnTo>
                  <a:pt x="41310" y="62910"/>
                </a:lnTo>
                <a:lnTo>
                  <a:pt x="41320" y="62940"/>
                </a:lnTo>
                <a:lnTo>
                  <a:pt x="41320" y="62950"/>
                </a:lnTo>
                <a:lnTo>
                  <a:pt x="41330" y="62960"/>
                </a:lnTo>
                <a:lnTo>
                  <a:pt x="41340" y="62980"/>
                </a:lnTo>
                <a:lnTo>
                  <a:pt x="41350" y="63080"/>
                </a:lnTo>
                <a:lnTo>
                  <a:pt x="41390" y="63080"/>
                </a:lnTo>
                <a:lnTo>
                  <a:pt x="41380" y="63110"/>
                </a:lnTo>
                <a:lnTo>
                  <a:pt x="41390" y="63120"/>
                </a:lnTo>
                <a:lnTo>
                  <a:pt x="41390" y="63130"/>
                </a:lnTo>
                <a:lnTo>
                  <a:pt x="41420" y="63140"/>
                </a:lnTo>
                <a:lnTo>
                  <a:pt x="41410" y="63170"/>
                </a:lnTo>
                <a:lnTo>
                  <a:pt x="41420" y="63210"/>
                </a:lnTo>
                <a:lnTo>
                  <a:pt x="41420" y="63230"/>
                </a:lnTo>
                <a:lnTo>
                  <a:pt x="41410" y="63240"/>
                </a:lnTo>
                <a:lnTo>
                  <a:pt x="41410" y="63250"/>
                </a:lnTo>
                <a:lnTo>
                  <a:pt x="41400" y="63270"/>
                </a:lnTo>
                <a:lnTo>
                  <a:pt x="41420" y="63290"/>
                </a:lnTo>
                <a:lnTo>
                  <a:pt x="41450" y="63300"/>
                </a:lnTo>
                <a:lnTo>
                  <a:pt x="41450" y="63380"/>
                </a:lnTo>
                <a:lnTo>
                  <a:pt x="41460" y="63390"/>
                </a:lnTo>
                <a:lnTo>
                  <a:pt x="41470" y="63420"/>
                </a:lnTo>
                <a:lnTo>
                  <a:pt x="41460" y="63440"/>
                </a:lnTo>
                <a:lnTo>
                  <a:pt x="41470" y="63460"/>
                </a:lnTo>
                <a:lnTo>
                  <a:pt x="41480" y="63490"/>
                </a:lnTo>
                <a:lnTo>
                  <a:pt x="41500" y="63510"/>
                </a:lnTo>
                <a:lnTo>
                  <a:pt x="41480" y="63510"/>
                </a:lnTo>
                <a:lnTo>
                  <a:pt x="41470" y="63520"/>
                </a:lnTo>
                <a:lnTo>
                  <a:pt x="41500" y="63550"/>
                </a:lnTo>
                <a:lnTo>
                  <a:pt x="41440" y="63580"/>
                </a:lnTo>
                <a:lnTo>
                  <a:pt x="41430" y="63590"/>
                </a:lnTo>
                <a:lnTo>
                  <a:pt x="41430" y="63600"/>
                </a:lnTo>
                <a:lnTo>
                  <a:pt x="41420" y="63600"/>
                </a:lnTo>
                <a:lnTo>
                  <a:pt x="41220" y="63600"/>
                </a:lnTo>
                <a:lnTo>
                  <a:pt x="41020" y="63600"/>
                </a:lnTo>
                <a:lnTo>
                  <a:pt x="40820" y="63600"/>
                </a:lnTo>
                <a:lnTo>
                  <a:pt x="40620" y="63600"/>
                </a:lnTo>
                <a:lnTo>
                  <a:pt x="40420" y="63600"/>
                </a:lnTo>
                <a:lnTo>
                  <a:pt x="40220" y="63600"/>
                </a:lnTo>
                <a:lnTo>
                  <a:pt x="40020" y="63600"/>
                </a:lnTo>
                <a:lnTo>
                  <a:pt x="39820" y="63600"/>
                </a:lnTo>
                <a:lnTo>
                  <a:pt x="39620" y="63600"/>
                </a:lnTo>
                <a:lnTo>
                  <a:pt x="39470" y="63600"/>
                </a:lnTo>
                <a:lnTo>
                  <a:pt x="39370" y="63600"/>
                </a:lnTo>
                <a:lnTo>
                  <a:pt x="39460" y="63790"/>
                </a:lnTo>
                <a:lnTo>
                  <a:pt x="39470" y="63840"/>
                </a:lnTo>
                <a:lnTo>
                  <a:pt x="39440" y="63920"/>
                </a:lnTo>
                <a:lnTo>
                  <a:pt x="39310" y="64090"/>
                </a:lnTo>
                <a:lnTo>
                  <a:pt x="39250" y="64180"/>
                </a:lnTo>
                <a:lnTo>
                  <a:pt x="39200" y="64330"/>
                </a:lnTo>
                <a:lnTo>
                  <a:pt x="39150" y="65110"/>
                </a:lnTo>
                <a:lnTo>
                  <a:pt x="39170" y="65260"/>
                </a:lnTo>
                <a:lnTo>
                  <a:pt x="39200" y="65420"/>
                </a:lnTo>
                <a:lnTo>
                  <a:pt x="39330" y="65740"/>
                </a:lnTo>
                <a:lnTo>
                  <a:pt x="39330" y="65890"/>
                </a:lnTo>
                <a:lnTo>
                  <a:pt x="39190" y="66000"/>
                </a:lnTo>
                <a:lnTo>
                  <a:pt x="39180" y="66000"/>
                </a:lnTo>
                <a:lnTo>
                  <a:pt x="39180" y="66010"/>
                </a:lnTo>
                <a:lnTo>
                  <a:pt x="39120" y="66090"/>
                </a:lnTo>
                <a:lnTo>
                  <a:pt x="39070" y="66280"/>
                </a:lnTo>
                <a:lnTo>
                  <a:pt x="39020" y="66330"/>
                </a:lnTo>
                <a:lnTo>
                  <a:pt x="38700" y="66320"/>
                </a:lnTo>
                <a:lnTo>
                  <a:pt x="38700" y="66330"/>
                </a:lnTo>
                <a:lnTo>
                  <a:pt x="38700" y="66350"/>
                </a:lnTo>
                <a:lnTo>
                  <a:pt x="38690" y="66360"/>
                </a:lnTo>
                <a:lnTo>
                  <a:pt x="38580" y="66350"/>
                </a:lnTo>
                <a:lnTo>
                  <a:pt x="38570" y="66470"/>
                </a:lnTo>
                <a:lnTo>
                  <a:pt x="38610" y="66600"/>
                </a:lnTo>
                <a:lnTo>
                  <a:pt x="38660" y="66730"/>
                </a:lnTo>
                <a:lnTo>
                  <a:pt x="38700" y="66850"/>
                </a:lnTo>
                <a:lnTo>
                  <a:pt x="38700" y="66970"/>
                </a:lnTo>
                <a:lnTo>
                  <a:pt x="38680" y="67100"/>
                </a:lnTo>
                <a:lnTo>
                  <a:pt x="38590" y="67390"/>
                </a:lnTo>
                <a:lnTo>
                  <a:pt x="38540" y="67530"/>
                </a:lnTo>
                <a:lnTo>
                  <a:pt x="38470" y="67750"/>
                </a:lnTo>
                <a:lnTo>
                  <a:pt x="38460" y="67910"/>
                </a:lnTo>
                <a:lnTo>
                  <a:pt x="38470" y="68030"/>
                </a:lnTo>
                <a:lnTo>
                  <a:pt x="38570" y="68390"/>
                </a:lnTo>
                <a:lnTo>
                  <a:pt x="38310" y="68390"/>
                </a:lnTo>
                <a:lnTo>
                  <a:pt x="38240" y="68390"/>
                </a:lnTo>
                <a:lnTo>
                  <a:pt x="37900" y="68390"/>
                </a:lnTo>
                <a:lnTo>
                  <a:pt x="37840" y="68390"/>
                </a:lnTo>
                <a:lnTo>
                  <a:pt x="37500" y="68390"/>
                </a:lnTo>
                <a:lnTo>
                  <a:pt x="37360" y="68390"/>
                </a:lnTo>
                <a:lnTo>
                  <a:pt x="37290" y="68390"/>
                </a:lnTo>
                <a:lnTo>
                  <a:pt x="36880" y="68390"/>
                </a:lnTo>
                <a:lnTo>
                  <a:pt x="36740" y="68390"/>
                </a:lnTo>
                <a:lnTo>
                  <a:pt x="36410" y="68390"/>
                </a:lnTo>
                <a:lnTo>
                  <a:pt x="35930" y="68390"/>
                </a:lnTo>
                <a:lnTo>
                  <a:pt x="35930" y="68360"/>
                </a:lnTo>
                <a:lnTo>
                  <a:pt x="35900" y="68310"/>
                </a:lnTo>
                <a:lnTo>
                  <a:pt x="35890" y="68300"/>
                </a:lnTo>
                <a:lnTo>
                  <a:pt x="35880" y="68290"/>
                </a:lnTo>
                <a:lnTo>
                  <a:pt x="35870" y="68240"/>
                </a:lnTo>
                <a:lnTo>
                  <a:pt x="35850" y="68240"/>
                </a:lnTo>
                <a:lnTo>
                  <a:pt x="35840" y="68230"/>
                </a:lnTo>
                <a:lnTo>
                  <a:pt x="35830" y="68230"/>
                </a:lnTo>
                <a:lnTo>
                  <a:pt x="35830" y="68220"/>
                </a:lnTo>
                <a:lnTo>
                  <a:pt x="35830" y="68200"/>
                </a:lnTo>
                <a:lnTo>
                  <a:pt x="35840" y="68200"/>
                </a:lnTo>
                <a:lnTo>
                  <a:pt x="35850" y="68200"/>
                </a:lnTo>
                <a:lnTo>
                  <a:pt x="35850" y="68190"/>
                </a:lnTo>
                <a:lnTo>
                  <a:pt x="35850" y="68150"/>
                </a:lnTo>
                <a:lnTo>
                  <a:pt x="35850" y="68130"/>
                </a:lnTo>
                <a:lnTo>
                  <a:pt x="35850" y="68090"/>
                </a:lnTo>
                <a:lnTo>
                  <a:pt x="35850" y="68080"/>
                </a:lnTo>
                <a:lnTo>
                  <a:pt x="35850" y="68070"/>
                </a:lnTo>
                <a:lnTo>
                  <a:pt x="35850" y="68050"/>
                </a:lnTo>
                <a:lnTo>
                  <a:pt x="35840" y="68020"/>
                </a:lnTo>
                <a:lnTo>
                  <a:pt x="35820" y="68020"/>
                </a:lnTo>
                <a:lnTo>
                  <a:pt x="34900" y="68070"/>
                </a:lnTo>
                <a:lnTo>
                  <a:pt x="34580" y="68070"/>
                </a:lnTo>
                <a:lnTo>
                  <a:pt x="34530" y="68110"/>
                </a:lnTo>
                <a:lnTo>
                  <a:pt x="34520" y="68200"/>
                </a:lnTo>
                <a:lnTo>
                  <a:pt x="34540" y="68380"/>
                </a:lnTo>
                <a:lnTo>
                  <a:pt x="34450" y="68380"/>
                </a:lnTo>
                <a:lnTo>
                  <a:pt x="34420" y="68380"/>
                </a:lnTo>
                <a:lnTo>
                  <a:pt x="34130" y="68380"/>
                </a:lnTo>
                <a:lnTo>
                  <a:pt x="34070" y="68390"/>
                </a:lnTo>
                <a:lnTo>
                  <a:pt x="34050" y="68400"/>
                </a:lnTo>
                <a:lnTo>
                  <a:pt x="34000" y="68420"/>
                </a:lnTo>
                <a:lnTo>
                  <a:pt x="33940" y="68450"/>
                </a:lnTo>
                <a:lnTo>
                  <a:pt x="33870" y="68470"/>
                </a:lnTo>
                <a:lnTo>
                  <a:pt x="33810" y="68470"/>
                </a:lnTo>
                <a:lnTo>
                  <a:pt x="33630" y="68400"/>
                </a:lnTo>
                <a:lnTo>
                  <a:pt x="33560" y="68400"/>
                </a:lnTo>
                <a:lnTo>
                  <a:pt x="33550" y="68390"/>
                </a:lnTo>
                <a:lnTo>
                  <a:pt x="33590" y="68360"/>
                </a:lnTo>
                <a:lnTo>
                  <a:pt x="33560" y="68340"/>
                </a:lnTo>
                <a:lnTo>
                  <a:pt x="33520" y="68330"/>
                </a:lnTo>
                <a:lnTo>
                  <a:pt x="33480" y="68330"/>
                </a:lnTo>
                <a:lnTo>
                  <a:pt x="33430" y="68340"/>
                </a:lnTo>
                <a:lnTo>
                  <a:pt x="33390" y="68360"/>
                </a:lnTo>
                <a:lnTo>
                  <a:pt x="33370" y="68360"/>
                </a:lnTo>
                <a:lnTo>
                  <a:pt x="33320" y="68360"/>
                </a:lnTo>
                <a:lnTo>
                  <a:pt x="33280" y="68360"/>
                </a:lnTo>
                <a:lnTo>
                  <a:pt x="33240" y="68350"/>
                </a:lnTo>
                <a:lnTo>
                  <a:pt x="33210" y="68340"/>
                </a:lnTo>
                <a:lnTo>
                  <a:pt x="33160" y="68340"/>
                </a:lnTo>
                <a:lnTo>
                  <a:pt x="33120" y="68360"/>
                </a:lnTo>
                <a:lnTo>
                  <a:pt x="33050" y="68380"/>
                </a:lnTo>
                <a:lnTo>
                  <a:pt x="33040" y="68380"/>
                </a:lnTo>
                <a:lnTo>
                  <a:pt x="32970" y="68390"/>
                </a:lnTo>
                <a:lnTo>
                  <a:pt x="32900" y="68420"/>
                </a:lnTo>
                <a:lnTo>
                  <a:pt x="32850" y="68450"/>
                </a:lnTo>
                <a:lnTo>
                  <a:pt x="32770" y="68480"/>
                </a:lnTo>
                <a:lnTo>
                  <a:pt x="32700" y="68500"/>
                </a:lnTo>
                <a:lnTo>
                  <a:pt x="32610" y="68550"/>
                </a:lnTo>
                <a:lnTo>
                  <a:pt x="32600" y="68580"/>
                </a:lnTo>
                <a:lnTo>
                  <a:pt x="32580" y="68620"/>
                </a:lnTo>
                <a:lnTo>
                  <a:pt x="32570" y="68660"/>
                </a:lnTo>
                <a:lnTo>
                  <a:pt x="32570" y="68670"/>
                </a:lnTo>
                <a:lnTo>
                  <a:pt x="32560" y="68750"/>
                </a:lnTo>
                <a:lnTo>
                  <a:pt x="32560" y="68800"/>
                </a:lnTo>
                <a:lnTo>
                  <a:pt x="32580" y="68870"/>
                </a:lnTo>
                <a:lnTo>
                  <a:pt x="32130" y="68860"/>
                </a:lnTo>
                <a:lnTo>
                  <a:pt x="32070" y="68910"/>
                </a:lnTo>
                <a:lnTo>
                  <a:pt x="32040" y="68900"/>
                </a:lnTo>
                <a:lnTo>
                  <a:pt x="31800" y="68690"/>
                </a:lnTo>
                <a:lnTo>
                  <a:pt x="31660" y="68620"/>
                </a:lnTo>
                <a:lnTo>
                  <a:pt x="31500" y="68610"/>
                </a:lnTo>
                <a:lnTo>
                  <a:pt x="31420" y="68620"/>
                </a:lnTo>
                <a:lnTo>
                  <a:pt x="31120" y="68790"/>
                </a:lnTo>
                <a:lnTo>
                  <a:pt x="31060" y="68790"/>
                </a:lnTo>
                <a:lnTo>
                  <a:pt x="30900" y="68730"/>
                </a:lnTo>
                <a:lnTo>
                  <a:pt x="30760" y="68720"/>
                </a:lnTo>
                <a:lnTo>
                  <a:pt x="30360" y="68860"/>
                </a:lnTo>
                <a:lnTo>
                  <a:pt x="30220" y="68870"/>
                </a:lnTo>
                <a:lnTo>
                  <a:pt x="29960" y="68800"/>
                </a:lnTo>
                <a:lnTo>
                  <a:pt x="29920" y="68760"/>
                </a:lnTo>
                <a:lnTo>
                  <a:pt x="29910" y="68810"/>
                </a:lnTo>
                <a:lnTo>
                  <a:pt x="29910" y="68870"/>
                </a:lnTo>
                <a:lnTo>
                  <a:pt x="29910" y="68900"/>
                </a:lnTo>
                <a:lnTo>
                  <a:pt x="29880" y="68880"/>
                </a:lnTo>
                <a:lnTo>
                  <a:pt x="29880" y="68840"/>
                </a:lnTo>
                <a:lnTo>
                  <a:pt x="29860" y="68820"/>
                </a:lnTo>
                <a:lnTo>
                  <a:pt x="29770" y="68790"/>
                </a:lnTo>
                <a:lnTo>
                  <a:pt x="29770" y="68770"/>
                </a:lnTo>
                <a:lnTo>
                  <a:pt x="29760" y="68760"/>
                </a:lnTo>
                <a:lnTo>
                  <a:pt x="29770" y="68740"/>
                </a:lnTo>
                <a:lnTo>
                  <a:pt x="29770" y="68720"/>
                </a:lnTo>
                <a:lnTo>
                  <a:pt x="29810" y="68670"/>
                </a:lnTo>
                <a:lnTo>
                  <a:pt x="29830" y="68620"/>
                </a:lnTo>
                <a:lnTo>
                  <a:pt x="29850" y="68610"/>
                </a:lnTo>
                <a:lnTo>
                  <a:pt x="29860" y="68610"/>
                </a:lnTo>
                <a:lnTo>
                  <a:pt x="29880" y="68620"/>
                </a:lnTo>
                <a:lnTo>
                  <a:pt x="29890" y="68630"/>
                </a:lnTo>
                <a:lnTo>
                  <a:pt x="29900" y="68600"/>
                </a:lnTo>
                <a:lnTo>
                  <a:pt x="29890" y="68580"/>
                </a:lnTo>
                <a:lnTo>
                  <a:pt x="29880" y="68560"/>
                </a:lnTo>
                <a:lnTo>
                  <a:pt x="29850" y="68530"/>
                </a:lnTo>
                <a:lnTo>
                  <a:pt x="29810" y="68490"/>
                </a:lnTo>
                <a:lnTo>
                  <a:pt x="29780" y="68460"/>
                </a:lnTo>
                <a:lnTo>
                  <a:pt x="29720" y="68410"/>
                </a:lnTo>
                <a:lnTo>
                  <a:pt x="29680" y="68400"/>
                </a:lnTo>
                <a:lnTo>
                  <a:pt x="29670" y="68390"/>
                </a:lnTo>
                <a:lnTo>
                  <a:pt x="29680" y="68350"/>
                </a:lnTo>
                <a:lnTo>
                  <a:pt x="29690" y="68300"/>
                </a:lnTo>
                <a:lnTo>
                  <a:pt x="29690" y="68260"/>
                </a:lnTo>
                <a:lnTo>
                  <a:pt x="29670" y="68160"/>
                </a:lnTo>
                <a:lnTo>
                  <a:pt x="29660" y="68160"/>
                </a:lnTo>
                <a:lnTo>
                  <a:pt x="29640" y="68170"/>
                </a:lnTo>
                <a:lnTo>
                  <a:pt x="29620" y="68200"/>
                </a:lnTo>
                <a:lnTo>
                  <a:pt x="29610" y="68210"/>
                </a:lnTo>
                <a:lnTo>
                  <a:pt x="29600" y="68200"/>
                </a:lnTo>
                <a:lnTo>
                  <a:pt x="29590" y="68200"/>
                </a:lnTo>
                <a:lnTo>
                  <a:pt x="29580" y="68160"/>
                </a:lnTo>
                <a:lnTo>
                  <a:pt x="29570" y="68150"/>
                </a:lnTo>
                <a:lnTo>
                  <a:pt x="29570" y="68140"/>
                </a:lnTo>
                <a:lnTo>
                  <a:pt x="29580" y="68130"/>
                </a:lnTo>
                <a:lnTo>
                  <a:pt x="29560" y="68130"/>
                </a:lnTo>
                <a:lnTo>
                  <a:pt x="29550" y="68120"/>
                </a:lnTo>
                <a:lnTo>
                  <a:pt x="29530" y="68100"/>
                </a:lnTo>
                <a:lnTo>
                  <a:pt x="29520" y="68080"/>
                </a:lnTo>
                <a:lnTo>
                  <a:pt x="29490" y="68060"/>
                </a:lnTo>
                <a:lnTo>
                  <a:pt x="29470" y="68040"/>
                </a:lnTo>
                <a:lnTo>
                  <a:pt x="29470" y="68030"/>
                </a:lnTo>
                <a:lnTo>
                  <a:pt x="29470" y="68020"/>
                </a:lnTo>
                <a:lnTo>
                  <a:pt x="29470" y="68010"/>
                </a:lnTo>
                <a:lnTo>
                  <a:pt x="29480" y="67970"/>
                </a:lnTo>
                <a:lnTo>
                  <a:pt x="29490" y="67940"/>
                </a:lnTo>
                <a:lnTo>
                  <a:pt x="29490" y="67920"/>
                </a:lnTo>
                <a:lnTo>
                  <a:pt x="29530" y="67880"/>
                </a:lnTo>
                <a:lnTo>
                  <a:pt x="29530" y="67860"/>
                </a:lnTo>
                <a:lnTo>
                  <a:pt x="29530" y="67840"/>
                </a:lnTo>
                <a:lnTo>
                  <a:pt x="29530" y="67830"/>
                </a:lnTo>
                <a:lnTo>
                  <a:pt x="29520" y="67810"/>
                </a:lnTo>
                <a:lnTo>
                  <a:pt x="29490" y="67780"/>
                </a:lnTo>
                <a:lnTo>
                  <a:pt x="29470" y="67780"/>
                </a:lnTo>
                <a:lnTo>
                  <a:pt x="29430" y="67790"/>
                </a:lnTo>
                <a:lnTo>
                  <a:pt x="29420" y="67790"/>
                </a:lnTo>
                <a:lnTo>
                  <a:pt x="29390" y="67770"/>
                </a:lnTo>
                <a:lnTo>
                  <a:pt x="29380" y="67760"/>
                </a:lnTo>
                <a:lnTo>
                  <a:pt x="29380" y="67750"/>
                </a:lnTo>
                <a:lnTo>
                  <a:pt x="29370" y="67740"/>
                </a:lnTo>
                <a:lnTo>
                  <a:pt x="29380" y="67720"/>
                </a:lnTo>
                <a:lnTo>
                  <a:pt x="29380" y="67710"/>
                </a:lnTo>
                <a:lnTo>
                  <a:pt x="29390" y="67700"/>
                </a:lnTo>
                <a:lnTo>
                  <a:pt x="29420" y="67650"/>
                </a:lnTo>
                <a:lnTo>
                  <a:pt x="29420" y="67640"/>
                </a:lnTo>
                <a:lnTo>
                  <a:pt x="29400" y="67610"/>
                </a:lnTo>
                <a:lnTo>
                  <a:pt x="29390" y="67610"/>
                </a:lnTo>
                <a:lnTo>
                  <a:pt x="29370" y="67610"/>
                </a:lnTo>
                <a:lnTo>
                  <a:pt x="29360" y="67610"/>
                </a:lnTo>
                <a:lnTo>
                  <a:pt x="29330" y="67620"/>
                </a:lnTo>
                <a:lnTo>
                  <a:pt x="29320" y="67630"/>
                </a:lnTo>
                <a:lnTo>
                  <a:pt x="29310" y="67630"/>
                </a:lnTo>
                <a:lnTo>
                  <a:pt x="29290" y="67640"/>
                </a:lnTo>
                <a:lnTo>
                  <a:pt x="29280" y="67630"/>
                </a:lnTo>
                <a:lnTo>
                  <a:pt x="29280" y="67620"/>
                </a:lnTo>
                <a:lnTo>
                  <a:pt x="29280" y="67610"/>
                </a:lnTo>
                <a:lnTo>
                  <a:pt x="29280" y="67600"/>
                </a:lnTo>
                <a:lnTo>
                  <a:pt x="29290" y="67590"/>
                </a:lnTo>
                <a:lnTo>
                  <a:pt x="29310" y="67580"/>
                </a:lnTo>
                <a:lnTo>
                  <a:pt x="29320" y="67560"/>
                </a:lnTo>
                <a:lnTo>
                  <a:pt x="29320" y="67540"/>
                </a:lnTo>
                <a:lnTo>
                  <a:pt x="29310" y="67530"/>
                </a:lnTo>
                <a:lnTo>
                  <a:pt x="29290" y="67520"/>
                </a:lnTo>
                <a:lnTo>
                  <a:pt x="29280" y="67530"/>
                </a:lnTo>
                <a:lnTo>
                  <a:pt x="29250" y="67540"/>
                </a:lnTo>
                <a:lnTo>
                  <a:pt x="29230" y="67540"/>
                </a:lnTo>
                <a:lnTo>
                  <a:pt x="29220" y="67540"/>
                </a:lnTo>
                <a:lnTo>
                  <a:pt x="29210" y="67530"/>
                </a:lnTo>
                <a:lnTo>
                  <a:pt x="29200" y="67500"/>
                </a:lnTo>
                <a:lnTo>
                  <a:pt x="29230" y="67430"/>
                </a:lnTo>
                <a:lnTo>
                  <a:pt x="29210" y="67400"/>
                </a:lnTo>
                <a:lnTo>
                  <a:pt x="29200" y="67380"/>
                </a:lnTo>
                <a:lnTo>
                  <a:pt x="29170" y="67360"/>
                </a:lnTo>
                <a:lnTo>
                  <a:pt x="29080" y="67350"/>
                </a:lnTo>
                <a:lnTo>
                  <a:pt x="29050" y="67340"/>
                </a:lnTo>
                <a:lnTo>
                  <a:pt x="29040" y="67340"/>
                </a:lnTo>
                <a:lnTo>
                  <a:pt x="29000" y="67330"/>
                </a:lnTo>
                <a:lnTo>
                  <a:pt x="28950" y="67270"/>
                </a:lnTo>
                <a:lnTo>
                  <a:pt x="28940" y="67260"/>
                </a:lnTo>
                <a:lnTo>
                  <a:pt x="28930" y="67250"/>
                </a:lnTo>
                <a:lnTo>
                  <a:pt x="28900" y="67230"/>
                </a:lnTo>
                <a:lnTo>
                  <a:pt x="28890" y="67230"/>
                </a:lnTo>
                <a:lnTo>
                  <a:pt x="28890" y="67210"/>
                </a:lnTo>
                <a:lnTo>
                  <a:pt x="28890" y="67190"/>
                </a:lnTo>
                <a:lnTo>
                  <a:pt x="28920" y="67160"/>
                </a:lnTo>
                <a:lnTo>
                  <a:pt x="28930" y="67150"/>
                </a:lnTo>
                <a:lnTo>
                  <a:pt x="28930" y="67140"/>
                </a:lnTo>
                <a:lnTo>
                  <a:pt x="28930" y="67110"/>
                </a:lnTo>
                <a:lnTo>
                  <a:pt x="28950" y="67060"/>
                </a:lnTo>
                <a:lnTo>
                  <a:pt x="28940" y="67030"/>
                </a:lnTo>
                <a:lnTo>
                  <a:pt x="28930" y="67030"/>
                </a:lnTo>
                <a:lnTo>
                  <a:pt x="28920" y="67030"/>
                </a:lnTo>
                <a:lnTo>
                  <a:pt x="28920" y="67040"/>
                </a:lnTo>
                <a:lnTo>
                  <a:pt x="28900" y="67040"/>
                </a:lnTo>
                <a:lnTo>
                  <a:pt x="28890" y="67030"/>
                </a:lnTo>
                <a:lnTo>
                  <a:pt x="28880" y="67020"/>
                </a:lnTo>
                <a:lnTo>
                  <a:pt x="28880" y="67010"/>
                </a:lnTo>
                <a:lnTo>
                  <a:pt x="28890" y="66980"/>
                </a:lnTo>
                <a:lnTo>
                  <a:pt x="28880" y="66960"/>
                </a:lnTo>
                <a:lnTo>
                  <a:pt x="28870" y="66950"/>
                </a:lnTo>
                <a:lnTo>
                  <a:pt x="28860" y="66950"/>
                </a:lnTo>
                <a:lnTo>
                  <a:pt x="28830" y="66960"/>
                </a:lnTo>
                <a:lnTo>
                  <a:pt x="28820" y="66970"/>
                </a:lnTo>
                <a:lnTo>
                  <a:pt x="28790" y="66940"/>
                </a:lnTo>
                <a:lnTo>
                  <a:pt x="28780" y="66930"/>
                </a:lnTo>
                <a:lnTo>
                  <a:pt x="28760" y="66920"/>
                </a:lnTo>
                <a:lnTo>
                  <a:pt x="28750" y="66910"/>
                </a:lnTo>
                <a:lnTo>
                  <a:pt x="28750" y="66900"/>
                </a:lnTo>
                <a:lnTo>
                  <a:pt x="28760" y="66890"/>
                </a:lnTo>
                <a:lnTo>
                  <a:pt x="28760" y="66880"/>
                </a:lnTo>
                <a:lnTo>
                  <a:pt x="28770" y="66880"/>
                </a:lnTo>
                <a:lnTo>
                  <a:pt x="28790" y="66850"/>
                </a:lnTo>
                <a:lnTo>
                  <a:pt x="28790" y="66830"/>
                </a:lnTo>
                <a:lnTo>
                  <a:pt x="28790" y="66820"/>
                </a:lnTo>
                <a:lnTo>
                  <a:pt x="28790" y="66740"/>
                </a:lnTo>
                <a:lnTo>
                  <a:pt x="28790" y="66700"/>
                </a:lnTo>
                <a:lnTo>
                  <a:pt x="28820" y="66650"/>
                </a:lnTo>
                <a:lnTo>
                  <a:pt x="28800" y="66620"/>
                </a:lnTo>
                <a:lnTo>
                  <a:pt x="28770" y="66580"/>
                </a:lnTo>
                <a:lnTo>
                  <a:pt x="28740" y="66570"/>
                </a:lnTo>
                <a:lnTo>
                  <a:pt x="28730" y="66570"/>
                </a:lnTo>
                <a:lnTo>
                  <a:pt x="28730" y="66560"/>
                </a:lnTo>
                <a:lnTo>
                  <a:pt x="28700" y="66560"/>
                </a:lnTo>
                <a:lnTo>
                  <a:pt x="28680" y="66540"/>
                </a:lnTo>
                <a:lnTo>
                  <a:pt x="28670" y="66530"/>
                </a:lnTo>
                <a:lnTo>
                  <a:pt x="28660" y="66520"/>
                </a:lnTo>
                <a:lnTo>
                  <a:pt x="28630" y="66510"/>
                </a:lnTo>
                <a:lnTo>
                  <a:pt x="28610" y="66500"/>
                </a:lnTo>
                <a:lnTo>
                  <a:pt x="28600" y="66480"/>
                </a:lnTo>
                <a:lnTo>
                  <a:pt x="28580" y="66480"/>
                </a:lnTo>
                <a:lnTo>
                  <a:pt x="28560" y="66480"/>
                </a:lnTo>
                <a:lnTo>
                  <a:pt x="28550" y="66490"/>
                </a:lnTo>
                <a:lnTo>
                  <a:pt x="28550" y="66480"/>
                </a:lnTo>
                <a:lnTo>
                  <a:pt x="28500" y="66450"/>
                </a:lnTo>
                <a:lnTo>
                  <a:pt x="28490" y="66450"/>
                </a:lnTo>
                <a:lnTo>
                  <a:pt x="28480" y="66440"/>
                </a:lnTo>
                <a:lnTo>
                  <a:pt x="28480" y="66400"/>
                </a:lnTo>
                <a:lnTo>
                  <a:pt x="28470" y="66400"/>
                </a:lnTo>
                <a:lnTo>
                  <a:pt x="28450" y="66380"/>
                </a:lnTo>
                <a:lnTo>
                  <a:pt x="28420" y="66370"/>
                </a:lnTo>
                <a:lnTo>
                  <a:pt x="28410" y="66360"/>
                </a:lnTo>
                <a:lnTo>
                  <a:pt x="28400" y="66340"/>
                </a:lnTo>
                <a:lnTo>
                  <a:pt x="28390" y="66280"/>
                </a:lnTo>
                <a:lnTo>
                  <a:pt x="28360" y="66230"/>
                </a:lnTo>
                <a:lnTo>
                  <a:pt x="28350" y="66200"/>
                </a:lnTo>
                <a:lnTo>
                  <a:pt x="28320" y="66180"/>
                </a:lnTo>
                <a:lnTo>
                  <a:pt x="28310" y="66150"/>
                </a:lnTo>
                <a:lnTo>
                  <a:pt x="28340" y="66060"/>
                </a:lnTo>
                <a:lnTo>
                  <a:pt x="28340" y="66050"/>
                </a:lnTo>
                <a:lnTo>
                  <a:pt x="28340" y="66020"/>
                </a:lnTo>
                <a:lnTo>
                  <a:pt x="28320" y="65990"/>
                </a:lnTo>
                <a:lnTo>
                  <a:pt x="28300" y="65970"/>
                </a:lnTo>
                <a:lnTo>
                  <a:pt x="28260" y="65940"/>
                </a:lnTo>
                <a:lnTo>
                  <a:pt x="28230" y="65940"/>
                </a:lnTo>
                <a:lnTo>
                  <a:pt x="28200" y="65930"/>
                </a:lnTo>
                <a:lnTo>
                  <a:pt x="28160" y="65910"/>
                </a:lnTo>
                <a:lnTo>
                  <a:pt x="28130" y="65890"/>
                </a:lnTo>
                <a:lnTo>
                  <a:pt x="28110" y="65870"/>
                </a:lnTo>
                <a:lnTo>
                  <a:pt x="28100" y="65820"/>
                </a:lnTo>
                <a:lnTo>
                  <a:pt x="28120" y="65780"/>
                </a:lnTo>
                <a:lnTo>
                  <a:pt x="28130" y="65770"/>
                </a:lnTo>
                <a:lnTo>
                  <a:pt x="28140" y="65760"/>
                </a:lnTo>
                <a:lnTo>
                  <a:pt x="28150" y="65760"/>
                </a:lnTo>
                <a:lnTo>
                  <a:pt x="28180" y="65750"/>
                </a:lnTo>
                <a:lnTo>
                  <a:pt x="28210" y="65750"/>
                </a:lnTo>
                <a:lnTo>
                  <a:pt x="28250" y="65740"/>
                </a:lnTo>
                <a:lnTo>
                  <a:pt x="28260" y="65730"/>
                </a:lnTo>
                <a:lnTo>
                  <a:pt x="28260" y="65720"/>
                </a:lnTo>
                <a:lnTo>
                  <a:pt x="28260" y="65690"/>
                </a:lnTo>
                <a:lnTo>
                  <a:pt x="28250" y="65670"/>
                </a:lnTo>
                <a:lnTo>
                  <a:pt x="28240" y="65660"/>
                </a:lnTo>
                <a:lnTo>
                  <a:pt x="28220" y="65640"/>
                </a:lnTo>
                <a:lnTo>
                  <a:pt x="28200" y="65640"/>
                </a:lnTo>
                <a:lnTo>
                  <a:pt x="28190" y="65640"/>
                </a:lnTo>
                <a:lnTo>
                  <a:pt x="28130" y="65630"/>
                </a:lnTo>
                <a:lnTo>
                  <a:pt x="28100" y="65610"/>
                </a:lnTo>
                <a:lnTo>
                  <a:pt x="28090" y="65600"/>
                </a:lnTo>
                <a:lnTo>
                  <a:pt x="28080" y="65570"/>
                </a:lnTo>
                <a:lnTo>
                  <a:pt x="28070" y="65550"/>
                </a:lnTo>
                <a:lnTo>
                  <a:pt x="28060" y="65540"/>
                </a:lnTo>
                <a:lnTo>
                  <a:pt x="28050" y="65540"/>
                </a:lnTo>
                <a:lnTo>
                  <a:pt x="28040" y="65540"/>
                </a:lnTo>
                <a:lnTo>
                  <a:pt x="28030" y="65550"/>
                </a:lnTo>
                <a:lnTo>
                  <a:pt x="28020" y="65580"/>
                </a:lnTo>
                <a:lnTo>
                  <a:pt x="28020" y="65590"/>
                </a:lnTo>
                <a:lnTo>
                  <a:pt x="28020" y="65610"/>
                </a:lnTo>
                <a:lnTo>
                  <a:pt x="28000" y="65630"/>
                </a:lnTo>
                <a:lnTo>
                  <a:pt x="27970" y="65640"/>
                </a:lnTo>
                <a:lnTo>
                  <a:pt x="27910" y="65630"/>
                </a:lnTo>
                <a:lnTo>
                  <a:pt x="27890" y="65620"/>
                </a:lnTo>
                <a:lnTo>
                  <a:pt x="27880" y="65600"/>
                </a:lnTo>
                <a:lnTo>
                  <a:pt x="27900" y="65470"/>
                </a:lnTo>
                <a:lnTo>
                  <a:pt x="27880" y="65400"/>
                </a:lnTo>
                <a:lnTo>
                  <a:pt x="27890" y="65380"/>
                </a:lnTo>
                <a:lnTo>
                  <a:pt x="27900" y="65350"/>
                </a:lnTo>
                <a:lnTo>
                  <a:pt x="27900" y="65310"/>
                </a:lnTo>
                <a:lnTo>
                  <a:pt x="27900" y="65290"/>
                </a:lnTo>
                <a:lnTo>
                  <a:pt x="27870" y="65260"/>
                </a:lnTo>
                <a:lnTo>
                  <a:pt x="27850" y="65250"/>
                </a:lnTo>
                <a:lnTo>
                  <a:pt x="27840" y="65250"/>
                </a:lnTo>
                <a:lnTo>
                  <a:pt x="27820" y="65240"/>
                </a:lnTo>
                <a:lnTo>
                  <a:pt x="27780" y="65260"/>
                </a:lnTo>
                <a:lnTo>
                  <a:pt x="27770" y="65260"/>
                </a:lnTo>
                <a:lnTo>
                  <a:pt x="27760" y="65260"/>
                </a:lnTo>
                <a:lnTo>
                  <a:pt x="27750" y="65260"/>
                </a:lnTo>
                <a:lnTo>
                  <a:pt x="27730" y="65240"/>
                </a:lnTo>
                <a:lnTo>
                  <a:pt x="27680" y="65190"/>
                </a:lnTo>
                <a:lnTo>
                  <a:pt x="27630" y="65170"/>
                </a:lnTo>
                <a:lnTo>
                  <a:pt x="27620" y="65160"/>
                </a:lnTo>
                <a:lnTo>
                  <a:pt x="27600" y="65160"/>
                </a:lnTo>
                <a:lnTo>
                  <a:pt x="27570" y="65130"/>
                </a:lnTo>
                <a:lnTo>
                  <a:pt x="27560" y="65120"/>
                </a:lnTo>
                <a:lnTo>
                  <a:pt x="27550" y="65100"/>
                </a:lnTo>
                <a:lnTo>
                  <a:pt x="27530" y="65060"/>
                </a:lnTo>
                <a:lnTo>
                  <a:pt x="27510" y="65030"/>
                </a:lnTo>
                <a:lnTo>
                  <a:pt x="27480" y="65020"/>
                </a:lnTo>
                <a:lnTo>
                  <a:pt x="27450" y="65020"/>
                </a:lnTo>
                <a:lnTo>
                  <a:pt x="27440" y="65020"/>
                </a:lnTo>
                <a:lnTo>
                  <a:pt x="27430" y="65020"/>
                </a:lnTo>
                <a:lnTo>
                  <a:pt x="27400" y="65030"/>
                </a:lnTo>
                <a:lnTo>
                  <a:pt x="27390" y="65030"/>
                </a:lnTo>
                <a:lnTo>
                  <a:pt x="27370" y="65000"/>
                </a:lnTo>
                <a:lnTo>
                  <a:pt x="27390" y="64890"/>
                </a:lnTo>
                <a:lnTo>
                  <a:pt x="27380" y="64850"/>
                </a:lnTo>
                <a:lnTo>
                  <a:pt x="27340" y="64780"/>
                </a:lnTo>
                <a:lnTo>
                  <a:pt x="27310" y="64700"/>
                </a:lnTo>
                <a:lnTo>
                  <a:pt x="27270" y="64660"/>
                </a:lnTo>
                <a:lnTo>
                  <a:pt x="27220" y="64630"/>
                </a:lnTo>
                <a:lnTo>
                  <a:pt x="27210" y="64620"/>
                </a:lnTo>
                <a:lnTo>
                  <a:pt x="27170" y="64600"/>
                </a:lnTo>
                <a:lnTo>
                  <a:pt x="27160" y="64590"/>
                </a:lnTo>
                <a:lnTo>
                  <a:pt x="27150" y="64590"/>
                </a:lnTo>
                <a:lnTo>
                  <a:pt x="27140" y="64570"/>
                </a:lnTo>
                <a:lnTo>
                  <a:pt x="27140" y="64560"/>
                </a:lnTo>
                <a:lnTo>
                  <a:pt x="27140" y="64540"/>
                </a:lnTo>
                <a:lnTo>
                  <a:pt x="27150" y="64500"/>
                </a:lnTo>
                <a:lnTo>
                  <a:pt x="27170" y="64470"/>
                </a:lnTo>
                <a:lnTo>
                  <a:pt x="27220" y="64430"/>
                </a:lnTo>
                <a:lnTo>
                  <a:pt x="27220" y="64410"/>
                </a:lnTo>
                <a:lnTo>
                  <a:pt x="27220" y="64380"/>
                </a:lnTo>
                <a:lnTo>
                  <a:pt x="27190" y="64350"/>
                </a:lnTo>
                <a:lnTo>
                  <a:pt x="27160" y="64330"/>
                </a:lnTo>
                <a:lnTo>
                  <a:pt x="27140" y="64320"/>
                </a:lnTo>
                <a:lnTo>
                  <a:pt x="27130" y="64280"/>
                </a:lnTo>
                <a:lnTo>
                  <a:pt x="27120" y="64240"/>
                </a:lnTo>
                <a:lnTo>
                  <a:pt x="27130" y="64200"/>
                </a:lnTo>
                <a:lnTo>
                  <a:pt x="27130" y="64180"/>
                </a:lnTo>
                <a:lnTo>
                  <a:pt x="27120" y="64170"/>
                </a:lnTo>
                <a:lnTo>
                  <a:pt x="27100" y="64150"/>
                </a:lnTo>
                <a:lnTo>
                  <a:pt x="27080" y="64130"/>
                </a:lnTo>
                <a:lnTo>
                  <a:pt x="27070" y="64110"/>
                </a:lnTo>
                <a:lnTo>
                  <a:pt x="27070" y="64100"/>
                </a:lnTo>
                <a:lnTo>
                  <a:pt x="27060" y="64070"/>
                </a:lnTo>
                <a:lnTo>
                  <a:pt x="27050" y="64030"/>
                </a:lnTo>
                <a:lnTo>
                  <a:pt x="27020" y="64000"/>
                </a:lnTo>
                <a:lnTo>
                  <a:pt x="27030" y="63950"/>
                </a:lnTo>
                <a:lnTo>
                  <a:pt x="27030" y="63920"/>
                </a:lnTo>
                <a:lnTo>
                  <a:pt x="27030" y="63910"/>
                </a:lnTo>
                <a:lnTo>
                  <a:pt x="27040" y="63900"/>
                </a:lnTo>
                <a:lnTo>
                  <a:pt x="27060" y="63890"/>
                </a:lnTo>
                <a:lnTo>
                  <a:pt x="27070" y="63880"/>
                </a:lnTo>
                <a:lnTo>
                  <a:pt x="27090" y="63880"/>
                </a:lnTo>
                <a:lnTo>
                  <a:pt x="27100" y="63890"/>
                </a:lnTo>
                <a:lnTo>
                  <a:pt x="27100" y="63900"/>
                </a:lnTo>
                <a:lnTo>
                  <a:pt x="27100" y="63910"/>
                </a:lnTo>
                <a:lnTo>
                  <a:pt x="27120" y="63940"/>
                </a:lnTo>
                <a:lnTo>
                  <a:pt x="27120" y="63950"/>
                </a:lnTo>
                <a:lnTo>
                  <a:pt x="27130" y="63950"/>
                </a:lnTo>
                <a:lnTo>
                  <a:pt x="27140" y="63970"/>
                </a:lnTo>
                <a:lnTo>
                  <a:pt x="27160" y="63970"/>
                </a:lnTo>
                <a:lnTo>
                  <a:pt x="27170" y="63970"/>
                </a:lnTo>
                <a:lnTo>
                  <a:pt x="27190" y="63970"/>
                </a:lnTo>
                <a:lnTo>
                  <a:pt x="27210" y="63950"/>
                </a:lnTo>
                <a:lnTo>
                  <a:pt x="27220" y="63940"/>
                </a:lnTo>
                <a:lnTo>
                  <a:pt x="27230" y="63920"/>
                </a:lnTo>
                <a:lnTo>
                  <a:pt x="27220" y="63890"/>
                </a:lnTo>
                <a:lnTo>
                  <a:pt x="27220" y="63880"/>
                </a:lnTo>
                <a:lnTo>
                  <a:pt x="27220" y="63870"/>
                </a:lnTo>
                <a:lnTo>
                  <a:pt x="27220" y="63840"/>
                </a:lnTo>
                <a:lnTo>
                  <a:pt x="27230" y="63800"/>
                </a:lnTo>
                <a:lnTo>
                  <a:pt x="27250" y="63780"/>
                </a:lnTo>
                <a:lnTo>
                  <a:pt x="27270" y="63750"/>
                </a:lnTo>
                <a:lnTo>
                  <a:pt x="27270" y="63740"/>
                </a:lnTo>
                <a:lnTo>
                  <a:pt x="27280" y="63730"/>
                </a:lnTo>
                <a:lnTo>
                  <a:pt x="27280" y="63700"/>
                </a:lnTo>
                <a:lnTo>
                  <a:pt x="27280" y="63680"/>
                </a:lnTo>
                <a:lnTo>
                  <a:pt x="27270" y="63660"/>
                </a:lnTo>
                <a:lnTo>
                  <a:pt x="27260" y="63630"/>
                </a:lnTo>
                <a:lnTo>
                  <a:pt x="27240" y="63590"/>
                </a:lnTo>
                <a:lnTo>
                  <a:pt x="27240" y="63560"/>
                </a:lnTo>
                <a:lnTo>
                  <a:pt x="27240" y="63530"/>
                </a:lnTo>
                <a:lnTo>
                  <a:pt x="27230" y="63520"/>
                </a:lnTo>
                <a:lnTo>
                  <a:pt x="27220" y="63510"/>
                </a:lnTo>
                <a:lnTo>
                  <a:pt x="27200" y="63510"/>
                </a:lnTo>
                <a:lnTo>
                  <a:pt x="27190" y="63500"/>
                </a:lnTo>
                <a:lnTo>
                  <a:pt x="27180" y="63500"/>
                </a:lnTo>
                <a:lnTo>
                  <a:pt x="27150" y="63500"/>
                </a:lnTo>
                <a:lnTo>
                  <a:pt x="27130" y="63500"/>
                </a:lnTo>
                <a:lnTo>
                  <a:pt x="27110" y="63470"/>
                </a:lnTo>
                <a:lnTo>
                  <a:pt x="27070" y="63430"/>
                </a:lnTo>
                <a:lnTo>
                  <a:pt x="27070" y="63420"/>
                </a:lnTo>
                <a:lnTo>
                  <a:pt x="27070" y="63390"/>
                </a:lnTo>
                <a:lnTo>
                  <a:pt x="27080" y="63340"/>
                </a:lnTo>
                <a:lnTo>
                  <a:pt x="27080" y="63330"/>
                </a:lnTo>
                <a:lnTo>
                  <a:pt x="27100" y="63310"/>
                </a:lnTo>
                <a:lnTo>
                  <a:pt x="27100" y="63300"/>
                </a:lnTo>
                <a:lnTo>
                  <a:pt x="27110" y="63300"/>
                </a:lnTo>
                <a:lnTo>
                  <a:pt x="27110" y="63270"/>
                </a:lnTo>
                <a:lnTo>
                  <a:pt x="27110" y="63260"/>
                </a:lnTo>
                <a:lnTo>
                  <a:pt x="27110" y="63240"/>
                </a:lnTo>
                <a:lnTo>
                  <a:pt x="27100" y="63220"/>
                </a:lnTo>
                <a:lnTo>
                  <a:pt x="27060" y="63180"/>
                </a:lnTo>
                <a:lnTo>
                  <a:pt x="27070" y="63160"/>
                </a:lnTo>
                <a:lnTo>
                  <a:pt x="27070" y="63140"/>
                </a:lnTo>
                <a:lnTo>
                  <a:pt x="27080" y="63090"/>
                </a:lnTo>
                <a:lnTo>
                  <a:pt x="27090" y="63050"/>
                </a:lnTo>
                <a:lnTo>
                  <a:pt x="27080" y="62990"/>
                </a:lnTo>
                <a:lnTo>
                  <a:pt x="27070" y="62970"/>
                </a:lnTo>
                <a:lnTo>
                  <a:pt x="27050" y="62960"/>
                </a:lnTo>
                <a:lnTo>
                  <a:pt x="27040" y="62950"/>
                </a:lnTo>
                <a:lnTo>
                  <a:pt x="27030" y="62950"/>
                </a:lnTo>
                <a:lnTo>
                  <a:pt x="26990" y="62940"/>
                </a:lnTo>
                <a:lnTo>
                  <a:pt x="26970" y="62920"/>
                </a:lnTo>
                <a:lnTo>
                  <a:pt x="26960" y="62890"/>
                </a:lnTo>
                <a:lnTo>
                  <a:pt x="26940" y="62880"/>
                </a:lnTo>
                <a:lnTo>
                  <a:pt x="26920" y="62890"/>
                </a:lnTo>
                <a:lnTo>
                  <a:pt x="26910" y="62890"/>
                </a:lnTo>
                <a:lnTo>
                  <a:pt x="26900" y="62900"/>
                </a:lnTo>
                <a:lnTo>
                  <a:pt x="26890" y="62900"/>
                </a:lnTo>
                <a:lnTo>
                  <a:pt x="26870" y="62910"/>
                </a:lnTo>
                <a:lnTo>
                  <a:pt x="26860" y="62910"/>
                </a:lnTo>
                <a:lnTo>
                  <a:pt x="26820" y="62880"/>
                </a:lnTo>
                <a:lnTo>
                  <a:pt x="26810" y="62880"/>
                </a:lnTo>
                <a:lnTo>
                  <a:pt x="26790" y="62870"/>
                </a:lnTo>
                <a:lnTo>
                  <a:pt x="26780" y="62860"/>
                </a:lnTo>
                <a:lnTo>
                  <a:pt x="26770" y="62840"/>
                </a:lnTo>
                <a:lnTo>
                  <a:pt x="26770" y="62820"/>
                </a:lnTo>
                <a:lnTo>
                  <a:pt x="26770" y="62770"/>
                </a:lnTo>
                <a:lnTo>
                  <a:pt x="26770" y="62720"/>
                </a:lnTo>
                <a:lnTo>
                  <a:pt x="26760" y="62690"/>
                </a:lnTo>
                <a:lnTo>
                  <a:pt x="26750" y="62660"/>
                </a:lnTo>
                <a:lnTo>
                  <a:pt x="26740" y="62640"/>
                </a:lnTo>
                <a:lnTo>
                  <a:pt x="26710" y="62620"/>
                </a:lnTo>
                <a:lnTo>
                  <a:pt x="26700" y="62620"/>
                </a:lnTo>
                <a:lnTo>
                  <a:pt x="26700" y="62610"/>
                </a:lnTo>
                <a:lnTo>
                  <a:pt x="26650" y="62580"/>
                </a:lnTo>
                <a:lnTo>
                  <a:pt x="26590" y="62500"/>
                </a:lnTo>
                <a:lnTo>
                  <a:pt x="26570" y="62470"/>
                </a:lnTo>
                <a:lnTo>
                  <a:pt x="26560" y="62440"/>
                </a:lnTo>
                <a:lnTo>
                  <a:pt x="26550" y="62430"/>
                </a:lnTo>
                <a:lnTo>
                  <a:pt x="26550" y="62410"/>
                </a:lnTo>
                <a:lnTo>
                  <a:pt x="26560" y="62320"/>
                </a:lnTo>
                <a:lnTo>
                  <a:pt x="26560" y="62310"/>
                </a:lnTo>
                <a:lnTo>
                  <a:pt x="26560" y="62280"/>
                </a:lnTo>
                <a:lnTo>
                  <a:pt x="26550" y="62250"/>
                </a:lnTo>
                <a:lnTo>
                  <a:pt x="26540" y="62230"/>
                </a:lnTo>
                <a:lnTo>
                  <a:pt x="26540" y="62220"/>
                </a:lnTo>
                <a:lnTo>
                  <a:pt x="26530" y="62210"/>
                </a:lnTo>
                <a:lnTo>
                  <a:pt x="26520" y="62200"/>
                </a:lnTo>
                <a:lnTo>
                  <a:pt x="26490" y="62200"/>
                </a:lnTo>
                <a:lnTo>
                  <a:pt x="26470" y="62180"/>
                </a:lnTo>
                <a:lnTo>
                  <a:pt x="26430" y="62170"/>
                </a:lnTo>
                <a:lnTo>
                  <a:pt x="26410" y="62170"/>
                </a:lnTo>
                <a:lnTo>
                  <a:pt x="26380" y="62100"/>
                </a:lnTo>
                <a:lnTo>
                  <a:pt x="26360" y="62070"/>
                </a:lnTo>
                <a:lnTo>
                  <a:pt x="26360" y="62040"/>
                </a:lnTo>
                <a:lnTo>
                  <a:pt x="26360" y="61970"/>
                </a:lnTo>
                <a:lnTo>
                  <a:pt x="26360" y="61960"/>
                </a:lnTo>
                <a:lnTo>
                  <a:pt x="26350" y="61940"/>
                </a:lnTo>
                <a:lnTo>
                  <a:pt x="26340" y="61920"/>
                </a:lnTo>
                <a:lnTo>
                  <a:pt x="26330" y="61910"/>
                </a:lnTo>
                <a:lnTo>
                  <a:pt x="26310" y="61840"/>
                </a:lnTo>
                <a:lnTo>
                  <a:pt x="26300" y="61810"/>
                </a:lnTo>
                <a:lnTo>
                  <a:pt x="26300" y="61700"/>
                </a:lnTo>
                <a:lnTo>
                  <a:pt x="26290" y="61660"/>
                </a:lnTo>
                <a:lnTo>
                  <a:pt x="26280" y="61660"/>
                </a:lnTo>
                <a:lnTo>
                  <a:pt x="26280" y="61650"/>
                </a:lnTo>
                <a:lnTo>
                  <a:pt x="26260" y="61630"/>
                </a:lnTo>
                <a:lnTo>
                  <a:pt x="26210" y="61600"/>
                </a:lnTo>
                <a:lnTo>
                  <a:pt x="26180" y="61570"/>
                </a:lnTo>
                <a:lnTo>
                  <a:pt x="26180" y="61560"/>
                </a:lnTo>
                <a:lnTo>
                  <a:pt x="26170" y="61540"/>
                </a:lnTo>
                <a:lnTo>
                  <a:pt x="26170" y="61510"/>
                </a:lnTo>
                <a:lnTo>
                  <a:pt x="26180" y="61470"/>
                </a:lnTo>
                <a:lnTo>
                  <a:pt x="26210" y="61420"/>
                </a:lnTo>
                <a:lnTo>
                  <a:pt x="26220" y="61410"/>
                </a:lnTo>
                <a:lnTo>
                  <a:pt x="26230" y="61400"/>
                </a:lnTo>
                <a:lnTo>
                  <a:pt x="26230" y="61380"/>
                </a:lnTo>
                <a:lnTo>
                  <a:pt x="26240" y="61360"/>
                </a:lnTo>
                <a:lnTo>
                  <a:pt x="26240" y="61350"/>
                </a:lnTo>
                <a:lnTo>
                  <a:pt x="26240" y="61340"/>
                </a:lnTo>
                <a:lnTo>
                  <a:pt x="26230" y="61330"/>
                </a:lnTo>
                <a:lnTo>
                  <a:pt x="26230" y="61310"/>
                </a:lnTo>
                <a:lnTo>
                  <a:pt x="26200" y="61280"/>
                </a:lnTo>
                <a:lnTo>
                  <a:pt x="26120" y="61250"/>
                </a:lnTo>
                <a:lnTo>
                  <a:pt x="26120" y="61240"/>
                </a:lnTo>
                <a:lnTo>
                  <a:pt x="26110" y="61240"/>
                </a:lnTo>
                <a:lnTo>
                  <a:pt x="26100" y="61230"/>
                </a:lnTo>
                <a:lnTo>
                  <a:pt x="26070" y="61200"/>
                </a:lnTo>
                <a:lnTo>
                  <a:pt x="26060" y="61190"/>
                </a:lnTo>
                <a:lnTo>
                  <a:pt x="26060" y="61180"/>
                </a:lnTo>
                <a:lnTo>
                  <a:pt x="26070" y="61150"/>
                </a:lnTo>
                <a:lnTo>
                  <a:pt x="26100" y="61130"/>
                </a:lnTo>
                <a:lnTo>
                  <a:pt x="26110" y="61100"/>
                </a:lnTo>
                <a:lnTo>
                  <a:pt x="26090" y="61060"/>
                </a:lnTo>
                <a:lnTo>
                  <a:pt x="26070" y="61020"/>
                </a:lnTo>
                <a:lnTo>
                  <a:pt x="26020" y="60990"/>
                </a:lnTo>
                <a:lnTo>
                  <a:pt x="26000" y="60970"/>
                </a:lnTo>
                <a:lnTo>
                  <a:pt x="26000" y="60950"/>
                </a:lnTo>
                <a:lnTo>
                  <a:pt x="25990" y="60940"/>
                </a:lnTo>
                <a:lnTo>
                  <a:pt x="26000" y="60910"/>
                </a:lnTo>
                <a:lnTo>
                  <a:pt x="26010" y="60900"/>
                </a:lnTo>
                <a:lnTo>
                  <a:pt x="26020" y="60890"/>
                </a:lnTo>
                <a:lnTo>
                  <a:pt x="26030" y="60890"/>
                </a:lnTo>
                <a:lnTo>
                  <a:pt x="26040" y="60890"/>
                </a:lnTo>
                <a:lnTo>
                  <a:pt x="26060" y="60880"/>
                </a:lnTo>
                <a:lnTo>
                  <a:pt x="26080" y="60870"/>
                </a:lnTo>
                <a:lnTo>
                  <a:pt x="26090" y="60840"/>
                </a:lnTo>
                <a:lnTo>
                  <a:pt x="26080" y="60810"/>
                </a:lnTo>
                <a:lnTo>
                  <a:pt x="26050" y="60780"/>
                </a:lnTo>
                <a:lnTo>
                  <a:pt x="26040" y="60780"/>
                </a:lnTo>
                <a:lnTo>
                  <a:pt x="26000" y="60750"/>
                </a:lnTo>
                <a:lnTo>
                  <a:pt x="25940" y="60770"/>
                </a:lnTo>
                <a:lnTo>
                  <a:pt x="25920" y="60770"/>
                </a:lnTo>
                <a:lnTo>
                  <a:pt x="25910" y="60770"/>
                </a:lnTo>
                <a:lnTo>
                  <a:pt x="25890" y="60740"/>
                </a:lnTo>
                <a:lnTo>
                  <a:pt x="25890" y="60730"/>
                </a:lnTo>
                <a:lnTo>
                  <a:pt x="25890" y="60720"/>
                </a:lnTo>
                <a:lnTo>
                  <a:pt x="25900" y="60690"/>
                </a:lnTo>
                <a:lnTo>
                  <a:pt x="25900" y="60680"/>
                </a:lnTo>
                <a:lnTo>
                  <a:pt x="25920" y="60660"/>
                </a:lnTo>
                <a:lnTo>
                  <a:pt x="25940" y="60630"/>
                </a:lnTo>
                <a:lnTo>
                  <a:pt x="25950" y="60610"/>
                </a:lnTo>
                <a:lnTo>
                  <a:pt x="25950" y="60590"/>
                </a:lnTo>
                <a:lnTo>
                  <a:pt x="25950" y="60580"/>
                </a:lnTo>
                <a:lnTo>
                  <a:pt x="25930" y="60560"/>
                </a:lnTo>
                <a:lnTo>
                  <a:pt x="25910" y="60560"/>
                </a:lnTo>
                <a:lnTo>
                  <a:pt x="25890" y="60550"/>
                </a:lnTo>
                <a:lnTo>
                  <a:pt x="25880" y="60550"/>
                </a:lnTo>
                <a:lnTo>
                  <a:pt x="25880" y="60540"/>
                </a:lnTo>
                <a:lnTo>
                  <a:pt x="25880" y="60530"/>
                </a:lnTo>
                <a:lnTo>
                  <a:pt x="25890" y="60500"/>
                </a:lnTo>
                <a:lnTo>
                  <a:pt x="25910" y="60500"/>
                </a:lnTo>
                <a:lnTo>
                  <a:pt x="25930" y="60510"/>
                </a:lnTo>
                <a:lnTo>
                  <a:pt x="26010" y="60530"/>
                </a:lnTo>
                <a:lnTo>
                  <a:pt x="26030" y="60520"/>
                </a:lnTo>
                <a:lnTo>
                  <a:pt x="26040" y="60510"/>
                </a:lnTo>
                <a:lnTo>
                  <a:pt x="26060" y="60450"/>
                </a:lnTo>
                <a:lnTo>
                  <a:pt x="26060" y="60420"/>
                </a:lnTo>
                <a:lnTo>
                  <a:pt x="26040" y="60400"/>
                </a:lnTo>
                <a:lnTo>
                  <a:pt x="26020" y="60360"/>
                </a:lnTo>
                <a:lnTo>
                  <a:pt x="26030" y="60320"/>
                </a:lnTo>
                <a:lnTo>
                  <a:pt x="26020" y="60300"/>
                </a:lnTo>
                <a:lnTo>
                  <a:pt x="26010" y="60260"/>
                </a:lnTo>
                <a:lnTo>
                  <a:pt x="26010" y="60240"/>
                </a:lnTo>
                <a:lnTo>
                  <a:pt x="25990" y="60210"/>
                </a:lnTo>
                <a:lnTo>
                  <a:pt x="25980" y="60190"/>
                </a:lnTo>
                <a:lnTo>
                  <a:pt x="25990" y="60170"/>
                </a:lnTo>
                <a:lnTo>
                  <a:pt x="25990" y="60140"/>
                </a:lnTo>
                <a:lnTo>
                  <a:pt x="26010" y="60090"/>
                </a:lnTo>
                <a:lnTo>
                  <a:pt x="26010" y="59990"/>
                </a:lnTo>
                <a:lnTo>
                  <a:pt x="25990" y="59950"/>
                </a:lnTo>
                <a:lnTo>
                  <a:pt x="25990" y="59930"/>
                </a:lnTo>
                <a:lnTo>
                  <a:pt x="26010" y="59870"/>
                </a:lnTo>
                <a:lnTo>
                  <a:pt x="26020" y="59830"/>
                </a:lnTo>
                <a:lnTo>
                  <a:pt x="26050" y="59770"/>
                </a:lnTo>
                <a:lnTo>
                  <a:pt x="26060" y="59710"/>
                </a:lnTo>
                <a:lnTo>
                  <a:pt x="26040" y="59660"/>
                </a:lnTo>
                <a:lnTo>
                  <a:pt x="26020" y="59630"/>
                </a:lnTo>
                <a:lnTo>
                  <a:pt x="25940" y="59540"/>
                </a:lnTo>
                <a:lnTo>
                  <a:pt x="25930" y="59500"/>
                </a:lnTo>
                <a:lnTo>
                  <a:pt x="25910" y="59490"/>
                </a:lnTo>
                <a:lnTo>
                  <a:pt x="25890" y="59470"/>
                </a:lnTo>
                <a:lnTo>
                  <a:pt x="25880" y="59470"/>
                </a:lnTo>
                <a:lnTo>
                  <a:pt x="25800" y="59460"/>
                </a:lnTo>
                <a:lnTo>
                  <a:pt x="25790" y="59450"/>
                </a:lnTo>
                <a:lnTo>
                  <a:pt x="25780" y="59450"/>
                </a:lnTo>
                <a:lnTo>
                  <a:pt x="25770" y="59430"/>
                </a:lnTo>
                <a:lnTo>
                  <a:pt x="25760" y="59410"/>
                </a:lnTo>
                <a:lnTo>
                  <a:pt x="25740" y="59400"/>
                </a:lnTo>
                <a:lnTo>
                  <a:pt x="25700" y="59410"/>
                </a:lnTo>
                <a:lnTo>
                  <a:pt x="25690" y="59410"/>
                </a:lnTo>
                <a:lnTo>
                  <a:pt x="25680" y="59410"/>
                </a:lnTo>
                <a:lnTo>
                  <a:pt x="25660" y="59390"/>
                </a:lnTo>
                <a:lnTo>
                  <a:pt x="25670" y="59360"/>
                </a:lnTo>
                <a:lnTo>
                  <a:pt x="25690" y="59340"/>
                </a:lnTo>
                <a:lnTo>
                  <a:pt x="25690" y="59320"/>
                </a:lnTo>
                <a:lnTo>
                  <a:pt x="25670" y="59280"/>
                </a:lnTo>
                <a:lnTo>
                  <a:pt x="25630" y="59250"/>
                </a:lnTo>
                <a:lnTo>
                  <a:pt x="25620" y="59250"/>
                </a:lnTo>
                <a:lnTo>
                  <a:pt x="25550" y="59250"/>
                </a:lnTo>
                <a:lnTo>
                  <a:pt x="25520" y="59240"/>
                </a:lnTo>
                <a:lnTo>
                  <a:pt x="25510" y="59230"/>
                </a:lnTo>
                <a:lnTo>
                  <a:pt x="25490" y="59210"/>
                </a:lnTo>
                <a:lnTo>
                  <a:pt x="25490" y="59190"/>
                </a:lnTo>
                <a:lnTo>
                  <a:pt x="25490" y="59180"/>
                </a:lnTo>
                <a:lnTo>
                  <a:pt x="25500" y="59160"/>
                </a:lnTo>
                <a:lnTo>
                  <a:pt x="25550" y="59160"/>
                </a:lnTo>
                <a:lnTo>
                  <a:pt x="25570" y="59160"/>
                </a:lnTo>
                <a:lnTo>
                  <a:pt x="25610" y="59120"/>
                </a:lnTo>
                <a:lnTo>
                  <a:pt x="25590" y="59090"/>
                </a:lnTo>
                <a:lnTo>
                  <a:pt x="25570" y="59090"/>
                </a:lnTo>
                <a:lnTo>
                  <a:pt x="25540" y="59100"/>
                </a:lnTo>
                <a:lnTo>
                  <a:pt x="25520" y="59110"/>
                </a:lnTo>
                <a:lnTo>
                  <a:pt x="25510" y="59120"/>
                </a:lnTo>
                <a:lnTo>
                  <a:pt x="25480" y="59110"/>
                </a:lnTo>
                <a:lnTo>
                  <a:pt x="25470" y="59110"/>
                </a:lnTo>
                <a:lnTo>
                  <a:pt x="25460" y="59080"/>
                </a:lnTo>
                <a:lnTo>
                  <a:pt x="25470" y="59050"/>
                </a:lnTo>
                <a:lnTo>
                  <a:pt x="25480" y="59040"/>
                </a:lnTo>
                <a:lnTo>
                  <a:pt x="25490" y="59010"/>
                </a:lnTo>
                <a:lnTo>
                  <a:pt x="25500" y="59000"/>
                </a:lnTo>
                <a:lnTo>
                  <a:pt x="25490" y="58960"/>
                </a:lnTo>
                <a:lnTo>
                  <a:pt x="25490" y="58940"/>
                </a:lnTo>
                <a:lnTo>
                  <a:pt x="25490" y="58910"/>
                </a:lnTo>
                <a:lnTo>
                  <a:pt x="25490" y="58900"/>
                </a:lnTo>
                <a:lnTo>
                  <a:pt x="25460" y="58840"/>
                </a:lnTo>
                <a:lnTo>
                  <a:pt x="25460" y="58830"/>
                </a:lnTo>
                <a:lnTo>
                  <a:pt x="25450" y="58810"/>
                </a:lnTo>
                <a:lnTo>
                  <a:pt x="25450" y="58800"/>
                </a:lnTo>
                <a:lnTo>
                  <a:pt x="25460" y="58780"/>
                </a:lnTo>
                <a:lnTo>
                  <a:pt x="25480" y="58770"/>
                </a:lnTo>
                <a:lnTo>
                  <a:pt x="25480" y="58760"/>
                </a:lnTo>
                <a:lnTo>
                  <a:pt x="25490" y="58750"/>
                </a:lnTo>
                <a:lnTo>
                  <a:pt x="25490" y="58740"/>
                </a:lnTo>
                <a:lnTo>
                  <a:pt x="25490" y="58730"/>
                </a:lnTo>
                <a:lnTo>
                  <a:pt x="25480" y="58720"/>
                </a:lnTo>
                <a:lnTo>
                  <a:pt x="25480" y="58710"/>
                </a:lnTo>
                <a:lnTo>
                  <a:pt x="25440" y="58710"/>
                </a:lnTo>
                <a:lnTo>
                  <a:pt x="25430" y="58700"/>
                </a:lnTo>
                <a:lnTo>
                  <a:pt x="25420" y="58700"/>
                </a:lnTo>
                <a:lnTo>
                  <a:pt x="25420" y="58690"/>
                </a:lnTo>
                <a:lnTo>
                  <a:pt x="25410" y="58680"/>
                </a:lnTo>
                <a:lnTo>
                  <a:pt x="25410" y="58650"/>
                </a:lnTo>
                <a:lnTo>
                  <a:pt x="25410" y="58640"/>
                </a:lnTo>
                <a:lnTo>
                  <a:pt x="25420" y="58600"/>
                </a:lnTo>
                <a:lnTo>
                  <a:pt x="25460" y="58530"/>
                </a:lnTo>
                <a:lnTo>
                  <a:pt x="25450" y="58490"/>
                </a:lnTo>
                <a:lnTo>
                  <a:pt x="25450" y="58450"/>
                </a:lnTo>
                <a:lnTo>
                  <a:pt x="25450" y="58440"/>
                </a:lnTo>
                <a:lnTo>
                  <a:pt x="25450" y="58410"/>
                </a:lnTo>
                <a:lnTo>
                  <a:pt x="25430" y="58400"/>
                </a:lnTo>
                <a:lnTo>
                  <a:pt x="25420" y="58390"/>
                </a:lnTo>
                <a:lnTo>
                  <a:pt x="25420" y="58370"/>
                </a:lnTo>
                <a:lnTo>
                  <a:pt x="25390" y="58300"/>
                </a:lnTo>
                <a:lnTo>
                  <a:pt x="25400" y="58250"/>
                </a:lnTo>
                <a:lnTo>
                  <a:pt x="25410" y="58230"/>
                </a:lnTo>
                <a:lnTo>
                  <a:pt x="25400" y="58230"/>
                </a:lnTo>
                <a:lnTo>
                  <a:pt x="25390" y="58220"/>
                </a:lnTo>
                <a:lnTo>
                  <a:pt x="25400" y="58210"/>
                </a:lnTo>
                <a:lnTo>
                  <a:pt x="25400" y="58200"/>
                </a:lnTo>
                <a:lnTo>
                  <a:pt x="25360" y="58190"/>
                </a:lnTo>
                <a:lnTo>
                  <a:pt x="25290" y="58200"/>
                </a:lnTo>
                <a:lnTo>
                  <a:pt x="25270" y="58190"/>
                </a:lnTo>
                <a:lnTo>
                  <a:pt x="25230" y="58190"/>
                </a:lnTo>
                <a:lnTo>
                  <a:pt x="25200" y="58180"/>
                </a:lnTo>
                <a:lnTo>
                  <a:pt x="25180" y="58170"/>
                </a:lnTo>
                <a:lnTo>
                  <a:pt x="25150" y="58170"/>
                </a:lnTo>
                <a:lnTo>
                  <a:pt x="25130" y="58120"/>
                </a:lnTo>
                <a:lnTo>
                  <a:pt x="25120" y="58120"/>
                </a:lnTo>
                <a:lnTo>
                  <a:pt x="25090" y="58120"/>
                </a:lnTo>
                <a:lnTo>
                  <a:pt x="25070" y="58100"/>
                </a:lnTo>
                <a:lnTo>
                  <a:pt x="25040" y="58110"/>
                </a:lnTo>
                <a:lnTo>
                  <a:pt x="25030" y="58110"/>
                </a:lnTo>
                <a:lnTo>
                  <a:pt x="25020" y="58110"/>
                </a:lnTo>
                <a:lnTo>
                  <a:pt x="24990" y="58100"/>
                </a:lnTo>
                <a:lnTo>
                  <a:pt x="24970" y="58070"/>
                </a:lnTo>
                <a:lnTo>
                  <a:pt x="24960" y="58060"/>
                </a:lnTo>
                <a:lnTo>
                  <a:pt x="24950" y="58060"/>
                </a:lnTo>
                <a:lnTo>
                  <a:pt x="24930" y="58060"/>
                </a:lnTo>
                <a:lnTo>
                  <a:pt x="24920" y="58070"/>
                </a:lnTo>
                <a:lnTo>
                  <a:pt x="24870" y="58080"/>
                </a:lnTo>
                <a:lnTo>
                  <a:pt x="24860" y="58080"/>
                </a:lnTo>
                <a:lnTo>
                  <a:pt x="24830" y="58110"/>
                </a:lnTo>
                <a:lnTo>
                  <a:pt x="24820" y="58100"/>
                </a:lnTo>
                <a:lnTo>
                  <a:pt x="24820" y="58090"/>
                </a:lnTo>
                <a:lnTo>
                  <a:pt x="24800" y="58080"/>
                </a:lnTo>
                <a:lnTo>
                  <a:pt x="24790" y="58100"/>
                </a:lnTo>
                <a:lnTo>
                  <a:pt x="24770" y="58140"/>
                </a:lnTo>
                <a:lnTo>
                  <a:pt x="24750" y="58130"/>
                </a:lnTo>
                <a:lnTo>
                  <a:pt x="24740" y="58150"/>
                </a:lnTo>
                <a:lnTo>
                  <a:pt x="24740" y="58170"/>
                </a:lnTo>
                <a:lnTo>
                  <a:pt x="24720" y="58160"/>
                </a:lnTo>
                <a:lnTo>
                  <a:pt x="24710" y="58160"/>
                </a:lnTo>
                <a:lnTo>
                  <a:pt x="24700" y="58170"/>
                </a:lnTo>
                <a:lnTo>
                  <a:pt x="24680" y="58170"/>
                </a:lnTo>
                <a:lnTo>
                  <a:pt x="24670" y="58190"/>
                </a:lnTo>
                <a:lnTo>
                  <a:pt x="24660" y="58190"/>
                </a:lnTo>
                <a:lnTo>
                  <a:pt x="24660" y="58220"/>
                </a:lnTo>
                <a:lnTo>
                  <a:pt x="24620" y="58260"/>
                </a:lnTo>
                <a:lnTo>
                  <a:pt x="24620" y="58270"/>
                </a:lnTo>
                <a:lnTo>
                  <a:pt x="24620" y="58280"/>
                </a:lnTo>
                <a:lnTo>
                  <a:pt x="24630" y="58290"/>
                </a:lnTo>
                <a:lnTo>
                  <a:pt x="24660" y="58280"/>
                </a:lnTo>
                <a:lnTo>
                  <a:pt x="24670" y="58280"/>
                </a:lnTo>
                <a:lnTo>
                  <a:pt x="24680" y="58290"/>
                </a:lnTo>
                <a:lnTo>
                  <a:pt x="24690" y="58300"/>
                </a:lnTo>
                <a:lnTo>
                  <a:pt x="24720" y="58300"/>
                </a:lnTo>
                <a:lnTo>
                  <a:pt x="24740" y="58300"/>
                </a:lnTo>
                <a:lnTo>
                  <a:pt x="24720" y="58300"/>
                </a:lnTo>
                <a:lnTo>
                  <a:pt x="24650" y="58290"/>
                </a:lnTo>
                <a:lnTo>
                  <a:pt x="24580" y="58290"/>
                </a:lnTo>
                <a:lnTo>
                  <a:pt x="24550" y="58270"/>
                </a:lnTo>
                <a:lnTo>
                  <a:pt x="24530" y="58270"/>
                </a:lnTo>
                <a:lnTo>
                  <a:pt x="24490" y="58240"/>
                </a:lnTo>
                <a:lnTo>
                  <a:pt x="24470" y="58200"/>
                </a:lnTo>
                <a:lnTo>
                  <a:pt x="24430" y="58170"/>
                </a:lnTo>
                <a:lnTo>
                  <a:pt x="24350" y="58150"/>
                </a:lnTo>
                <a:lnTo>
                  <a:pt x="24270" y="58160"/>
                </a:lnTo>
                <a:lnTo>
                  <a:pt x="24030" y="58160"/>
                </a:lnTo>
                <a:lnTo>
                  <a:pt x="23990" y="58160"/>
                </a:lnTo>
                <a:lnTo>
                  <a:pt x="23790" y="58160"/>
                </a:lnTo>
                <a:lnTo>
                  <a:pt x="23660" y="58170"/>
                </a:lnTo>
                <a:lnTo>
                  <a:pt x="23590" y="58150"/>
                </a:lnTo>
                <a:lnTo>
                  <a:pt x="23530" y="58130"/>
                </a:lnTo>
                <a:lnTo>
                  <a:pt x="23440" y="58130"/>
                </a:lnTo>
                <a:lnTo>
                  <a:pt x="23340" y="58130"/>
                </a:lnTo>
                <a:lnTo>
                  <a:pt x="23300" y="58130"/>
                </a:lnTo>
                <a:lnTo>
                  <a:pt x="23270" y="581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