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Kongo-Central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Kongo-Central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18470" y="51370"/>
                </a:moveTo>
                <a:lnTo>
                  <a:pt x="18470" y="51360"/>
                </a:lnTo>
                <a:lnTo>
                  <a:pt x="18480" y="51360"/>
                </a:lnTo>
                <a:lnTo>
                  <a:pt x="18480" y="51370"/>
                </a:lnTo>
                <a:lnTo>
                  <a:pt x="18490" y="51370"/>
                </a:lnTo>
                <a:lnTo>
                  <a:pt x="18500" y="51370"/>
                </a:lnTo>
                <a:lnTo>
                  <a:pt x="18510" y="51370"/>
                </a:lnTo>
                <a:lnTo>
                  <a:pt x="18520" y="51370"/>
                </a:lnTo>
                <a:lnTo>
                  <a:pt x="18520" y="51380"/>
                </a:lnTo>
                <a:lnTo>
                  <a:pt x="18530" y="51380"/>
                </a:lnTo>
                <a:lnTo>
                  <a:pt x="18530" y="51390"/>
                </a:lnTo>
                <a:lnTo>
                  <a:pt x="18530" y="51400"/>
                </a:lnTo>
                <a:lnTo>
                  <a:pt x="18540" y="51400"/>
                </a:lnTo>
                <a:lnTo>
                  <a:pt x="18540" y="51410"/>
                </a:lnTo>
                <a:lnTo>
                  <a:pt x="18550" y="51400"/>
                </a:lnTo>
                <a:lnTo>
                  <a:pt x="18560" y="51400"/>
                </a:lnTo>
                <a:lnTo>
                  <a:pt x="18560" y="51410"/>
                </a:lnTo>
                <a:lnTo>
                  <a:pt x="18560" y="51400"/>
                </a:lnTo>
                <a:lnTo>
                  <a:pt x="18570" y="51400"/>
                </a:lnTo>
                <a:lnTo>
                  <a:pt x="18570" y="51410"/>
                </a:lnTo>
                <a:lnTo>
                  <a:pt x="18570" y="51400"/>
                </a:lnTo>
                <a:lnTo>
                  <a:pt x="18580" y="51400"/>
                </a:lnTo>
                <a:lnTo>
                  <a:pt x="18590" y="51410"/>
                </a:lnTo>
                <a:lnTo>
                  <a:pt x="18600" y="51410"/>
                </a:lnTo>
                <a:lnTo>
                  <a:pt x="18600" y="51420"/>
                </a:lnTo>
                <a:lnTo>
                  <a:pt x="18610" y="51420"/>
                </a:lnTo>
                <a:lnTo>
                  <a:pt x="18620" y="51420"/>
                </a:lnTo>
                <a:lnTo>
                  <a:pt x="18620" y="51430"/>
                </a:lnTo>
                <a:lnTo>
                  <a:pt x="18620" y="51440"/>
                </a:lnTo>
                <a:lnTo>
                  <a:pt x="18630" y="51440"/>
                </a:lnTo>
                <a:lnTo>
                  <a:pt x="18630" y="51450"/>
                </a:lnTo>
                <a:lnTo>
                  <a:pt x="18630" y="51460"/>
                </a:lnTo>
                <a:lnTo>
                  <a:pt x="18640" y="51460"/>
                </a:lnTo>
                <a:lnTo>
                  <a:pt x="18640" y="51470"/>
                </a:lnTo>
                <a:lnTo>
                  <a:pt x="18650" y="51470"/>
                </a:lnTo>
                <a:lnTo>
                  <a:pt x="18650" y="51480"/>
                </a:lnTo>
                <a:lnTo>
                  <a:pt x="18660" y="51490"/>
                </a:lnTo>
                <a:lnTo>
                  <a:pt x="18670" y="51500"/>
                </a:lnTo>
                <a:lnTo>
                  <a:pt x="18670" y="51510"/>
                </a:lnTo>
                <a:lnTo>
                  <a:pt x="18670" y="51530"/>
                </a:lnTo>
                <a:lnTo>
                  <a:pt x="18670" y="51540"/>
                </a:lnTo>
                <a:lnTo>
                  <a:pt x="18680" y="51540"/>
                </a:lnTo>
                <a:lnTo>
                  <a:pt x="18670" y="51560"/>
                </a:lnTo>
                <a:lnTo>
                  <a:pt x="18680" y="51570"/>
                </a:lnTo>
                <a:lnTo>
                  <a:pt x="18680" y="51580"/>
                </a:lnTo>
                <a:lnTo>
                  <a:pt x="18680" y="51590"/>
                </a:lnTo>
                <a:lnTo>
                  <a:pt x="18680" y="51600"/>
                </a:lnTo>
                <a:lnTo>
                  <a:pt x="18680" y="51620"/>
                </a:lnTo>
                <a:lnTo>
                  <a:pt x="18680" y="51630"/>
                </a:lnTo>
                <a:lnTo>
                  <a:pt x="18670" y="51640"/>
                </a:lnTo>
                <a:lnTo>
                  <a:pt x="18670" y="51650"/>
                </a:lnTo>
                <a:lnTo>
                  <a:pt x="18670" y="51660"/>
                </a:lnTo>
                <a:lnTo>
                  <a:pt x="18680" y="51660"/>
                </a:lnTo>
                <a:lnTo>
                  <a:pt x="18690" y="51670"/>
                </a:lnTo>
                <a:lnTo>
                  <a:pt x="18690" y="51680"/>
                </a:lnTo>
                <a:lnTo>
                  <a:pt x="18690" y="51700"/>
                </a:lnTo>
                <a:lnTo>
                  <a:pt x="18690" y="51710"/>
                </a:lnTo>
                <a:lnTo>
                  <a:pt x="18670" y="51730"/>
                </a:lnTo>
                <a:lnTo>
                  <a:pt x="18670" y="51750"/>
                </a:lnTo>
                <a:lnTo>
                  <a:pt x="18670" y="51760"/>
                </a:lnTo>
                <a:lnTo>
                  <a:pt x="18670" y="51770"/>
                </a:lnTo>
                <a:lnTo>
                  <a:pt x="18670" y="51780"/>
                </a:lnTo>
                <a:lnTo>
                  <a:pt x="18670" y="51790"/>
                </a:lnTo>
                <a:lnTo>
                  <a:pt x="18660" y="51800"/>
                </a:lnTo>
                <a:lnTo>
                  <a:pt x="18670" y="51810"/>
                </a:lnTo>
                <a:lnTo>
                  <a:pt x="18680" y="51810"/>
                </a:lnTo>
                <a:lnTo>
                  <a:pt x="18680" y="51820"/>
                </a:lnTo>
                <a:lnTo>
                  <a:pt x="18690" y="51830"/>
                </a:lnTo>
                <a:lnTo>
                  <a:pt x="18680" y="51840"/>
                </a:lnTo>
                <a:lnTo>
                  <a:pt x="18680" y="51850"/>
                </a:lnTo>
                <a:lnTo>
                  <a:pt x="18670" y="51850"/>
                </a:lnTo>
                <a:lnTo>
                  <a:pt x="18670" y="51860"/>
                </a:lnTo>
                <a:lnTo>
                  <a:pt x="18680" y="51870"/>
                </a:lnTo>
                <a:lnTo>
                  <a:pt x="18670" y="51870"/>
                </a:lnTo>
                <a:lnTo>
                  <a:pt x="18670" y="51880"/>
                </a:lnTo>
                <a:lnTo>
                  <a:pt x="18670" y="51890"/>
                </a:lnTo>
                <a:lnTo>
                  <a:pt x="18670" y="51900"/>
                </a:lnTo>
                <a:lnTo>
                  <a:pt x="18670" y="51910"/>
                </a:lnTo>
                <a:lnTo>
                  <a:pt x="18680" y="51910"/>
                </a:lnTo>
                <a:lnTo>
                  <a:pt x="18690" y="51910"/>
                </a:lnTo>
                <a:lnTo>
                  <a:pt x="18690" y="51920"/>
                </a:lnTo>
                <a:lnTo>
                  <a:pt x="18700" y="51920"/>
                </a:lnTo>
                <a:lnTo>
                  <a:pt x="18710" y="51920"/>
                </a:lnTo>
                <a:lnTo>
                  <a:pt x="18720" y="51920"/>
                </a:lnTo>
                <a:lnTo>
                  <a:pt x="18740" y="51920"/>
                </a:lnTo>
                <a:lnTo>
                  <a:pt x="18760" y="51930"/>
                </a:lnTo>
                <a:lnTo>
                  <a:pt x="18770" y="51930"/>
                </a:lnTo>
                <a:lnTo>
                  <a:pt x="18790" y="51930"/>
                </a:lnTo>
                <a:lnTo>
                  <a:pt x="18800" y="51940"/>
                </a:lnTo>
                <a:lnTo>
                  <a:pt x="18810" y="51940"/>
                </a:lnTo>
                <a:lnTo>
                  <a:pt x="18820" y="51940"/>
                </a:lnTo>
                <a:lnTo>
                  <a:pt x="18830" y="51950"/>
                </a:lnTo>
                <a:lnTo>
                  <a:pt x="18840" y="51960"/>
                </a:lnTo>
                <a:lnTo>
                  <a:pt x="18830" y="51960"/>
                </a:lnTo>
                <a:lnTo>
                  <a:pt x="18840" y="51970"/>
                </a:lnTo>
                <a:lnTo>
                  <a:pt x="18840" y="51980"/>
                </a:lnTo>
                <a:lnTo>
                  <a:pt x="18850" y="51990"/>
                </a:lnTo>
                <a:lnTo>
                  <a:pt x="18850" y="52000"/>
                </a:lnTo>
                <a:lnTo>
                  <a:pt x="18850" y="52010"/>
                </a:lnTo>
                <a:lnTo>
                  <a:pt x="18860" y="52030"/>
                </a:lnTo>
                <a:lnTo>
                  <a:pt x="18870" y="52030"/>
                </a:lnTo>
                <a:lnTo>
                  <a:pt x="18880" y="52040"/>
                </a:lnTo>
                <a:lnTo>
                  <a:pt x="18900" y="52050"/>
                </a:lnTo>
                <a:lnTo>
                  <a:pt x="18910" y="52050"/>
                </a:lnTo>
                <a:lnTo>
                  <a:pt x="18920" y="52050"/>
                </a:lnTo>
                <a:lnTo>
                  <a:pt x="18940" y="52060"/>
                </a:lnTo>
                <a:lnTo>
                  <a:pt x="18950" y="52070"/>
                </a:lnTo>
                <a:lnTo>
                  <a:pt x="18960" y="52070"/>
                </a:lnTo>
                <a:lnTo>
                  <a:pt x="18960" y="52080"/>
                </a:lnTo>
                <a:lnTo>
                  <a:pt x="18960" y="52090"/>
                </a:lnTo>
                <a:lnTo>
                  <a:pt x="18970" y="52090"/>
                </a:lnTo>
                <a:lnTo>
                  <a:pt x="18980" y="52110"/>
                </a:lnTo>
                <a:lnTo>
                  <a:pt x="18990" y="52140"/>
                </a:lnTo>
                <a:lnTo>
                  <a:pt x="19000" y="52150"/>
                </a:lnTo>
                <a:lnTo>
                  <a:pt x="19010" y="52180"/>
                </a:lnTo>
                <a:lnTo>
                  <a:pt x="19040" y="52190"/>
                </a:lnTo>
                <a:lnTo>
                  <a:pt x="19050" y="52190"/>
                </a:lnTo>
                <a:lnTo>
                  <a:pt x="19060" y="52180"/>
                </a:lnTo>
                <a:lnTo>
                  <a:pt x="19080" y="52180"/>
                </a:lnTo>
                <a:lnTo>
                  <a:pt x="19100" y="52180"/>
                </a:lnTo>
                <a:lnTo>
                  <a:pt x="19120" y="52180"/>
                </a:lnTo>
                <a:lnTo>
                  <a:pt x="19140" y="52190"/>
                </a:lnTo>
                <a:lnTo>
                  <a:pt x="19150" y="52200"/>
                </a:lnTo>
                <a:lnTo>
                  <a:pt x="19170" y="52210"/>
                </a:lnTo>
                <a:lnTo>
                  <a:pt x="19190" y="52210"/>
                </a:lnTo>
                <a:lnTo>
                  <a:pt x="19210" y="52210"/>
                </a:lnTo>
                <a:lnTo>
                  <a:pt x="19220" y="52210"/>
                </a:lnTo>
                <a:lnTo>
                  <a:pt x="19240" y="52210"/>
                </a:lnTo>
                <a:lnTo>
                  <a:pt x="19250" y="52220"/>
                </a:lnTo>
                <a:lnTo>
                  <a:pt x="19270" y="52210"/>
                </a:lnTo>
                <a:lnTo>
                  <a:pt x="19280" y="52210"/>
                </a:lnTo>
                <a:lnTo>
                  <a:pt x="19290" y="52220"/>
                </a:lnTo>
                <a:lnTo>
                  <a:pt x="19320" y="52220"/>
                </a:lnTo>
                <a:lnTo>
                  <a:pt x="19340" y="52230"/>
                </a:lnTo>
                <a:lnTo>
                  <a:pt x="19360" y="52250"/>
                </a:lnTo>
                <a:lnTo>
                  <a:pt x="19390" y="52260"/>
                </a:lnTo>
                <a:lnTo>
                  <a:pt x="19400" y="52270"/>
                </a:lnTo>
                <a:lnTo>
                  <a:pt x="19420" y="52300"/>
                </a:lnTo>
                <a:lnTo>
                  <a:pt x="19410" y="52310"/>
                </a:lnTo>
                <a:lnTo>
                  <a:pt x="19420" y="52320"/>
                </a:lnTo>
                <a:lnTo>
                  <a:pt x="19440" y="52330"/>
                </a:lnTo>
                <a:lnTo>
                  <a:pt x="19470" y="52330"/>
                </a:lnTo>
                <a:lnTo>
                  <a:pt x="19500" y="52340"/>
                </a:lnTo>
                <a:lnTo>
                  <a:pt x="19530" y="52330"/>
                </a:lnTo>
                <a:lnTo>
                  <a:pt x="19540" y="52330"/>
                </a:lnTo>
                <a:lnTo>
                  <a:pt x="19550" y="52330"/>
                </a:lnTo>
                <a:lnTo>
                  <a:pt x="19550" y="52320"/>
                </a:lnTo>
                <a:lnTo>
                  <a:pt x="19550" y="52310"/>
                </a:lnTo>
                <a:lnTo>
                  <a:pt x="19560" y="52310"/>
                </a:lnTo>
                <a:lnTo>
                  <a:pt x="19560" y="52320"/>
                </a:lnTo>
                <a:lnTo>
                  <a:pt x="19550" y="52320"/>
                </a:lnTo>
                <a:lnTo>
                  <a:pt x="19560" y="52320"/>
                </a:lnTo>
                <a:lnTo>
                  <a:pt x="19570" y="52320"/>
                </a:lnTo>
                <a:lnTo>
                  <a:pt x="19570" y="52310"/>
                </a:lnTo>
                <a:lnTo>
                  <a:pt x="19580" y="52310"/>
                </a:lnTo>
                <a:lnTo>
                  <a:pt x="19590" y="52310"/>
                </a:lnTo>
                <a:lnTo>
                  <a:pt x="19600" y="52290"/>
                </a:lnTo>
                <a:lnTo>
                  <a:pt x="19610" y="52290"/>
                </a:lnTo>
                <a:lnTo>
                  <a:pt x="19620" y="52290"/>
                </a:lnTo>
                <a:lnTo>
                  <a:pt x="19630" y="52290"/>
                </a:lnTo>
                <a:lnTo>
                  <a:pt x="19630" y="52280"/>
                </a:lnTo>
                <a:lnTo>
                  <a:pt x="19640" y="52290"/>
                </a:lnTo>
                <a:lnTo>
                  <a:pt x="19650" y="52290"/>
                </a:lnTo>
                <a:lnTo>
                  <a:pt x="19640" y="52280"/>
                </a:lnTo>
                <a:lnTo>
                  <a:pt x="19640" y="52270"/>
                </a:lnTo>
                <a:lnTo>
                  <a:pt x="19650" y="52270"/>
                </a:lnTo>
                <a:lnTo>
                  <a:pt x="19660" y="52260"/>
                </a:lnTo>
                <a:lnTo>
                  <a:pt x="19660" y="52250"/>
                </a:lnTo>
                <a:lnTo>
                  <a:pt x="19670" y="52250"/>
                </a:lnTo>
                <a:lnTo>
                  <a:pt x="19680" y="52250"/>
                </a:lnTo>
                <a:lnTo>
                  <a:pt x="19680" y="52240"/>
                </a:lnTo>
                <a:lnTo>
                  <a:pt x="19680" y="52230"/>
                </a:lnTo>
                <a:lnTo>
                  <a:pt x="19690" y="52230"/>
                </a:lnTo>
                <a:lnTo>
                  <a:pt x="19700" y="52230"/>
                </a:lnTo>
                <a:lnTo>
                  <a:pt x="19700" y="52220"/>
                </a:lnTo>
                <a:lnTo>
                  <a:pt x="19700" y="52210"/>
                </a:lnTo>
                <a:lnTo>
                  <a:pt x="19710" y="52210"/>
                </a:lnTo>
                <a:lnTo>
                  <a:pt x="19710" y="52200"/>
                </a:lnTo>
                <a:lnTo>
                  <a:pt x="19710" y="52190"/>
                </a:lnTo>
                <a:lnTo>
                  <a:pt x="19700" y="52190"/>
                </a:lnTo>
                <a:lnTo>
                  <a:pt x="19710" y="52190"/>
                </a:lnTo>
                <a:lnTo>
                  <a:pt x="19710" y="52180"/>
                </a:lnTo>
                <a:lnTo>
                  <a:pt x="19710" y="52170"/>
                </a:lnTo>
                <a:lnTo>
                  <a:pt x="19720" y="52160"/>
                </a:lnTo>
                <a:lnTo>
                  <a:pt x="19730" y="52160"/>
                </a:lnTo>
                <a:lnTo>
                  <a:pt x="19730" y="52150"/>
                </a:lnTo>
                <a:lnTo>
                  <a:pt x="19730" y="52130"/>
                </a:lnTo>
                <a:lnTo>
                  <a:pt x="19740" y="52130"/>
                </a:lnTo>
                <a:lnTo>
                  <a:pt x="19750" y="52120"/>
                </a:lnTo>
                <a:lnTo>
                  <a:pt x="19760" y="52120"/>
                </a:lnTo>
                <a:lnTo>
                  <a:pt x="19760" y="52110"/>
                </a:lnTo>
                <a:lnTo>
                  <a:pt x="19770" y="52110"/>
                </a:lnTo>
                <a:lnTo>
                  <a:pt x="19760" y="52100"/>
                </a:lnTo>
                <a:lnTo>
                  <a:pt x="19770" y="52100"/>
                </a:lnTo>
                <a:lnTo>
                  <a:pt x="19770" y="52090"/>
                </a:lnTo>
                <a:lnTo>
                  <a:pt x="19770" y="52080"/>
                </a:lnTo>
                <a:lnTo>
                  <a:pt x="19780" y="52070"/>
                </a:lnTo>
                <a:lnTo>
                  <a:pt x="19770" y="52070"/>
                </a:lnTo>
                <a:lnTo>
                  <a:pt x="19770" y="52060"/>
                </a:lnTo>
                <a:lnTo>
                  <a:pt x="19780" y="52060"/>
                </a:lnTo>
                <a:lnTo>
                  <a:pt x="19790" y="52050"/>
                </a:lnTo>
                <a:lnTo>
                  <a:pt x="19790" y="52040"/>
                </a:lnTo>
                <a:lnTo>
                  <a:pt x="19780" y="52040"/>
                </a:lnTo>
                <a:lnTo>
                  <a:pt x="19780" y="52030"/>
                </a:lnTo>
                <a:lnTo>
                  <a:pt x="19780" y="52020"/>
                </a:lnTo>
                <a:lnTo>
                  <a:pt x="19780" y="52010"/>
                </a:lnTo>
                <a:lnTo>
                  <a:pt x="19770" y="52010"/>
                </a:lnTo>
                <a:lnTo>
                  <a:pt x="19770" y="52000"/>
                </a:lnTo>
                <a:lnTo>
                  <a:pt x="19780" y="51990"/>
                </a:lnTo>
                <a:lnTo>
                  <a:pt x="19780" y="51980"/>
                </a:lnTo>
                <a:lnTo>
                  <a:pt x="19770" y="51970"/>
                </a:lnTo>
                <a:lnTo>
                  <a:pt x="19780" y="51970"/>
                </a:lnTo>
                <a:lnTo>
                  <a:pt x="19770" y="51970"/>
                </a:lnTo>
                <a:lnTo>
                  <a:pt x="19770" y="51960"/>
                </a:lnTo>
                <a:lnTo>
                  <a:pt x="19770" y="51950"/>
                </a:lnTo>
                <a:lnTo>
                  <a:pt x="19780" y="51940"/>
                </a:lnTo>
                <a:lnTo>
                  <a:pt x="19780" y="51930"/>
                </a:lnTo>
                <a:lnTo>
                  <a:pt x="19770" y="51930"/>
                </a:lnTo>
                <a:lnTo>
                  <a:pt x="19770" y="51920"/>
                </a:lnTo>
                <a:lnTo>
                  <a:pt x="19760" y="51920"/>
                </a:lnTo>
                <a:lnTo>
                  <a:pt x="19770" y="51910"/>
                </a:lnTo>
                <a:lnTo>
                  <a:pt x="19780" y="51900"/>
                </a:lnTo>
                <a:lnTo>
                  <a:pt x="19780" y="51890"/>
                </a:lnTo>
                <a:lnTo>
                  <a:pt x="19780" y="51880"/>
                </a:lnTo>
                <a:lnTo>
                  <a:pt x="19790" y="51880"/>
                </a:lnTo>
                <a:lnTo>
                  <a:pt x="19790" y="51870"/>
                </a:lnTo>
                <a:lnTo>
                  <a:pt x="19800" y="51870"/>
                </a:lnTo>
                <a:lnTo>
                  <a:pt x="19810" y="51870"/>
                </a:lnTo>
                <a:lnTo>
                  <a:pt x="19810" y="51860"/>
                </a:lnTo>
                <a:lnTo>
                  <a:pt x="19820" y="51860"/>
                </a:lnTo>
                <a:lnTo>
                  <a:pt x="19830" y="51860"/>
                </a:lnTo>
                <a:lnTo>
                  <a:pt x="19840" y="51860"/>
                </a:lnTo>
                <a:lnTo>
                  <a:pt x="19840" y="51850"/>
                </a:lnTo>
                <a:lnTo>
                  <a:pt x="19850" y="51850"/>
                </a:lnTo>
                <a:lnTo>
                  <a:pt x="19850" y="51840"/>
                </a:lnTo>
                <a:lnTo>
                  <a:pt x="19860" y="51840"/>
                </a:lnTo>
                <a:lnTo>
                  <a:pt x="19860" y="51850"/>
                </a:lnTo>
                <a:lnTo>
                  <a:pt x="19870" y="51850"/>
                </a:lnTo>
                <a:lnTo>
                  <a:pt x="19880" y="51850"/>
                </a:lnTo>
                <a:lnTo>
                  <a:pt x="19890" y="51850"/>
                </a:lnTo>
                <a:lnTo>
                  <a:pt x="19900" y="51850"/>
                </a:lnTo>
                <a:lnTo>
                  <a:pt x="19900" y="51840"/>
                </a:lnTo>
                <a:lnTo>
                  <a:pt x="19900" y="51850"/>
                </a:lnTo>
                <a:lnTo>
                  <a:pt x="19910" y="51850"/>
                </a:lnTo>
                <a:lnTo>
                  <a:pt x="19910" y="51840"/>
                </a:lnTo>
                <a:lnTo>
                  <a:pt x="19910" y="51850"/>
                </a:lnTo>
                <a:lnTo>
                  <a:pt x="19920" y="51850"/>
                </a:lnTo>
                <a:lnTo>
                  <a:pt x="19920" y="51840"/>
                </a:lnTo>
                <a:lnTo>
                  <a:pt x="19920" y="51850"/>
                </a:lnTo>
                <a:lnTo>
                  <a:pt x="19930" y="51850"/>
                </a:lnTo>
                <a:lnTo>
                  <a:pt x="19930" y="51860"/>
                </a:lnTo>
                <a:lnTo>
                  <a:pt x="19930" y="51870"/>
                </a:lnTo>
                <a:lnTo>
                  <a:pt x="19940" y="51870"/>
                </a:lnTo>
                <a:lnTo>
                  <a:pt x="19940" y="51880"/>
                </a:lnTo>
                <a:lnTo>
                  <a:pt x="19940" y="51890"/>
                </a:lnTo>
                <a:lnTo>
                  <a:pt x="19940" y="51900"/>
                </a:lnTo>
                <a:lnTo>
                  <a:pt x="19950" y="51910"/>
                </a:lnTo>
                <a:lnTo>
                  <a:pt x="19960" y="51910"/>
                </a:lnTo>
                <a:lnTo>
                  <a:pt x="19960" y="51920"/>
                </a:lnTo>
                <a:lnTo>
                  <a:pt x="19960" y="51930"/>
                </a:lnTo>
                <a:lnTo>
                  <a:pt x="19970" y="51930"/>
                </a:lnTo>
                <a:lnTo>
                  <a:pt x="19970" y="51940"/>
                </a:lnTo>
                <a:lnTo>
                  <a:pt x="19980" y="51940"/>
                </a:lnTo>
                <a:lnTo>
                  <a:pt x="19980" y="51950"/>
                </a:lnTo>
                <a:lnTo>
                  <a:pt x="19990" y="51960"/>
                </a:lnTo>
                <a:lnTo>
                  <a:pt x="19990" y="51970"/>
                </a:lnTo>
                <a:lnTo>
                  <a:pt x="19990" y="51980"/>
                </a:lnTo>
                <a:lnTo>
                  <a:pt x="19980" y="51980"/>
                </a:lnTo>
                <a:lnTo>
                  <a:pt x="19980" y="51990"/>
                </a:lnTo>
                <a:lnTo>
                  <a:pt x="19990" y="51990"/>
                </a:lnTo>
                <a:lnTo>
                  <a:pt x="19990" y="52000"/>
                </a:lnTo>
                <a:lnTo>
                  <a:pt x="19990" y="52010"/>
                </a:lnTo>
                <a:lnTo>
                  <a:pt x="19990" y="52020"/>
                </a:lnTo>
                <a:lnTo>
                  <a:pt x="20000" y="52020"/>
                </a:lnTo>
                <a:lnTo>
                  <a:pt x="20000" y="52030"/>
                </a:lnTo>
                <a:lnTo>
                  <a:pt x="20000" y="52020"/>
                </a:lnTo>
                <a:lnTo>
                  <a:pt x="20010" y="52020"/>
                </a:lnTo>
                <a:lnTo>
                  <a:pt x="20010" y="52030"/>
                </a:lnTo>
                <a:lnTo>
                  <a:pt x="20020" y="52030"/>
                </a:lnTo>
                <a:lnTo>
                  <a:pt x="20020" y="52040"/>
                </a:lnTo>
                <a:lnTo>
                  <a:pt x="20030" y="52040"/>
                </a:lnTo>
                <a:lnTo>
                  <a:pt x="20040" y="52040"/>
                </a:lnTo>
                <a:lnTo>
                  <a:pt x="20040" y="52050"/>
                </a:lnTo>
                <a:lnTo>
                  <a:pt x="20050" y="52050"/>
                </a:lnTo>
                <a:lnTo>
                  <a:pt x="20050" y="52060"/>
                </a:lnTo>
                <a:lnTo>
                  <a:pt x="20060" y="52070"/>
                </a:lnTo>
                <a:lnTo>
                  <a:pt x="20050" y="52080"/>
                </a:lnTo>
                <a:lnTo>
                  <a:pt x="20060" y="52080"/>
                </a:lnTo>
                <a:lnTo>
                  <a:pt x="20060" y="52090"/>
                </a:lnTo>
                <a:lnTo>
                  <a:pt x="20060" y="52100"/>
                </a:lnTo>
                <a:lnTo>
                  <a:pt x="20070" y="52100"/>
                </a:lnTo>
                <a:lnTo>
                  <a:pt x="20070" y="52110"/>
                </a:lnTo>
                <a:lnTo>
                  <a:pt x="20070" y="52120"/>
                </a:lnTo>
                <a:lnTo>
                  <a:pt x="20080" y="52120"/>
                </a:lnTo>
                <a:lnTo>
                  <a:pt x="20090" y="52130"/>
                </a:lnTo>
                <a:lnTo>
                  <a:pt x="20100" y="52130"/>
                </a:lnTo>
                <a:lnTo>
                  <a:pt x="20110" y="52140"/>
                </a:lnTo>
                <a:lnTo>
                  <a:pt x="20110" y="52150"/>
                </a:lnTo>
                <a:lnTo>
                  <a:pt x="20120" y="52140"/>
                </a:lnTo>
                <a:lnTo>
                  <a:pt x="20130" y="52150"/>
                </a:lnTo>
                <a:lnTo>
                  <a:pt x="20140" y="52150"/>
                </a:lnTo>
                <a:lnTo>
                  <a:pt x="20150" y="52150"/>
                </a:lnTo>
                <a:lnTo>
                  <a:pt x="20160" y="52150"/>
                </a:lnTo>
                <a:lnTo>
                  <a:pt x="20170" y="52140"/>
                </a:lnTo>
                <a:lnTo>
                  <a:pt x="20180" y="52140"/>
                </a:lnTo>
                <a:lnTo>
                  <a:pt x="20190" y="52140"/>
                </a:lnTo>
                <a:lnTo>
                  <a:pt x="20190" y="52130"/>
                </a:lnTo>
                <a:lnTo>
                  <a:pt x="20200" y="52130"/>
                </a:lnTo>
                <a:lnTo>
                  <a:pt x="20210" y="52130"/>
                </a:lnTo>
                <a:lnTo>
                  <a:pt x="20220" y="52130"/>
                </a:lnTo>
                <a:lnTo>
                  <a:pt x="20230" y="52130"/>
                </a:lnTo>
                <a:lnTo>
                  <a:pt x="20230" y="52120"/>
                </a:lnTo>
                <a:lnTo>
                  <a:pt x="20240" y="52120"/>
                </a:lnTo>
                <a:lnTo>
                  <a:pt x="20250" y="52120"/>
                </a:lnTo>
                <a:lnTo>
                  <a:pt x="20260" y="52120"/>
                </a:lnTo>
                <a:lnTo>
                  <a:pt x="20260" y="52130"/>
                </a:lnTo>
                <a:lnTo>
                  <a:pt x="20270" y="52130"/>
                </a:lnTo>
                <a:lnTo>
                  <a:pt x="20280" y="52120"/>
                </a:lnTo>
                <a:lnTo>
                  <a:pt x="20290" y="52120"/>
                </a:lnTo>
                <a:lnTo>
                  <a:pt x="20290" y="52110"/>
                </a:lnTo>
                <a:lnTo>
                  <a:pt x="20300" y="52110"/>
                </a:lnTo>
                <a:lnTo>
                  <a:pt x="20300" y="52100"/>
                </a:lnTo>
                <a:lnTo>
                  <a:pt x="20300" y="52090"/>
                </a:lnTo>
                <a:lnTo>
                  <a:pt x="20310" y="52080"/>
                </a:lnTo>
                <a:lnTo>
                  <a:pt x="20320" y="52080"/>
                </a:lnTo>
                <a:lnTo>
                  <a:pt x="20320" y="52070"/>
                </a:lnTo>
                <a:lnTo>
                  <a:pt x="20330" y="52060"/>
                </a:lnTo>
                <a:lnTo>
                  <a:pt x="20340" y="52050"/>
                </a:lnTo>
                <a:lnTo>
                  <a:pt x="20350" y="52050"/>
                </a:lnTo>
                <a:lnTo>
                  <a:pt x="20370" y="52060"/>
                </a:lnTo>
                <a:lnTo>
                  <a:pt x="20380" y="52060"/>
                </a:lnTo>
                <a:lnTo>
                  <a:pt x="20390" y="52070"/>
                </a:lnTo>
                <a:lnTo>
                  <a:pt x="20390" y="52080"/>
                </a:lnTo>
                <a:lnTo>
                  <a:pt x="20410" y="52080"/>
                </a:lnTo>
                <a:lnTo>
                  <a:pt x="20420" y="52090"/>
                </a:lnTo>
                <a:lnTo>
                  <a:pt x="20430" y="52090"/>
                </a:lnTo>
                <a:lnTo>
                  <a:pt x="20440" y="52090"/>
                </a:lnTo>
                <a:lnTo>
                  <a:pt x="20450" y="52110"/>
                </a:lnTo>
                <a:lnTo>
                  <a:pt x="20460" y="52120"/>
                </a:lnTo>
                <a:lnTo>
                  <a:pt x="20470" y="52130"/>
                </a:lnTo>
                <a:lnTo>
                  <a:pt x="20480" y="52130"/>
                </a:lnTo>
                <a:lnTo>
                  <a:pt x="20560" y="52130"/>
                </a:lnTo>
                <a:lnTo>
                  <a:pt x="20590" y="52130"/>
                </a:lnTo>
                <a:lnTo>
                  <a:pt x="20620" y="52140"/>
                </a:lnTo>
                <a:lnTo>
                  <a:pt x="20670" y="52130"/>
                </a:lnTo>
                <a:lnTo>
                  <a:pt x="20680" y="52120"/>
                </a:lnTo>
                <a:lnTo>
                  <a:pt x="20730" y="52120"/>
                </a:lnTo>
                <a:lnTo>
                  <a:pt x="20830" y="52120"/>
                </a:lnTo>
                <a:lnTo>
                  <a:pt x="20870" y="52120"/>
                </a:lnTo>
                <a:lnTo>
                  <a:pt x="20930" y="52130"/>
                </a:lnTo>
                <a:lnTo>
                  <a:pt x="20940" y="52090"/>
                </a:lnTo>
                <a:lnTo>
                  <a:pt x="20940" y="52080"/>
                </a:lnTo>
                <a:lnTo>
                  <a:pt x="20950" y="52040"/>
                </a:lnTo>
                <a:lnTo>
                  <a:pt x="20950" y="52030"/>
                </a:lnTo>
                <a:lnTo>
                  <a:pt x="20970" y="52010"/>
                </a:lnTo>
                <a:lnTo>
                  <a:pt x="20960" y="52000"/>
                </a:lnTo>
                <a:lnTo>
                  <a:pt x="20970" y="51990"/>
                </a:lnTo>
                <a:lnTo>
                  <a:pt x="20970" y="51980"/>
                </a:lnTo>
                <a:lnTo>
                  <a:pt x="20980" y="51990"/>
                </a:lnTo>
                <a:lnTo>
                  <a:pt x="20990" y="51990"/>
                </a:lnTo>
                <a:lnTo>
                  <a:pt x="20990" y="52000"/>
                </a:lnTo>
                <a:lnTo>
                  <a:pt x="21000" y="52000"/>
                </a:lnTo>
                <a:lnTo>
                  <a:pt x="21000" y="51990"/>
                </a:lnTo>
                <a:lnTo>
                  <a:pt x="21000" y="51980"/>
                </a:lnTo>
                <a:lnTo>
                  <a:pt x="21000" y="51970"/>
                </a:lnTo>
                <a:lnTo>
                  <a:pt x="21010" y="51970"/>
                </a:lnTo>
                <a:lnTo>
                  <a:pt x="21020" y="51960"/>
                </a:lnTo>
                <a:lnTo>
                  <a:pt x="21030" y="51960"/>
                </a:lnTo>
                <a:lnTo>
                  <a:pt x="21030" y="51970"/>
                </a:lnTo>
                <a:lnTo>
                  <a:pt x="21020" y="51970"/>
                </a:lnTo>
                <a:lnTo>
                  <a:pt x="21020" y="51980"/>
                </a:lnTo>
                <a:lnTo>
                  <a:pt x="21030" y="51980"/>
                </a:lnTo>
                <a:lnTo>
                  <a:pt x="21030" y="51970"/>
                </a:lnTo>
                <a:lnTo>
                  <a:pt x="21040" y="51970"/>
                </a:lnTo>
                <a:lnTo>
                  <a:pt x="21040" y="52040"/>
                </a:lnTo>
                <a:lnTo>
                  <a:pt x="21070" y="52080"/>
                </a:lnTo>
                <a:lnTo>
                  <a:pt x="21170" y="52150"/>
                </a:lnTo>
                <a:lnTo>
                  <a:pt x="21260" y="52180"/>
                </a:lnTo>
                <a:lnTo>
                  <a:pt x="21330" y="52200"/>
                </a:lnTo>
                <a:lnTo>
                  <a:pt x="21390" y="52250"/>
                </a:lnTo>
                <a:lnTo>
                  <a:pt x="21420" y="52340"/>
                </a:lnTo>
                <a:lnTo>
                  <a:pt x="21400" y="52410"/>
                </a:lnTo>
                <a:lnTo>
                  <a:pt x="21360" y="52490"/>
                </a:lnTo>
                <a:lnTo>
                  <a:pt x="21300" y="52570"/>
                </a:lnTo>
                <a:lnTo>
                  <a:pt x="21270" y="52640"/>
                </a:lnTo>
                <a:lnTo>
                  <a:pt x="21250" y="52720"/>
                </a:lnTo>
                <a:lnTo>
                  <a:pt x="21250" y="52790"/>
                </a:lnTo>
                <a:lnTo>
                  <a:pt x="21240" y="52890"/>
                </a:lnTo>
                <a:lnTo>
                  <a:pt x="21220" y="52950"/>
                </a:lnTo>
                <a:lnTo>
                  <a:pt x="21170" y="53030"/>
                </a:lnTo>
                <a:lnTo>
                  <a:pt x="21100" y="53100"/>
                </a:lnTo>
                <a:lnTo>
                  <a:pt x="21030" y="53110"/>
                </a:lnTo>
                <a:lnTo>
                  <a:pt x="20930" y="53100"/>
                </a:lnTo>
                <a:lnTo>
                  <a:pt x="20870" y="53110"/>
                </a:lnTo>
                <a:lnTo>
                  <a:pt x="20820" y="53150"/>
                </a:lnTo>
                <a:lnTo>
                  <a:pt x="20800" y="53220"/>
                </a:lnTo>
                <a:lnTo>
                  <a:pt x="20770" y="53360"/>
                </a:lnTo>
                <a:lnTo>
                  <a:pt x="20780" y="53440"/>
                </a:lnTo>
                <a:lnTo>
                  <a:pt x="20820" y="53500"/>
                </a:lnTo>
                <a:lnTo>
                  <a:pt x="20890" y="53560"/>
                </a:lnTo>
                <a:lnTo>
                  <a:pt x="20920" y="53570"/>
                </a:lnTo>
                <a:lnTo>
                  <a:pt x="20980" y="53600"/>
                </a:lnTo>
                <a:lnTo>
                  <a:pt x="21030" y="53620"/>
                </a:lnTo>
                <a:lnTo>
                  <a:pt x="21070" y="53650"/>
                </a:lnTo>
                <a:lnTo>
                  <a:pt x="21080" y="53660"/>
                </a:lnTo>
                <a:lnTo>
                  <a:pt x="21100" y="53670"/>
                </a:lnTo>
                <a:lnTo>
                  <a:pt x="21110" y="53670"/>
                </a:lnTo>
                <a:lnTo>
                  <a:pt x="21110" y="53680"/>
                </a:lnTo>
                <a:lnTo>
                  <a:pt x="21110" y="53690"/>
                </a:lnTo>
                <a:lnTo>
                  <a:pt x="21110" y="53710"/>
                </a:lnTo>
                <a:lnTo>
                  <a:pt x="21110" y="53720"/>
                </a:lnTo>
                <a:lnTo>
                  <a:pt x="21170" y="53770"/>
                </a:lnTo>
                <a:lnTo>
                  <a:pt x="21260" y="53810"/>
                </a:lnTo>
                <a:lnTo>
                  <a:pt x="21340" y="53840"/>
                </a:lnTo>
                <a:lnTo>
                  <a:pt x="21390" y="53870"/>
                </a:lnTo>
                <a:lnTo>
                  <a:pt x="21390" y="53920"/>
                </a:lnTo>
                <a:lnTo>
                  <a:pt x="21390" y="53960"/>
                </a:lnTo>
                <a:lnTo>
                  <a:pt x="21410" y="54010"/>
                </a:lnTo>
                <a:lnTo>
                  <a:pt x="21440" y="54110"/>
                </a:lnTo>
                <a:lnTo>
                  <a:pt x="21490" y="54110"/>
                </a:lnTo>
                <a:lnTo>
                  <a:pt x="21550" y="54130"/>
                </a:lnTo>
                <a:lnTo>
                  <a:pt x="21560" y="54130"/>
                </a:lnTo>
                <a:lnTo>
                  <a:pt x="21570" y="54130"/>
                </a:lnTo>
                <a:lnTo>
                  <a:pt x="21580" y="54130"/>
                </a:lnTo>
                <a:lnTo>
                  <a:pt x="21620" y="54110"/>
                </a:lnTo>
                <a:lnTo>
                  <a:pt x="21650" y="54130"/>
                </a:lnTo>
                <a:lnTo>
                  <a:pt x="21680" y="54140"/>
                </a:lnTo>
                <a:lnTo>
                  <a:pt x="21720" y="54120"/>
                </a:lnTo>
                <a:lnTo>
                  <a:pt x="21730" y="54120"/>
                </a:lnTo>
                <a:lnTo>
                  <a:pt x="21750" y="54140"/>
                </a:lnTo>
                <a:lnTo>
                  <a:pt x="21760" y="54140"/>
                </a:lnTo>
                <a:lnTo>
                  <a:pt x="21800" y="54140"/>
                </a:lnTo>
                <a:lnTo>
                  <a:pt x="21810" y="54140"/>
                </a:lnTo>
                <a:lnTo>
                  <a:pt x="21810" y="54130"/>
                </a:lnTo>
                <a:lnTo>
                  <a:pt x="21820" y="54130"/>
                </a:lnTo>
                <a:lnTo>
                  <a:pt x="21820" y="54120"/>
                </a:lnTo>
                <a:lnTo>
                  <a:pt x="21810" y="54110"/>
                </a:lnTo>
                <a:lnTo>
                  <a:pt x="21820" y="54110"/>
                </a:lnTo>
                <a:lnTo>
                  <a:pt x="21820" y="54100"/>
                </a:lnTo>
                <a:lnTo>
                  <a:pt x="21830" y="54100"/>
                </a:lnTo>
                <a:lnTo>
                  <a:pt x="21840" y="54100"/>
                </a:lnTo>
                <a:lnTo>
                  <a:pt x="21850" y="54100"/>
                </a:lnTo>
                <a:lnTo>
                  <a:pt x="21860" y="54090"/>
                </a:lnTo>
                <a:lnTo>
                  <a:pt x="21850" y="54090"/>
                </a:lnTo>
                <a:lnTo>
                  <a:pt x="21860" y="54090"/>
                </a:lnTo>
                <a:lnTo>
                  <a:pt x="21870" y="54090"/>
                </a:lnTo>
                <a:lnTo>
                  <a:pt x="21860" y="54080"/>
                </a:lnTo>
                <a:lnTo>
                  <a:pt x="21850" y="54080"/>
                </a:lnTo>
                <a:lnTo>
                  <a:pt x="21860" y="54080"/>
                </a:lnTo>
                <a:lnTo>
                  <a:pt x="21850" y="54070"/>
                </a:lnTo>
                <a:lnTo>
                  <a:pt x="21860" y="54070"/>
                </a:lnTo>
                <a:lnTo>
                  <a:pt x="21850" y="54060"/>
                </a:lnTo>
                <a:lnTo>
                  <a:pt x="21860" y="54060"/>
                </a:lnTo>
                <a:lnTo>
                  <a:pt x="21860" y="54050"/>
                </a:lnTo>
                <a:lnTo>
                  <a:pt x="21870" y="54060"/>
                </a:lnTo>
                <a:lnTo>
                  <a:pt x="21870" y="54050"/>
                </a:lnTo>
                <a:lnTo>
                  <a:pt x="21880" y="54050"/>
                </a:lnTo>
                <a:lnTo>
                  <a:pt x="21880" y="54040"/>
                </a:lnTo>
                <a:lnTo>
                  <a:pt x="21890" y="54040"/>
                </a:lnTo>
                <a:lnTo>
                  <a:pt x="21880" y="54040"/>
                </a:lnTo>
                <a:lnTo>
                  <a:pt x="21880" y="54030"/>
                </a:lnTo>
                <a:lnTo>
                  <a:pt x="21890" y="54030"/>
                </a:lnTo>
                <a:lnTo>
                  <a:pt x="21890" y="54020"/>
                </a:lnTo>
                <a:lnTo>
                  <a:pt x="21890" y="54030"/>
                </a:lnTo>
                <a:lnTo>
                  <a:pt x="21890" y="54020"/>
                </a:lnTo>
                <a:lnTo>
                  <a:pt x="21900" y="54020"/>
                </a:lnTo>
                <a:lnTo>
                  <a:pt x="21900" y="54010"/>
                </a:lnTo>
                <a:lnTo>
                  <a:pt x="21900" y="54000"/>
                </a:lnTo>
                <a:lnTo>
                  <a:pt x="21900" y="54010"/>
                </a:lnTo>
                <a:lnTo>
                  <a:pt x="21910" y="54010"/>
                </a:lnTo>
                <a:lnTo>
                  <a:pt x="21910" y="54000"/>
                </a:lnTo>
                <a:lnTo>
                  <a:pt x="21910" y="53990"/>
                </a:lnTo>
                <a:lnTo>
                  <a:pt x="21910" y="53980"/>
                </a:lnTo>
                <a:lnTo>
                  <a:pt x="21900" y="53980"/>
                </a:lnTo>
                <a:lnTo>
                  <a:pt x="21910" y="53980"/>
                </a:lnTo>
                <a:lnTo>
                  <a:pt x="21900" y="53980"/>
                </a:lnTo>
                <a:lnTo>
                  <a:pt x="21900" y="53970"/>
                </a:lnTo>
                <a:lnTo>
                  <a:pt x="21900" y="53980"/>
                </a:lnTo>
                <a:lnTo>
                  <a:pt x="21900" y="53970"/>
                </a:lnTo>
                <a:lnTo>
                  <a:pt x="21890" y="53970"/>
                </a:lnTo>
                <a:lnTo>
                  <a:pt x="21900" y="53960"/>
                </a:lnTo>
                <a:lnTo>
                  <a:pt x="21890" y="53960"/>
                </a:lnTo>
                <a:lnTo>
                  <a:pt x="21890" y="53970"/>
                </a:lnTo>
                <a:lnTo>
                  <a:pt x="21890" y="53960"/>
                </a:lnTo>
                <a:lnTo>
                  <a:pt x="21900" y="53960"/>
                </a:lnTo>
                <a:lnTo>
                  <a:pt x="21900" y="53950"/>
                </a:lnTo>
                <a:lnTo>
                  <a:pt x="21890" y="53950"/>
                </a:lnTo>
                <a:lnTo>
                  <a:pt x="21900" y="53950"/>
                </a:lnTo>
                <a:lnTo>
                  <a:pt x="21900" y="53940"/>
                </a:lnTo>
                <a:lnTo>
                  <a:pt x="21910" y="53940"/>
                </a:lnTo>
                <a:lnTo>
                  <a:pt x="21910" y="53930"/>
                </a:lnTo>
                <a:lnTo>
                  <a:pt x="21910" y="53940"/>
                </a:lnTo>
                <a:lnTo>
                  <a:pt x="21910" y="53930"/>
                </a:lnTo>
                <a:lnTo>
                  <a:pt x="21910" y="53920"/>
                </a:lnTo>
                <a:lnTo>
                  <a:pt x="21920" y="53920"/>
                </a:lnTo>
                <a:lnTo>
                  <a:pt x="21920" y="53910"/>
                </a:lnTo>
                <a:lnTo>
                  <a:pt x="21920" y="53920"/>
                </a:lnTo>
                <a:lnTo>
                  <a:pt x="21920" y="53910"/>
                </a:lnTo>
                <a:lnTo>
                  <a:pt x="21920" y="53900"/>
                </a:lnTo>
                <a:lnTo>
                  <a:pt x="21920" y="53910"/>
                </a:lnTo>
                <a:lnTo>
                  <a:pt x="21930" y="53910"/>
                </a:lnTo>
                <a:lnTo>
                  <a:pt x="21930" y="53900"/>
                </a:lnTo>
                <a:lnTo>
                  <a:pt x="21920" y="53900"/>
                </a:lnTo>
                <a:lnTo>
                  <a:pt x="21930" y="53900"/>
                </a:lnTo>
                <a:lnTo>
                  <a:pt x="21920" y="53900"/>
                </a:lnTo>
                <a:lnTo>
                  <a:pt x="21930" y="53890"/>
                </a:lnTo>
                <a:lnTo>
                  <a:pt x="21920" y="53890"/>
                </a:lnTo>
                <a:lnTo>
                  <a:pt x="21920" y="53880"/>
                </a:lnTo>
                <a:lnTo>
                  <a:pt x="21920" y="53870"/>
                </a:lnTo>
                <a:lnTo>
                  <a:pt x="21930" y="53870"/>
                </a:lnTo>
                <a:lnTo>
                  <a:pt x="21930" y="53860"/>
                </a:lnTo>
                <a:lnTo>
                  <a:pt x="21920" y="53860"/>
                </a:lnTo>
                <a:lnTo>
                  <a:pt x="21930" y="53850"/>
                </a:lnTo>
                <a:lnTo>
                  <a:pt x="21920" y="53850"/>
                </a:lnTo>
                <a:lnTo>
                  <a:pt x="21930" y="53850"/>
                </a:lnTo>
                <a:lnTo>
                  <a:pt x="21930" y="53840"/>
                </a:lnTo>
                <a:lnTo>
                  <a:pt x="21930" y="53830"/>
                </a:lnTo>
                <a:lnTo>
                  <a:pt x="21930" y="53820"/>
                </a:lnTo>
                <a:lnTo>
                  <a:pt x="21940" y="53820"/>
                </a:lnTo>
                <a:lnTo>
                  <a:pt x="21940" y="53810"/>
                </a:lnTo>
                <a:lnTo>
                  <a:pt x="21940" y="53820"/>
                </a:lnTo>
                <a:lnTo>
                  <a:pt x="21940" y="53810"/>
                </a:lnTo>
                <a:lnTo>
                  <a:pt x="21950" y="53810"/>
                </a:lnTo>
                <a:lnTo>
                  <a:pt x="21950" y="53820"/>
                </a:lnTo>
                <a:lnTo>
                  <a:pt x="21950" y="53810"/>
                </a:lnTo>
                <a:lnTo>
                  <a:pt x="21960" y="53800"/>
                </a:lnTo>
                <a:lnTo>
                  <a:pt x="21960" y="53790"/>
                </a:lnTo>
                <a:lnTo>
                  <a:pt x="21960" y="53780"/>
                </a:lnTo>
                <a:lnTo>
                  <a:pt x="21970" y="53780"/>
                </a:lnTo>
                <a:lnTo>
                  <a:pt x="21970" y="53770"/>
                </a:lnTo>
                <a:lnTo>
                  <a:pt x="21960" y="53770"/>
                </a:lnTo>
                <a:lnTo>
                  <a:pt x="21960" y="53760"/>
                </a:lnTo>
                <a:lnTo>
                  <a:pt x="21950" y="53760"/>
                </a:lnTo>
                <a:lnTo>
                  <a:pt x="21950" y="53750"/>
                </a:lnTo>
                <a:lnTo>
                  <a:pt x="21940" y="53750"/>
                </a:lnTo>
                <a:lnTo>
                  <a:pt x="21940" y="53740"/>
                </a:lnTo>
                <a:lnTo>
                  <a:pt x="21930" y="53740"/>
                </a:lnTo>
                <a:lnTo>
                  <a:pt x="21930" y="53730"/>
                </a:lnTo>
                <a:lnTo>
                  <a:pt x="21920" y="53730"/>
                </a:lnTo>
                <a:lnTo>
                  <a:pt x="21920" y="53720"/>
                </a:lnTo>
                <a:lnTo>
                  <a:pt x="21920" y="53710"/>
                </a:lnTo>
                <a:lnTo>
                  <a:pt x="21920" y="53700"/>
                </a:lnTo>
                <a:lnTo>
                  <a:pt x="21920" y="53690"/>
                </a:lnTo>
                <a:lnTo>
                  <a:pt x="21910" y="53690"/>
                </a:lnTo>
                <a:lnTo>
                  <a:pt x="21920" y="53690"/>
                </a:lnTo>
                <a:lnTo>
                  <a:pt x="21910" y="53680"/>
                </a:lnTo>
                <a:lnTo>
                  <a:pt x="21900" y="53680"/>
                </a:lnTo>
                <a:lnTo>
                  <a:pt x="21900" y="53670"/>
                </a:lnTo>
                <a:lnTo>
                  <a:pt x="21910" y="53670"/>
                </a:lnTo>
                <a:lnTo>
                  <a:pt x="21910" y="53660"/>
                </a:lnTo>
                <a:lnTo>
                  <a:pt x="21900" y="53660"/>
                </a:lnTo>
                <a:lnTo>
                  <a:pt x="21910" y="53660"/>
                </a:lnTo>
                <a:lnTo>
                  <a:pt x="21910" y="53650"/>
                </a:lnTo>
                <a:lnTo>
                  <a:pt x="21910" y="53660"/>
                </a:lnTo>
                <a:lnTo>
                  <a:pt x="21920" y="53660"/>
                </a:lnTo>
                <a:lnTo>
                  <a:pt x="21920" y="53650"/>
                </a:lnTo>
                <a:lnTo>
                  <a:pt x="21910" y="53640"/>
                </a:lnTo>
                <a:lnTo>
                  <a:pt x="21920" y="53640"/>
                </a:lnTo>
                <a:lnTo>
                  <a:pt x="21920" y="53630"/>
                </a:lnTo>
                <a:lnTo>
                  <a:pt x="21920" y="53640"/>
                </a:lnTo>
                <a:lnTo>
                  <a:pt x="21920" y="53630"/>
                </a:lnTo>
                <a:lnTo>
                  <a:pt x="21920" y="53620"/>
                </a:lnTo>
                <a:lnTo>
                  <a:pt x="21910" y="53620"/>
                </a:lnTo>
                <a:lnTo>
                  <a:pt x="21920" y="53610"/>
                </a:lnTo>
                <a:lnTo>
                  <a:pt x="21910" y="53610"/>
                </a:lnTo>
                <a:lnTo>
                  <a:pt x="21920" y="53600"/>
                </a:lnTo>
                <a:lnTo>
                  <a:pt x="21910" y="53600"/>
                </a:lnTo>
                <a:lnTo>
                  <a:pt x="21900" y="53600"/>
                </a:lnTo>
                <a:lnTo>
                  <a:pt x="21900" y="53590"/>
                </a:lnTo>
                <a:lnTo>
                  <a:pt x="21890" y="53590"/>
                </a:lnTo>
                <a:lnTo>
                  <a:pt x="21880" y="53590"/>
                </a:lnTo>
                <a:lnTo>
                  <a:pt x="21880" y="53580"/>
                </a:lnTo>
                <a:lnTo>
                  <a:pt x="21870" y="53580"/>
                </a:lnTo>
                <a:lnTo>
                  <a:pt x="21870" y="53570"/>
                </a:lnTo>
                <a:lnTo>
                  <a:pt x="21870" y="53560"/>
                </a:lnTo>
                <a:lnTo>
                  <a:pt x="21860" y="53560"/>
                </a:lnTo>
                <a:lnTo>
                  <a:pt x="21860" y="53550"/>
                </a:lnTo>
                <a:lnTo>
                  <a:pt x="21870" y="53550"/>
                </a:lnTo>
                <a:lnTo>
                  <a:pt x="21860" y="53550"/>
                </a:lnTo>
                <a:lnTo>
                  <a:pt x="21860" y="53540"/>
                </a:lnTo>
                <a:lnTo>
                  <a:pt x="21860" y="53530"/>
                </a:lnTo>
                <a:lnTo>
                  <a:pt x="21870" y="53520"/>
                </a:lnTo>
                <a:lnTo>
                  <a:pt x="21870" y="53510"/>
                </a:lnTo>
                <a:lnTo>
                  <a:pt x="21860" y="53510"/>
                </a:lnTo>
                <a:lnTo>
                  <a:pt x="21860" y="53500"/>
                </a:lnTo>
                <a:lnTo>
                  <a:pt x="21860" y="53490"/>
                </a:lnTo>
                <a:lnTo>
                  <a:pt x="21850" y="53490"/>
                </a:lnTo>
                <a:lnTo>
                  <a:pt x="21860" y="53490"/>
                </a:lnTo>
                <a:lnTo>
                  <a:pt x="21860" y="53480"/>
                </a:lnTo>
                <a:lnTo>
                  <a:pt x="21860" y="53470"/>
                </a:lnTo>
                <a:lnTo>
                  <a:pt x="21870" y="53470"/>
                </a:lnTo>
                <a:lnTo>
                  <a:pt x="21870" y="53460"/>
                </a:lnTo>
                <a:lnTo>
                  <a:pt x="21870" y="53450"/>
                </a:lnTo>
                <a:lnTo>
                  <a:pt x="21880" y="53450"/>
                </a:lnTo>
                <a:lnTo>
                  <a:pt x="21880" y="53460"/>
                </a:lnTo>
                <a:lnTo>
                  <a:pt x="21880" y="53450"/>
                </a:lnTo>
                <a:lnTo>
                  <a:pt x="21880" y="53440"/>
                </a:lnTo>
                <a:lnTo>
                  <a:pt x="21880" y="53450"/>
                </a:lnTo>
                <a:lnTo>
                  <a:pt x="21890" y="53440"/>
                </a:lnTo>
                <a:lnTo>
                  <a:pt x="21890" y="53450"/>
                </a:lnTo>
                <a:lnTo>
                  <a:pt x="21900" y="53450"/>
                </a:lnTo>
                <a:lnTo>
                  <a:pt x="21900" y="53440"/>
                </a:lnTo>
                <a:lnTo>
                  <a:pt x="21910" y="53440"/>
                </a:lnTo>
                <a:lnTo>
                  <a:pt x="21910" y="53430"/>
                </a:lnTo>
                <a:lnTo>
                  <a:pt x="21910" y="53440"/>
                </a:lnTo>
                <a:lnTo>
                  <a:pt x="21910" y="53430"/>
                </a:lnTo>
                <a:lnTo>
                  <a:pt x="21920" y="53430"/>
                </a:lnTo>
                <a:lnTo>
                  <a:pt x="21920" y="53440"/>
                </a:lnTo>
                <a:lnTo>
                  <a:pt x="21930" y="53440"/>
                </a:lnTo>
                <a:lnTo>
                  <a:pt x="21930" y="53430"/>
                </a:lnTo>
                <a:lnTo>
                  <a:pt x="21930" y="53440"/>
                </a:lnTo>
                <a:lnTo>
                  <a:pt x="21940" y="53440"/>
                </a:lnTo>
                <a:lnTo>
                  <a:pt x="21950" y="53430"/>
                </a:lnTo>
                <a:lnTo>
                  <a:pt x="21960" y="53430"/>
                </a:lnTo>
                <a:lnTo>
                  <a:pt x="21960" y="53420"/>
                </a:lnTo>
                <a:lnTo>
                  <a:pt x="21970" y="53420"/>
                </a:lnTo>
                <a:lnTo>
                  <a:pt x="21970" y="53410"/>
                </a:lnTo>
                <a:lnTo>
                  <a:pt x="21970" y="53400"/>
                </a:lnTo>
                <a:lnTo>
                  <a:pt x="21960" y="53400"/>
                </a:lnTo>
                <a:lnTo>
                  <a:pt x="21970" y="53400"/>
                </a:lnTo>
                <a:lnTo>
                  <a:pt x="21960" y="53400"/>
                </a:lnTo>
                <a:lnTo>
                  <a:pt x="21960" y="53390"/>
                </a:lnTo>
                <a:lnTo>
                  <a:pt x="21960" y="53380"/>
                </a:lnTo>
                <a:lnTo>
                  <a:pt x="21950" y="53380"/>
                </a:lnTo>
                <a:lnTo>
                  <a:pt x="21940" y="53370"/>
                </a:lnTo>
                <a:lnTo>
                  <a:pt x="21930" y="53370"/>
                </a:lnTo>
                <a:lnTo>
                  <a:pt x="21930" y="53360"/>
                </a:lnTo>
                <a:lnTo>
                  <a:pt x="21930" y="53350"/>
                </a:lnTo>
                <a:lnTo>
                  <a:pt x="21950" y="53350"/>
                </a:lnTo>
                <a:lnTo>
                  <a:pt x="22030" y="53380"/>
                </a:lnTo>
                <a:lnTo>
                  <a:pt x="22070" y="53430"/>
                </a:lnTo>
                <a:lnTo>
                  <a:pt x="22120" y="53510"/>
                </a:lnTo>
                <a:lnTo>
                  <a:pt x="22150" y="53570"/>
                </a:lnTo>
                <a:lnTo>
                  <a:pt x="22150" y="53630"/>
                </a:lnTo>
                <a:lnTo>
                  <a:pt x="22160" y="53700"/>
                </a:lnTo>
                <a:lnTo>
                  <a:pt x="22180" y="53750"/>
                </a:lnTo>
                <a:lnTo>
                  <a:pt x="22210" y="53810"/>
                </a:lnTo>
                <a:lnTo>
                  <a:pt x="22260" y="53820"/>
                </a:lnTo>
                <a:lnTo>
                  <a:pt x="22300" y="53790"/>
                </a:lnTo>
                <a:lnTo>
                  <a:pt x="22340" y="53780"/>
                </a:lnTo>
                <a:lnTo>
                  <a:pt x="22390" y="53760"/>
                </a:lnTo>
                <a:lnTo>
                  <a:pt x="22440" y="53760"/>
                </a:lnTo>
                <a:lnTo>
                  <a:pt x="22510" y="53760"/>
                </a:lnTo>
                <a:lnTo>
                  <a:pt x="22570" y="53800"/>
                </a:lnTo>
                <a:lnTo>
                  <a:pt x="22590" y="53840"/>
                </a:lnTo>
                <a:lnTo>
                  <a:pt x="22640" y="53880"/>
                </a:lnTo>
                <a:lnTo>
                  <a:pt x="22710" y="53860"/>
                </a:lnTo>
                <a:lnTo>
                  <a:pt x="22740" y="53850"/>
                </a:lnTo>
                <a:lnTo>
                  <a:pt x="22770" y="53830"/>
                </a:lnTo>
                <a:lnTo>
                  <a:pt x="22790" y="53820"/>
                </a:lnTo>
                <a:lnTo>
                  <a:pt x="22860" y="53840"/>
                </a:lnTo>
                <a:lnTo>
                  <a:pt x="23000" y="53840"/>
                </a:lnTo>
                <a:lnTo>
                  <a:pt x="23060" y="53850"/>
                </a:lnTo>
                <a:lnTo>
                  <a:pt x="23330" y="53870"/>
                </a:lnTo>
                <a:lnTo>
                  <a:pt x="23410" y="53870"/>
                </a:lnTo>
                <a:lnTo>
                  <a:pt x="23490" y="53870"/>
                </a:lnTo>
                <a:lnTo>
                  <a:pt x="23540" y="53870"/>
                </a:lnTo>
                <a:lnTo>
                  <a:pt x="23590" y="53870"/>
                </a:lnTo>
                <a:lnTo>
                  <a:pt x="23670" y="53870"/>
                </a:lnTo>
                <a:lnTo>
                  <a:pt x="23730" y="53880"/>
                </a:lnTo>
                <a:lnTo>
                  <a:pt x="23790" y="53880"/>
                </a:lnTo>
                <a:lnTo>
                  <a:pt x="23830" y="53880"/>
                </a:lnTo>
                <a:lnTo>
                  <a:pt x="23880" y="53930"/>
                </a:lnTo>
                <a:lnTo>
                  <a:pt x="23890" y="53960"/>
                </a:lnTo>
                <a:lnTo>
                  <a:pt x="23880" y="53980"/>
                </a:lnTo>
                <a:lnTo>
                  <a:pt x="23860" y="54010"/>
                </a:lnTo>
                <a:lnTo>
                  <a:pt x="23850" y="54020"/>
                </a:lnTo>
                <a:lnTo>
                  <a:pt x="23830" y="54030"/>
                </a:lnTo>
                <a:lnTo>
                  <a:pt x="23820" y="54070"/>
                </a:lnTo>
                <a:lnTo>
                  <a:pt x="23830" y="54100"/>
                </a:lnTo>
                <a:lnTo>
                  <a:pt x="23840" y="54100"/>
                </a:lnTo>
                <a:lnTo>
                  <a:pt x="23830" y="54120"/>
                </a:lnTo>
                <a:lnTo>
                  <a:pt x="23800" y="54160"/>
                </a:lnTo>
                <a:lnTo>
                  <a:pt x="23780" y="54160"/>
                </a:lnTo>
                <a:lnTo>
                  <a:pt x="23780" y="54180"/>
                </a:lnTo>
                <a:lnTo>
                  <a:pt x="23800" y="54210"/>
                </a:lnTo>
                <a:lnTo>
                  <a:pt x="23800" y="54220"/>
                </a:lnTo>
                <a:lnTo>
                  <a:pt x="23790" y="54250"/>
                </a:lnTo>
                <a:lnTo>
                  <a:pt x="23800" y="54260"/>
                </a:lnTo>
                <a:lnTo>
                  <a:pt x="23770" y="54280"/>
                </a:lnTo>
                <a:lnTo>
                  <a:pt x="23760" y="54350"/>
                </a:lnTo>
                <a:lnTo>
                  <a:pt x="23760" y="54360"/>
                </a:lnTo>
                <a:lnTo>
                  <a:pt x="23760" y="54370"/>
                </a:lnTo>
                <a:lnTo>
                  <a:pt x="23760" y="54390"/>
                </a:lnTo>
                <a:lnTo>
                  <a:pt x="23750" y="54410"/>
                </a:lnTo>
                <a:lnTo>
                  <a:pt x="23750" y="54430"/>
                </a:lnTo>
                <a:lnTo>
                  <a:pt x="23730" y="54450"/>
                </a:lnTo>
                <a:lnTo>
                  <a:pt x="23710" y="54530"/>
                </a:lnTo>
                <a:lnTo>
                  <a:pt x="23700" y="54560"/>
                </a:lnTo>
                <a:lnTo>
                  <a:pt x="23710" y="54580"/>
                </a:lnTo>
                <a:lnTo>
                  <a:pt x="23750" y="54590"/>
                </a:lnTo>
                <a:lnTo>
                  <a:pt x="23780" y="54630"/>
                </a:lnTo>
                <a:lnTo>
                  <a:pt x="23780" y="54640"/>
                </a:lnTo>
                <a:lnTo>
                  <a:pt x="23800" y="54680"/>
                </a:lnTo>
                <a:lnTo>
                  <a:pt x="23800" y="54710"/>
                </a:lnTo>
                <a:lnTo>
                  <a:pt x="23800" y="54750"/>
                </a:lnTo>
                <a:lnTo>
                  <a:pt x="23810" y="54780"/>
                </a:lnTo>
                <a:lnTo>
                  <a:pt x="23810" y="54850"/>
                </a:lnTo>
                <a:lnTo>
                  <a:pt x="23830" y="54850"/>
                </a:lnTo>
                <a:lnTo>
                  <a:pt x="23820" y="54870"/>
                </a:lnTo>
                <a:lnTo>
                  <a:pt x="23810" y="54870"/>
                </a:lnTo>
                <a:lnTo>
                  <a:pt x="23810" y="54880"/>
                </a:lnTo>
                <a:lnTo>
                  <a:pt x="23800" y="54890"/>
                </a:lnTo>
                <a:lnTo>
                  <a:pt x="23790" y="54890"/>
                </a:lnTo>
                <a:lnTo>
                  <a:pt x="23780" y="55040"/>
                </a:lnTo>
                <a:lnTo>
                  <a:pt x="23760" y="55080"/>
                </a:lnTo>
                <a:lnTo>
                  <a:pt x="23750" y="55100"/>
                </a:lnTo>
                <a:lnTo>
                  <a:pt x="23730" y="55150"/>
                </a:lnTo>
                <a:lnTo>
                  <a:pt x="23730" y="55170"/>
                </a:lnTo>
                <a:lnTo>
                  <a:pt x="23710" y="55190"/>
                </a:lnTo>
                <a:lnTo>
                  <a:pt x="23710" y="55210"/>
                </a:lnTo>
                <a:lnTo>
                  <a:pt x="23690" y="55290"/>
                </a:lnTo>
                <a:lnTo>
                  <a:pt x="23690" y="55320"/>
                </a:lnTo>
                <a:lnTo>
                  <a:pt x="23680" y="55340"/>
                </a:lnTo>
                <a:lnTo>
                  <a:pt x="23680" y="55360"/>
                </a:lnTo>
                <a:lnTo>
                  <a:pt x="23660" y="55430"/>
                </a:lnTo>
                <a:lnTo>
                  <a:pt x="23660" y="55470"/>
                </a:lnTo>
                <a:lnTo>
                  <a:pt x="23640" y="55490"/>
                </a:lnTo>
                <a:lnTo>
                  <a:pt x="23640" y="55500"/>
                </a:lnTo>
                <a:lnTo>
                  <a:pt x="23640" y="55550"/>
                </a:lnTo>
                <a:lnTo>
                  <a:pt x="23630" y="55590"/>
                </a:lnTo>
                <a:lnTo>
                  <a:pt x="23620" y="55610"/>
                </a:lnTo>
                <a:lnTo>
                  <a:pt x="23620" y="55630"/>
                </a:lnTo>
                <a:lnTo>
                  <a:pt x="23620" y="55640"/>
                </a:lnTo>
                <a:lnTo>
                  <a:pt x="23640" y="55660"/>
                </a:lnTo>
                <a:lnTo>
                  <a:pt x="23640" y="55710"/>
                </a:lnTo>
                <a:lnTo>
                  <a:pt x="23630" y="55730"/>
                </a:lnTo>
                <a:lnTo>
                  <a:pt x="23620" y="55820"/>
                </a:lnTo>
                <a:lnTo>
                  <a:pt x="23630" y="55850"/>
                </a:lnTo>
                <a:lnTo>
                  <a:pt x="23630" y="55910"/>
                </a:lnTo>
                <a:lnTo>
                  <a:pt x="23610" y="55920"/>
                </a:lnTo>
                <a:lnTo>
                  <a:pt x="23590" y="56020"/>
                </a:lnTo>
                <a:lnTo>
                  <a:pt x="23600" y="56060"/>
                </a:lnTo>
                <a:lnTo>
                  <a:pt x="23590" y="56110"/>
                </a:lnTo>
                <a:lnTo>
                  <a:pt x="23570" y="56130"/>
                </a:lnTo>
                <a:lnTo>
                  <a:pt x="23590" y="56210"/>
                </a:lnTo>
                <a:lnTo>
                  <a:pt x="23590" y="56220"/>
                </a:lnTo>
                <a:lnTo>
                  <a:pt x="23570" y="56270"/>
                </a:lnTo>
                <a:lnTo>
                  <a:pt x="23560" y="56380"/>
                </a:lnTo>
                <a:lnTo>
                  <a:pt x="23580" y="56460"/>
                </a:lnTo>
                <a:lnTo>
                  <a:pt x="23590" y="56500"/>
                </a:lnTo>
                <a:lnTo>
                  <a:pt x="23570" y="56530"/>
                </a:lnTo>
                <a:lnTo>
                  <a:pt x="23560" y="56560"/>
                </a:lnTo>
                <a:lnTo>
                  <a:pt x="23570" y="56580"/>
                </a:lnTo>
                <a:lnTo>
                  <a:pt x="23570" y="56590"/>
                </a:lnTo>
                <a:lnTo>
                  <a:pt x="23580" y="56600"/>
                </a:lnTo>
                <a:lnTo>
                  <a:pt x="23600" y="56680"/>
                </a:lnTo>
                <a:lnTo>
                  <a:pt x="23620" y="56730"/>
                </a:lnTo>
                <a:lnTo>
                  <a:pt x="23600" y="56760"/>
                </a:lnTo>
                <a:lnTo>
                  <a:pt x="23600" y="56780"/>
                </a:lnTo>
                <a:lnTo>
                  <a:pt x="23610" y="56810"/>
                </a:lnTo>
                <a:lnTo>
                  <a:pt x="23610" y="56870"/>
                </a:lnTo>
                <a:lnTo>
                  <a:pt x="23620" y="56890"/>
                </a:lnTo>
                <a:lnTo>
                  <a:pt x="23640" y="56920"/>
                </a:lnTo>
                <a:lnTo>
                  <a:pt x="23640" y="56930"/>
                </a:lnTo>
                <a:lnTo>
                  <a:pt x="23630" y="56930"/>
                </a:lnTo>
                <a:lnTo>
                  <a:pt x="23630" y="56940"/>
                </a:lnTo>
                <a:lnTo>
                  <a:pt x="23640" y="56950"/>
                </a:lnTo>
                <a:lnTo>
                  <a:pt x="23640" y="56960"/>
                </a:lnTo>
                <a:lnTo>
                  <a:pt x="23630" y="56970"/>
                </a:lnTo>
                <a:lnTo>
                  <a:pt x="23610" y="56960"/>
                </a:lnTo>
                <a:lnTo>
                  <a:pt x="23610" y="56970"/>
                </a:lnTo>
                <a:lnTo>
                  <a:pt x="23630" y="57000"/>
                </a:lnTo>
                <a:lnTo>
                  <a:pt x="23620" y="57020"/>
                </a:lnTo>
                <a:lnTo>
                  <a:pt x="23630" y="57040"/>
                </a:lnTo>
                <a:lnTo>
                  <a:pt x="23640" y="57040"/>
                </a:lnTo>
                <a:lnTo>
                  <a:pt x="23650" y="57050"/>
                </a:lnTo>
                <a:lnTo>
                  <a:pt x="23630" y="57080"/>
                </a:lnTo>
                <a:lnTo>
                  <a:pt x="23630" y="57110"/>
                </a:lnTo>
                <a:lnTo>
                  <a:pt x="23610" y="57140"/>
                </a:lnTo>
                <a:lnTo>
                  <a:pt x="23620" y="57160"/>
                </a:lnTo>
                <a:lnTo>
                  <a:pt x="23610" y="57180"/>
                </a:lnTo>
                <a:lnTo>
                  <a:pt x="23610" y="57200"/>
                </a:lnTo>
                <a:lnTo>
                  <a:pt x="23610" y="57210"/>
                </a:lnTo>
                <a:lnTo>
                  <a:pt x="23610" y="57230"/>
                </a:lnTo>
                <a:lnTo>
                  <a:pt x="23610" y="57240"/>
                </a:lnTo>
                <a:lnTo>
                  <a:pt x="23590" y="57240"/>
                </a:lnTo>
                <a:lnTo>
                  <a:pt x="23590" y="57250"/>
                </a:lnTo>
                <a:lnTo>
                  <a:pt x="23590" y="57260"/>
                </a:lnTo>
                <a:lnTo>
                  <a:pt x="23620" y="57310"/>
                </a:lnTo>
                <a:lnTo>
                  <a:pt x="23620" y="57340"/>
                </a:lnTo>
                <a:lnTo>
                  <a:pt x="23590" y="57340"/>
                </a:lnTo>
                <a:lnTo>
                  <a:pt x="23590" y="57360"/>
                </a:lnTo>
                <a:lnTo>
                  <a:pt x="23590" y="57390"/>
                </a:lnTo>
                <a:lnTo>
                  <a:pt x="23590" y="57400"/>
                </a:lnTo>
                <a:lnTo>
                  <a:pt x="23580" y="57430"/>
                </a:lnTo>
                <a:lnTo>
                  <a:pt x="23600" y="57500"/>
                </a:lnTo>
                <a:lnTo>
                  <a:pt x="23580" y="57520"/>
                </a:lnTo>
                <a:lnTo>
                  <a:pt x="23580" y="57560"/>
                </a:lnTo>
                <a:lnTo>
                  <a:pt x="23560" y="57610"/>
                </a:lnTo>
                <a:lnTo>
                  <a:pt x="23580" y="57630"/>
                </a:lnTo>
                <a:lnTo>
                  <a:pt x="23600" y="57620"/>
                </a:lnTo>
                <a:lnTo>
                  <a:pt x="23600" y="57640"/>
                </a:lnTo>
                <a:lnTo>
                  <a:pt x="23600" y="57660"/>
                </a:lnTo>
                <a:lnTo>
                  <a:pt x="23590" y="57670"/>
                </a:lnTo>
                <a:lnTo>
                  <a:pt x="23600" y="57680"/>
                </a:lnTo>
                <a:lnTo>
                  <a:pt x="23610" y="57700"/>
                </a:lnTo>
                <a:lnTo>
                  <a:pt x="23610" y="57720"/>
                </a:lnTo>
                <a:lnTo>
                  <a:pt x="23600" y="57730"/>
                </a:lnTo>
                <a:lnTo>
                  <a:pt x="23590" y="57740"/>
                </a:lnTo>
                <a:lnTo>
                  <a:pt x="23590" y="57780"/>
                </a:lnTo>
                <a:lnTo>
                  <a:pt x="23590" y="57820"/>
                </a:lnTo>
                <a:lnTo>
                  <a:pt x="23570" y="57860"/>
                </a:lnTo>
                <a:lnTo>
                  <a:pt x="23550" y="57880"/>
                </a:lnTo>
                <a:lnTo>
                  <a:pt x="23530" y="57890"/>
                </a:lnTo>
                <a:lnTo>
                  <a:pt x="23470" y="57890"/>
                </a:lnTo>
                <a:lnTo>
                  <a:pt x="23430" y="57890"/>
                </a:lnTo>
                <a:lnTo>
                  <a:pt x="23390" y="57890"/>
                </a:lnTo>
                <a:lnTo>
                  <a:pt x="23370" y="57900"/>
                </a:lnTo>
                <a:lnTo>
                  <a:pt x="23340" y="57920"/>
                </a:lnTo>
                <a:lnTo>
                  <a:pt x="23320" y="57930"/>
                </a:lnTo>
                <a:lnTo>
                  <a:pt x="23310" y="57960"/>
                </a:lnTo>
                <a:lnTo>
                  <a:pt x="23290" y="58000"/>
                </a:lnTo>
                <a:lnTo>
                  <a:pt x="23280" y="58050"/>
                </a:lnTo>
                <a:lnTo>
                  <a:pt x="23270" y="58080"/>
                </a:lnTo>
                <a:lnTo>
                  <a:pt x="23270" y="58120"/>
                </a:lnTo>
                <a:lnTo>
                  <a:pt x="23090" y="58120"/>
                </a:lnTo>
                <a:lnTo>
                  <a:pt x="22960" y="58120"/>
                </a:lnTo>
                <a:lnTo>
                  <a:pt x="22530" y="58130"/>
                </a:lnTo>
                <a:lnTo>
                  <a:pt x="22090" y="58140"/>
                </a:lnTo>
                <a:lnTo>
                  <a:pt x="21660" y="58150"/>
                </a:lnTo>
                <a:lnTo>
                  <a:pt x="21220" y="58150"/>
                </a:lnTo>
                <a:lnTo>
                  <a:pt x="20790" y="58160"/>
                </a:lnTo>
                <a:lnTo>
                  <a:pt x="20350" y="58170"/>
                </a:lnTo>
                <a:lnTo>
                  <a:pt x="19920" y="58180"/>
                </a:lnTo>
                <a:lnTo>
                  <a:pt x="19490" y="58180"/>
                </a:lnTo>
                <a:lnTo>
                  <a:pt x="19050" y="58190"/>
                </a:lnTo>
                <a:lnTo>
                  <a:pt x="18960" y="58190"/>
                </a:lnTo>
                <a:lnTo>
                  <a:pt x="18790" y="58170"/>
                </a:lnTo>
                <a:lnTo>
                  <a:pt x="18370" y="58170"/>
                </a:lnTo>
                <a:lnTo>
                  <a:pt x="18260" y="58150"/>
                </a:lnTo>
                <a:lnTo>
                  <a:pt x="18230" y="58130"/>
                </a:lnTo>
                <a:lnTo>
                  <a:pt x="18190" y="58120"/>
                </a:lnTo>
                <a:lnTo>
                  <a:pt x="18180" y="58120"/>
                </a:lnTo>
                <a:lnTo>
                  <a:pt x="17760" y="58170"/>
                </a:lnTo>
                <a:lnTo>
                  <a:pt x="16990" y="58130"/>
                </a:lnTo>
                <a:lnTo>
                  <a:pt x="16780" y="58130"/>
                </a:lnTo>
                <a:lnTo>
                  <a:pt x="16670" y="58140"/>
                </a:lnTo>
                <a:lnTo>
                  <a:pt x="16500" y="58180"/>
                </a:lnTo>
                <a:lnTo>
                  <a:pt x="16410" y="58200"/>
                </a:lnTo>
                <a:lnTo>
                  <a:pt x="16320" y="58230"/>
                </a:lnTo>
                <a:lnTo>
                  <a:pt x="16240" y="58270"/>
                </a:lnTo>
                <a:lnTo>
                  <a:pt x="16230" y="58270"/>
                </a:lnTo>
                <a:lnTo>
                  <a:pt x="16130" y="58310"/>
                </a:lnTo>
                <a:lnTo>
                  <a:pt x="16080" y="58340"/>
                </a:lnTo>
                <a:lnTo>
                  <a:pt x="16030" y="58350"/>
                </a:lnTo>
                <a:lnTo>
                  <a:pt x="16000" y="58370"/>
                </a:lnTo>
                <a:lnTo>
                  <a:pt x="15990" y="58400"/>
                </a:lnTo>
                <a:lnTo>
                  <a:pt x="15990" y="58420"/>
                </a:lnTo>
                <a:lnTo>
                  <a:pt x="15990" y="58440"/>
                </a:lnTo>
                <a:lnTo>
                  <a:pt x="15830" y="58420"/>
                </a:lnTo>
                <a:lnTo>
                  <a:pt x="15670" y="58370"/>
                </a:lnTo>
                <a:lnTo>
                  <a:pt x="15590" y="58350"/>
                </a:lnTo>
                <a:lnTo>
                  <a:pt x="15520" y="58340"/>
                </a:lnTo>
                <a:lnTo>
                  <a:pt x="15460" y="58330"/>
                </a:lnTo>
                <a:lnTo>
                  <a:pt x="15410" y="58320"/>
                </a:lnTo>
                <a:lnTo>
                  <a:pt x="15380" y="58300"/>
                </a:lnTo>
                <a:lnTo>
                  <a:pt x="15360" y="58310"/>
                </a:lnTo>
                <a:lnTo>
                  <a:pt x="15310" y="58320"/>
                </a:lnTo>
                <a:lnTo>
                  <a:pt x="15290" y="58320"/>
                </a:lnTo>
                <a:lnTo>
                  <a:pt x="15210" y="58340"/>
                </a:lnTo>
                <a:lnTo>
                  <a:pt x="15090" y="58330"/>
                </a:lnTo>
                <a:lnTo>
                  <a:pt x="14980" y="58320"/>
                </a:lnTo>
                <a:lnTo>
                  <a:pt x="14890" y="58310"/>
                </a:lnTo>
                <a:lnTo>
                  <a:pt x="14830" y="58290"/>
                </a:lnTo>
                <a:lnTo>
                  <a:pt x="14760" y="58280"/>
                </a:lnTo>
                <a:lnTo>
                  <a:pt x="14740" y="58280"/>
                </a:lnTo>
                <a:lnTo>
                  <a:pt x="14670" y="58270"/>
                </a:lnTo>
                <a:lnTo>
                  <a:pt x="14600" y="58260"/>
                </a:lnTo>
                <a:lnTo>
                  <a:pt x="14570" y="58250"/>
                </a:lnTo>
                <a:lnTo>
                  <a:pt x="14550" y="58210"/>
                </a:lnTo>
                <a:lnTo>
                  <a:pt x="14540" y="58200"/>
                </a:lnTo>
                <a:lnTo>
                  <a:pt x="14530" y="58190"/>
                </a:lnTo>
                <a:lnTo>
                  <a:pt x="14510" y="58150"/>
                </a:lnTo>
                <a:lnTo>
                  <a:pt x="14490" y="58160"/>
                </a:lnTo>
                <a:lnTo>
                  <a:pt x="14450" y="58160"/>
                </a:lnTo>
                <a:lnTo>
                  <a:pt x="14440" y="58140"/>
                </a:lnTo>
                <a:lnTo>
                  <a:pt x="14420" y="58150"/>
                </a:lnTo>
                <a:lnTo>
                  <a:pt x="14400" y="58170"/>
                </a:lnTo>
                <a:lnTo>
                  <a:pt x="14390" y="58190"/>
                </a:lnTo>
                <a:lnTo>
                  <a:pt x="14360" y="58190"/>
                </a:lnTo>
                <a:lnTo>
                  <a:pt x="14350" y="58190"/>
                </a:lnTo>
                <a:lnTo>
                  <a:pt x="14350" y="58200"/>
                </a:lnTo>
                <a:lnTo>
                  <a:pt x="14340" y="58230"/>
                </a:lnTo>
                <a:lnTo>
                  <a:pt x="14330" y="58230"/>
                </a:lnTo>
                <a:lnTo>
                  <a:pt x="14320" y="58230"/>
                </a:lnTo>
                <a:lnTo>
                  <a:pt x="14310" y="58210"/>
                </a:lnTo>
                <a:lnTo>
                  <a:pt x="14300" y="58210"/>
                </a:lnTo>
                <a:lnTo>
                  <a:pt x="14230" y="58250"/>
                </a:lnTo>
                <a:lnTo>
                  <a:pt x="14220" y="58250"/>
                </a:lnTo>
                <a:lnTo>
                  <a:pt x="14220" y="58220"/>
                </a:lnTo>
                <a:lnTo>
                  <a:pt x="14200" y="58190"/>
                </a:lnTo>
                <a:lnTo>
                  <a:pt x="14190" y="58170"/>
                </a:lnTo>
                <a:lnTo>
                  <a:pt x="14180" y="58160"/>
                </a:lnTo>
                <a:lnTo>
                  <a:pt x="14170" y="58170"/>
                </a:lnTo>
                <a:lnTo>
                  <a:pt x="14160" y="58190"/>
                </a:lnTo>
                <a:lnTo>
                  <a:pt x="14150" y="58180"/>
                </a:lnTo>
                <a:lnTo>
                  <a:pt x="14140" y="58170"/>
                </a:lnTo>
                <a:lnTo>
                  <a:pt x="14110" y="58170"/>
                </a:lnTo>
                <a:lnTo>
                  <a:pt x="14100" y="58200"/>
                </a:lnTo>
                <a:lnTo>
                  <a:pt x="14090" y="58200"/>
                </a:lnTo>
                <a:lnTo>
                  <a:pt x="14080" y="58180"/>
                </a:lnTo>
                <a:lnTo>
                  <a:pt x="14050" y="58170"/>
                </a:lnTo>
                <a:lnTo>
                  <a:pt x="14030" y="58140"/>
                </a:lnTo>
                <a:lnTo>
                  <a:pt x="14030" y="58120"/>
                </a:lnTo>
                <a:lnTo>
                  <a:pt x="14030" y="58100"/>
                </a:lnTo>
                <a:lnTo>
                  <a:pt x="14000" y="58040"/>
                </a:lnTo>
                <a:lnTo>
                  <a:pt x="13980" y="58050"/>
                </a:lnTo>
                <a:lnTo>
                  <a:pt x="13970" y="58040"/>
                </a:lnTo>
                <a:lnTo>
                  <a:pt x="13950" y="58040"/>
                </a:lnTo>
                <a:lnTo>
                  <a:pt x="13940" y="58060"/>
                </a:lnTo>
                <a:lnTo>
                  <a:pt x="13930" y="58060"/>
                </a:lnTo>
                <a:lnTo>
                  <a:pt x="13920" y="58070"/>
                </a:lnTo>
                <a:lnTo>
                  <a:pt x="13910" y="58070"/>
                </a:lnTo>
                <a:lnTo>
                  <a:pt x="13890" y="58070"/>
                </a:lnTo>
                <a:lnTo>
                  <a:pt x="13890" y="58080"/>
                </a:lnTo>
                <a:lnTo>
                  <a:pt x="13880" y="58090"/>
                </a:lnTo>
                <a:lnTo>
                  <a:pt x="13870" y="58090"/>
                </a:lnTo>
                <a:lnTo>
                  <a:pt x="13870" y="58080"/>
                </a:lnTo>
                <a:lnTo>
                  <a:pt x="13860" y="58060"/>
                </a:lnTo>
                <a:lnTo>
                  <a:pt x="13850" y="58070"/>
                </a:lnTo>
                <a:lnTo>
                  <a:pt x="13810" y="58080"/>
                </a:lnTo>
                <a:lnTo>
                  <a:pt x="13800" y="58070"/>
                </a:lnTo>
                <a:lnTo>
                  <a:pt x="13790" y="58040"/>
                </a:lnTo>
                <a:lnTo>
                  <a:pt x="13780" y="58040"/>
                </a:lnTo>
                <a:lnTo>
                  <a:pt x="13770" y="58040"/>
                </a:lnTo>
                <a:lnTo>
                  <a:pt x="13770" y="58030"/>
                </a:lnTo>
                <a:lnTo>
                  <a:pt x="13760" y="58010"/>
                </a:lnTo>
                <a:lnTo>
                  <a:pt x="13730" y="58040"/>
                </a:lnTo>
                <a:lnTo>
                  <a:pt x="13720" y="58030"/>
                </a:lnTo>
                <a:lnTo>
                  <a:pt x="13710" y="58030"/>
                </a:lnTo>
                <a:lnTo>
                  <a:pt x="13690" y="58040"/>
                </a:lnTo>
                <a:lnTo>
                  <a:pt x="13660" y="58050"/>
                </a:lnTo>
                <a:lnTo>
                  <a:pt x="13640" y="58050"/>
                </a:lnTo>
                <a:lnTo>
                  <a:pt x="13610" y="58030"/>
                </a:lnTo>
                <a:lnTo>
                  <a:pt x="13600" y="58030"/>
                </a:lnTo>
                <a:lnTo>
                  <a:pt x="13590" y="58030"/>
                </a:lnTo>
                <a:lnTo>
                  <a:pt x="13580" y="58040"/>
                </a:lnTo>
                <a:lnTo>
                  <a:pt x="13550" y="58050"/>
                </a:lnTo>
                <a:lnTo>
                  <a:pt x="13500" y="58040"/>
                </a:lnTo>
                <a:lnTo>
                  <a:pt x="13470" y="58050"/>
                </a:lnTo>
                <a:lnTo>
                  <a:pt x="13430" y="58080"/>
                </a:lnTo>
                <a:lnTo>
                  <a:pt x="13420" y="58070"/>
                </a:lnTo>
                <a:lnTo>
                  <a:pt x="13400" y="58080"/>
                </a:lnTo>
                <a:lnTo>
                  <a:pt x="13390" y="58070"/>
                </a:lnTo>
                <a:lnTo>
                  <a:pt x="13380" y="58060"/>
                </a:lnTo>
                <a:lnTo>
                  <a:pt x="13370" y="58060"/>
                </a:lnTo>
                <a:lnTo>
                  <a:pt x="13370" y="58070"/>
                </a:lnTo>
                <a:lnTo>
                  <a:pt x="13350" y="58090"/>
                </a:lnTo>
                <a:lnTo>
                  <a:pt x="13310" y="58100"/>
                </a:lnTo>
                <a:lnTo>
                  <a:pt x="13270" y="58070"/>
                </a:lnTo>
                <a:lnTo>
                  <a:pt x="13260" y="58080"/>
                </a:lnTo>
                <a:lnTo>
                  <a:pt x="13250" y="58060"/>
                </a:lnTo>
                <a:lnTo>
                  <a:pt x="13260" y="58060"/>
                </a:lnTo>
                <a:lnTo>
                  <a:pt x="13270" y="58050"/>
                </a:lnTo>
                <a:lnTo>
                  <a:pt x="13270" y="58040"/>
                </a:lnTo>
                <a:lnTo>
                  <a:pt x="13260" y="58030"/>
                </a:lnTo>
                <a:lnTo>
                  <a:pt x="13230" y="58030"/>
                </a:lnTo>
                <a:lnTo>
                  <a:pt x="13200" y="58030"/>
                </a:lnTo>
                <a:lnTo>
                  <a:pt x="13160" y="58020"/>
                </a:lnTo>
                <a:lnTo>
                  <a:pt x="13130" y="58010"/>
                </a:lnTo>
                <a:lnTo>
                  <a:pt x="13070" y="58040"/>
                </a:lnTo>
                <a:lnTo>
                  <a:pt x="13030" y="58060"/>
                </a:lnTo>
                <a:lnTo>
                  <a:pt x="12970" y="58080"/>
                </a:lnTo>
                <a:lnTo>
                  <a:pt x="12940" y="58080"/>
                </a:lnTo>
                <a:lnTo>
                  <a:pt x="12860" y="58090"/>
                </a:lnTo>
                <a:lnTo>
                  <a:pt x="12760" y="58100"/>
                </a:lnTo>
                <a:lnTo>
                  <a:pt x="12710" y="58110"/>
                </a:lnTo>
                <a:lnTo>
                  <a:pt x="12640" y="58120"/>
                </a:lnTo>
                <a:lnTo>
                  <a:pt x="12580" y="58140"/>
                </a:lnTo>
                <a:lnTo>
                  <a:pt x="12470" y="58160"/>
                </a:lnTo>
                <a:lnTo>
                  <a:pt x="12410" y="58180"/>
                </a:lnTo>
                <a:lnTo>
                  <a:pt x="12360" y="58190"/>
                </a:lnTo>
                <a:lnTo>
                  <a:pt x="12320" y="58210"/>
                </a:lnTo>
                <a:lnTo>
                  <a:pt x="12280" y="58210"/>
                </a:lnTo>
                <a:lnTo>
                  <a:pt x="12210" y="58220"/>
                </a:lnTo>
                <a:lnTo>
                  <a:pt x="12140" y="58230"/>
                </a:lnTo>
                <a:lnTo>
                  <a:pt x="12070" y="58230"/>
                </a:lnTo>
                <a:lnTo>
                  <a:pt x="12010" y="58240"/>
                </a:lnTo>
                <a:lnTo>
                  <a:pt x="11940" y="58240"/>
                </a:lnTo>
                <a:lnTo>
                  <a:pt x="11910" y="58250"/>
                </a:lnTo>
                <a:lnTo>
                  <a:pt x="11880" y="58250"/>
                </a:lnTo>
                <a:lnTo>
                  <a:pt x="11840" y="58340"/>
                </a:lnTo>
                <a:lnTo>
                  <a:pt x="11800" y="58350"/>
                </a:lnTo>
                <a:lnTo>
                  <a:pt x="11700" y="58340"/>
                </a:lnTo>
                <a:lnTo>
                  <a:pt x="11670" y="58350"/>
                </a:lnTo>
                <a:lnTo>
                  <a:pt x="11610" y="58350"/>
                </a:lnTo>
                <a:lnTo>
                  <a:pt x="11590" y="58350"/>
                </a:lnTo>
                <a:lnTo>
                  <a:pt x="11550" y="58340"/>
                </a:lnTo>
                <a:lnTo>
                  <a:pt x="11480" y="58310"/>
                </a:lnTo>
                <a:lnTo>
                  <a:pt x="11450" y="58310"/>
                </a:lnTo>
                <a:lnTo>
                  <a:pt x="11440" y="58310"/>
                </a:lnTo>
                <a:lnTo>
                  <a:pt x="11390" y="58330"/>
                </a:lnTo>
                <a:lnTo>
                  <a:pt x="11340" y="58340"/>
                </a:lnTo>
                <a:lnTo>
                  <a:pt x="11310" y="58360"/>
                </a:lnTo>
                <a:lnTo>
                  <a:pt x="11310" y="58350"/>
                </a:lnTo>
                <a:lnTo>
                  <a:pt x="11300" y="58350"/>
                </a:lnTo>
                <a:lnTo>
                  <a:pt x="11290" y="58350"/>
                </a:lnTo>
                <a:lnTo>
                  <a:pt x="11270" y="58360"/>
                </a:lnTo>
                <a:lnTo>
                  <a:pt x="11260" y="58340"/>
                </a:lnTo>
                <a:lnTo>
                  <a:pt x="11230" y="58310"/>
                </a:lnTo>
                <a:lnTo>
                  <a:pt x="11160" y="58290"/>
                </a:lnTo>
                <a:lnTo>
                  <a:pt x="11130" y="58280"/>
                </a:lnTo>
                <a:lnTo>
                  <a:pt x="11120" y="58280"/>
                </a:lnTo>
                <a:lnTo>
                  <a:pt x="11110" y="58270"/>
                </a:lnTo>
                <a:lnTo>
                  <a:pt x="11100" y="58270"/>
                </a:lnTo>
                <a:lnTo>
                  <a:pt x="11060" y="58260"/>
                </a:lnTo>
                <a:lnTo>
                  <a:pt x="11050" y="58270"/>
                </a:lnTo>
                <a:lnTo>
                  <a:pt x="11020" y="58270"/>
                </a:lnTo>
                <a:lnTo>
                  <a:pt x="10980" y="58290"/>
                </a:lnTo>
                <a:lnTo>
                  <a:pt x="10950" y="58300"/>
                </a:lnTo>
                <a:lnTo>
                  <a:pt x="10910" y="58300"/>
                </a:lnTo>
                <a:lnTo>
                  <a:pt x="10850" y="58300"/>
                </a:lnTo>
                <a:lnTo>
                  <a:pt x="10820" y="58290"/>
                </a:lnTo>
                <a:lnTo>
                  <a:pt x="10780" y="58270"/>
                </a:lnTo>
                <a:lnTo>
                  <a:pt x="10750" y="58260"/>
                </a:lnTo>
                <a:lnTo>
                  <a:pt x="10740" y="58250"/>
                </a:lnTo>
                <a:lnTo>
                  <a:pt x="10700" y="58230"/>
                </a:lnTo>
                <a:lnTo>
                  <a:pt x="10680" y="58220"/>
                </a:lnTo>
                <a:lnTo>
                  <a:pt x="10660" y="58210"/>
                </a:lnTo>
                <a:lnTo>
                  <a:pt x="10640" y="58200"/>
                </a:lnTo>
                <a:lnTo>
                  <a:pt x="10630" y="58200"/>
                </a:lnTo>
                <a:lnTo>
                  <a:pt x="10610" y="58200"/>
                </a:lnTo>
                <a:lnTo>
                  <a:pt x="10560" y="58200"/>
                </a:lnTo>
                <a:lnTo>
                  <a:pt x="10500" y="58200"/>
                </a:lnTo>
                <a:lnTo>
                  <a:pt x="10480" y="58210"/>
                </a:lnTo>
                <a:lnTo>
                  <a:pt x="10460" y="58210"/>
                </a:lnTo>
                <a:lnTo>
                  <a:pt x="10440" y="58220"/>
                </a:lnTo>
                <a:lnTo>
                  <a:pt x="10420" y="58220"/>
                </a:lnTo>
                <a:lnTo>
                  <a:pt x="10370" y="58210"/>
                </a:lnTo>
                <a:lnTo>
                  <a:pt x="10370" y="58200"/>
                </a:lnTo>
                <a:lnTo>
                  <a:pt x="10370" y="58180"/>
                </a:lnTo>
                <a:lnTo>
                  <a:pt x="10350" y="58140"/>
                </a:lnTo>
                <a:lnTo>
                  <a:pt x="10340" y="58140"/>
                </a:lnTo>
                <a:lnTo>
                  <a:pt x="10330" y="58140"/>
                </a:lnTo>
                <a:lnTo>
                  <a:pt x="10330" y="58150"/>
                </a:lnTo>
                <a:lnTo>
                  <a:pt x="10320" y="58150"/>
                </a:lnTo>
                <a:lnTo>
                  <a:pt x="10310" y="58160"/>
                </a:lnTo>
                <a:lnTo>
                  <a:pt x="10300" y="58160"/>
                </a:lnTo>
                <a:lnTo>
                  <a:pt x="10280" y="58160"/>
                </a:lnTo>
                <a:lnTo>
                  <a:pt x="10270" y="58160"/>
                </a:lnTo>
                <a:lnTo>
                  <a:pt x="10260" y="58160"/>
                </a:lnTo>
                <a:lnTo>
                  <a:pt x="10250" y="58160"/>
                </a:lnTo>
                <a:lnTo>
                  <a:pt x="10240" y="58170"/>
                </a:lnTo>
                <a:lnTo>
                  <a:pt x="10230" y="58170"/>
                </a:lnTo>
                <a:lnTo>
                  <a:pt x="10220" y="58170"/>
                </a:lnTo>
                <a:lnTo>
                  <a:pt x="10220" y="58160"/>
                </a:lnTo>
                <a:lnTo>
                  <a:pt x="10210" y="58160"/>
                </a:lnTo>
                <a:lnTo>
                  <a:pt x="10200" y="58160"/>
                </a:lnTo>
                <a:lnTo>
                  <a:pt x="10200" y="58170"/>
                </a:lnTo>
                <a:lnTo>
                  <a:pt x="10190" y="58160"/>
                </a:lnTo>
                <a:lnTo>
                  <a:pt x="10170" y="58150"/>
                </a:lnTo>
                <a:lnTo>
                  <a:pt x="10150" y="58150"/>
                </a:lnTo>
                <a:lnTo>
                  <a:pt x="10130" y="58150"/>
                </a:lnTo>
                <a:lnTo>
                  <a:pt x="10120" y="58160"/>
                </a:lnTo>
                <a:lnTo>
                  <a:pt x="10110" y="58160"/>
                </a:lnTo>
                <a:lnTo>
                  <a:pt x="10100" y="58170"/>
                </a:lnTo>
                <a:lnTo>
                  <a:pt x="10090" y="58170"/>
                </a:lnTo>
                <a:lnTo>
                  <a:pt x="10080" y="58180"/>
                </a:lnTo>
                <a:lnTo>
                  <a:pt x="10080" y="58190"/>
                </a:lnTo>
                <a:lnTo>
                  <a:pt x="10070" y="58200"/>
                </a:lnTo>
                <a:lnTo>
                  <a:pt x="10070" y="58210"/>
                </a:lnTo>
                <a:lnTo>
                  <a:pt x="10060" y="58220"/>
                </a:lnTo>
                <a:lnTo>
                  <a:pt x="10060" y="58230"/>
                </a:lnTo>
                <a:lnTo>
                  <a:pt x="10060" y="58250"/>
                </a:lnTo>
                <a:lnTo>
                  <a:pt x="10050" y="58260"/>
                </a:lnTo>
                <a:lnTo>
                  <a:pt x="10050" y="58280"/>
                </a:lnTo>
                <a:lnTo>
                  <a:pt x="10050" y="58300"/>
                </a:lnTo>
                <a:lnTo>
                  <a:pt x="10040" y="58310"/>
                </a:lnTo>
                <a:lnTo>
                  <a:pt x="10040" y="58320"/>
                </a:lnTo>
                <a:lnTo>
                  <a:pt x="10040" y="58330"/>
                </a:lnTo>
                <a:lnTo>
                  <a:pt x="10030" y="58340"/>
                </a:lnTo>
                <a:lnTo>
                  <a:pt x="10010" y="58340"/>
                </a:lnTo>
                <a:lnTo>
                  <a:pt x="10000" y="58330"/>
                </a:lnTo>
                <a:lnTo>
                  <a:pt x="9990" y="58330"/>
                </a:lnTo>
                <a:lnTo>
                  <a:pt x="9980" y="58320"/>
                </a:lnTo>
                <a:lnTo>
                  <a:pt x="9970" y="58310"/>
                </a:lnTo>
                <a:lnTo>
                  <a:pt x="9960" y="58300"/>
                </a:lnTo>
                <a:lnTo>
                  <a:pt x="9950" y="58300"/>
                </a:lnTo>
                <a:lnTo>
                  <a:pt x="9940" y="58290"/>
                </a:lnTo>
                <a:lnTo>
                  <a:pt x="9930" y="58290"/>
                </a:lnTo>
                <a:lnTo>
                  <a:pt x="9930" y="58300"/>
                </a:lnTo>
                <a:lnTo>
                  <a:pt x="9920" y="58300"/>
                </a:lnTo>
                <a:lnTo>
                  <a:pt x="9910" y="58290"/>
                </a:lnTo>
                <a:lnTo>
                  <a:pt x="9900" y="58290"/>
                </a:lnTo>
                <a:lnTo>
                  <a:pt x="9890" y="58290"/>
                </a:lnTo>
                <a:lnTo>
                  <a:pt x="9880" y="58290"/>
                </a:lnTo>
                <a:lnTo>
                  <a:pt x="9870" y="58290"/>
                </a:lnTo>
                <a:lnTo>
                  <a:pt x="9860" y="58290"/>
                </a:lnTo>
                <a:lnTo>
                  <a:pt x="9860" y="58280"/>
                </a:lnTo>
                <a:lnTo>
                  <a:pt x="9860" y="58270"/>
                </a:lnTo>
                <a:lnTo>
                  <a:pt x="9850" y="58280"/>
                </a:lnTo>
                <a:lnTo>
                  <a:pt x="9850" y="58270"/>
                </a:lnTo>
                <a:lnTo>
                  <a:pt x="9840" y="58270"/>
                </a:lnTo>
                <a:lnTo>
                  <a:pt x="9830" y="58260"/>
                </a:lnTo>
                <a:lnTo>
                  <a:pt x="9810" y="58260"/>
                </a:lnTo>
                <a:lnTo>
                  <a:pt x="9800" y="58260"/>
                </a:lnTo>
                <a:lnTo>
                  <a:pt x="9790" y="58250"/>
                </a:lnTo>
                <a:lnTo>
                  <a:pt x="9780" y="58250"/>
                </a:lnTo>
                <a:lnTo>
                  <a:pt x="9780" y="58240"/>
                </a:lnTo>
                <a:lnTo>
                  <a:pt x="9770" y="58230"/>
                </a:lnTo>
                <a:lnTo>
                  <a:pt x="9750" y="58220"/>
                </a:lnTo>
                <a:lnTo>
                  <a:pt x="9730" y="58200"/>
                </a:lnTo>
                <a:lnTo>
                  <a:pt x="9720" y="58200"/>
                </a:lnTo>
                <a:lnTo>
                  <a:pt x="9710" y="58190"/>
                </a:lnTo>
                <a:lnTo>
                  <a:pt x="9700" y="58180"/>
                </a:lnTo>
                <a:lnTo>
                  <a:pt x="9670" y="58180"/>
                </a:lnTo>
                <a:lnTo>
                  <a:pt x="9640" y="58180"/>
                </a:lnTo>
                <a:lnTo>
                  <a:pt x="9630" y="58180"/>
                </a:lnTo>
                <a:lnTo>
                  <a:pt x="9630" y="58170"/>
                </a:lnTo>
                <a:lnTo>
                  <a:pt x="9610" y="58170"/>
                </a:lnTo>
                <a:lnTo>
                  <a:pt x="9600" y="58170"/>
                </a:lnTo>
                <a:lnTo>
                  <a:pt x="9600" y="58160"/>
                </a:lnTo>
                <a:lnTo>
                  <a:pt x="9590" y="58160"/>
                </a:lnTo>
                <a:lnTo>
                  <a:pt x="9580" y="58160"/>
                </a:lnTo>
                <a:lnTo>
                  <a:pt x="9580" y="58150"/>
                </a:lnTo>
                <a:lnTo>
                  <a:pt x="9570" y="58150"/>
                </a:lnTo>
                <a:lnTo>
                  <a:pt x="9560" y="58160"/>
                </a:lnTo>
                <a:lnTo>
                  <a:pt x="9550" y="58150"/>
                </a:lnTo>
                <a:lnTo>
                  <a:pt x="9540" y="58140"/>
                </a:lnTo>
                <a:lnTo>
                  <a:pt x="9460" y="58140"/>
                </a:lnTo>
                <a:lnTo>
                  <a:pt x="9460" y="58130"/>
                </a:lnTo>
                <a:lnTo>
                  <a:pt x="9450" y="58140"/>
                </a:lnTo>
                <a:lnTo>
                  <a:pt x="9440" y="58140"/>
                </a:lnTo>
                <a:lnTo>
                  <a:pt x="9430" y="58130"/>
                </a:lnTo>
                <a:lnTo>
                  <a:pt x="9330" y="58120"/>
                </a:lnTo>
                <a:lnTo>
                  <a:pt x="9320" y="58130"/>
                </a:lnTo>
                <a:lnTo>
                  <a:pt x="9310" y="58130"/>
                </a:lnTo>
                <a:lnTo>
                  <a:pt x="9300" y="58140"/>
                </a:lnTo>
                <a:lnTo>
                  <a:pt x="9290" y="58140"/>
                </a:lnTo>
                <a:lnTo>
                  <a:pt x="9280" y="58150"/>
                </a:lnTo>
                <a:lnTo>
                  <a:pt x="9270" y="58150"/>
                </a:lnTo>
                <a:lnTo>
                  <a:pt x="9260" y="58150"/>
                </a:lnTo>
                <a:lnTo>
                  <a:pt x="9260" y="58160"/>
                </a:lnTo>
                <a:lnTo>
                  <a:pt x="9250" y="58170"/>
                </a:lnTo>
                <a:lnTo>
                  <a:pt x="9240" y="58170"/>
                </a:lnTo>
                <a:lnTo>
                  <a:pt x="9230" y="58160"/>
                </a:lnTo>
                <a:lnTo>
                  <a:pt x="9220" y="58160"/>
                </a:lnTo>
                <a:lnTo>
                  <a:pt x="9220" y="58170"/>
                </a:lnTo>
                <a:lnTo>
                  <a:pt x="9210" y="58180"/>
                </a:lnTo>
                <a:lnTo>
                  <a:pt x="9200" y="58180"/>
                </a:lnTo>
                <a:lnTo>
                  <a:pt x="9190" y="58180"/>
                </a:lnTo>
                <a:lnTo>
                  <a:pt x="9180" y="58180"/>
                </a:lnTo>
                <a:lnTo>
                  <a:pt x="9170" y="58180"/>
                </a:lnTo>
                <a:lnTo>
                  <a:pt x="9160" y="58190"/>
                </a:lnTo>
                <a:lnTo>
                  <a:pt x="9150" y="58190"/>
                </a:lnTo>
                <a:lnTo>
                  <a:pt x="9130" y="58190"/>
                </a:lnTo>
                <a:lnTo>
                  <a:pt x="9120" y="58190"/>
                </a:lnTo>
                <a:lnTo>
                  <a:pt x="9110" y="58200"/>
                </a:lnTo>
                <a:lnTo>
                  <a:pt x="9090" y="58200"/>
                </a:lnTo>
                <a:lnTo>
                  <a:pt x="9070" y="58210"/>
                </a:lnTo>
                <a:lnTo>
                  <a:pt x="9060" y="58220"/>
                </a:lnTo>
                <a:lnTo>
                  <a:pt x="9040" y="58220"/>
                </a:lnTo>
                <a:lnTo>
                  <a:pt x="9030" y="58230"/>
                </a:lnTo>
                <a:lnTo>
                  <a:pt x="9020" y="58230"/>
                </a:lnTo>
                <a:lnTo>
                  <a:pt x="9010" y="58240"/>
                </a:lnTo>
                <a:lnTo>
                  <a:pt x="9000" y="58250"/>
                </a:lnTo>
                <a:lnTo>
                  <a:pt x="8990" y="58250"/>
                </a:lnTo>
                <a:lnTo>
                  <a:pt x="8990" y="58260"/>
                </a:lnTo>
                <a:lnTo>
                  <a:pt x="8990" y="58270"/>
                </a:lnTo>
                <a:lnTo>
                  <a:pt x="8980" y="58270"/>
                </a:lnTo>
                <a:lnTo>
                  <a:pt x="8980" y="58280"/>
                </a:lnTo>
                <a:lnTo>
                  <a:pt x="8960" y="58280"/>
                </a:lnTo>
                <a:lnTo>
                  <a:pt x="8950" y="58290"/>
                </a:lnTo>
                <a:lnTo>
                  <a:pt x="8930" y="58300"/>
                </a:lnTo>
                <a:lnTo>
                  <a:pt x="8920" y="58300"/>
                </a:lnTo>
                <a:lnTo>
                  <a:pt x="8910" y="58310"/>
                </a:lnTo>
                <a:lnTo>
                  <a:pt x="8900" y="58310"/>
                </a:lnTo>
                <a:lnTo>
                  <a:pt x="8890" y="58310"/>
                </a:lnTo>
                <a:lnTo>
                  <a:pt x="8890" y="58320"/>
                </a:lnTo>
                <a:lnTo>
                  <a:pt x="8900" y="58320"/>
                </a:lnTo>
                <a:lnTo>
                  <a:pt x="8890" y="58320"/>
                </a:lnTo>
                <a:lnTo>
                  <a:pt x="8880" y="58320"/>
                </a:lnTo>
                <a:lnTo>
                  <a:pt x="8870" y="58310"/>
                </a:lnTo>
                <a:lnTo>
                  <a:pt x="8870" y="58320"/>
                </a:lnTo>
                <a:lnTo>
                  <a:pt x="8860" y="58310"/>
                </a:lnTo>
                <a:lnTo>
                  <a:pt x="8850" y="58300"/>
                </a:lnTo>
                <a:lnTo>
                  <a:pt x="8840" y="58290"/>
                </a:lnTo>
                <a:lnTo>
                  <a:pt x="8830" y="58280"/>
                </a:lnTo>
                <a:lnTo>
                  <a:pt x="8830" y="58270"/>
                </a:lnTo>
                <a:lnTo>
                  <a:pt x="8820" y="58260"/>
                </a:lnTo>
                <a:lnTo>
                  <a:pt x="8810" y="58250"/>
                </a:lnTo>
                <a:lnTo>
                  <a:pt x="8810" y="58230"/>
                </a:lnTo>
                <a:lnTo>
                  <a:pt x="8810" y="58220"/>
                </a:lnTo>
                <a:lnTo>
                  <a:pt x="8800" y="58220"/>
                </a:lnTo>
                <a:lnTo>
                  <a:pt x="8790" y="58200"/>
                </a:lnTo>
                <a:lnTo>
                  <a:pt x="8790" y="58190"/>
                </a:lnTo>
                <a:lnTo>
                  <a:pt x="8780" y="58170"/>
                </a:lnTo>
                <a:lnTo>
                  <a:pt x="8770" y="58170"/>
                </a:lnTo>
                <a:lnTo>
                  <a:pt x="8770" y="58160"/>
                </a:lnTo>
                <a:lnTo>
                  <a:pt x="8760" y="58150"/>
                </a:lnTo>
                <a:lnTo>
                  <a:pt x="8750" y="58150"/>
                </a:lnTo>
                <a:lnTo>
                  <a:pt x="8740" y="58150"/>
                </a:lnTo>
                <a:lnTo>
                  <a:pt x="8730" y="58150"/>
                </a:lnTo>
                <a:lnTo>
                  <a:pt x="8720" y="58140"/>
                </a:lnTo>
                <a:lnTo>
                  <a:pt x="8710" y="58150"/>
                </a:lnTo>
                <a:lnTo>
                  <a:pt x="8700" y="58150"/>
                </a:lnTo>
                <a:lnTo>
                  <a:pt x="8700" y="58140"/>
                </a:lnTo>
                <a:lnTo>
                  <a:pt x="8690" y="58150"/>
                </a:lnTo>
                <a:lnTo>
                  <a:pt x="8680" y="58150"/>
                </a:lnTo>
                <a:lnTo>
                  <a:pt x="8670" y="58150"/>
                </a:lnTo>
                <a:lnTo>
                  <a:pt x="8650" y="58150"/>
                </a:lnTo>
                <a:lnTo>
                  <a:pt x="8640" y="58150"/>
                </a:lnTo>
                <a:lnTo>
                  <a:pt x="8630" y="58140"/>
                </a:lnTo>
                <a:lnTo>
                  <a:pt x="8620" y="58130"/>
                </a:lnTo>
                <a:lnTo>
                  <a:pt x="8620" y="58140"/>
                </a:lnTo>
                <a:lnTo>
                  <a:pt x="8610" y="58140"/>
                </a:lnTo>
                <a:lnTo>
                  <a:pt x="8590" y="58140"/>
                </a:lnTo>
                <a:lnTo>
                  <a:pt x="8580" y="58130"/>
                </a:lnTo>
                <a:lnTo>
                  <a:pt x="8560" y="58130"/>
                </a:lnTo>
                <a:lnTo>
                  <a:pt x="8540" y="58120"/>
                </a:lnTo>
                <a:lnTo>
                  <a:pt x="8530" y="58120"/>
                </a:lnTo>
                <a:lnTo>
                  <a:pt x="8520" y="58120"/>
                </a:lnTo>
                <a:lnTo>
                  <a:pt x="8510" y="58120"/>
                </a:lnTo>
                <a:lnTo>
                  <a:pt x="8500" y="58120"/>
                </a:lnTo>
                <a:lnTo>
                  <a:pt x="8470" y="58130"/>
                </a:lnTo>
                <a:lnTo>
                  <a:pt x="8430" y="58130"/>
                </a:lnTo>
                <a:lnTo>
                  <a:pt x="8410" y="58120"/>
                </a:lnTo>
                <a:lnTo>
                  <a:pt x="8390" y="58120"/>
                </a:lnTo>
                <a:lnTo>
                  <a:pt x="8370" y="58110"/>
                </a:lnTo>
                <a:lnTo>
                  <a:pt x="8350" y="58110"/>
                </a:lnTo>
                <a:lnTo>
                  <a:pt x="8340" y="58110"/>
                </a:lnTo>
                <a:lnTo>
                  <a:pt x="8310" y="58130"/>
                </a:lnTo>
                <a:lnTo>
                  <a:pt x="8290" y="58130"/>
                </a:lnTo>
                <a:lnTo>
                  <a:pt x="8280" y="58120"/>
                </a:lnTo>
                <a:lnTo>
                  <a:pt x="8260" y="58120"/>
                </a:lnTo>
                <a:lnTo>
                  <a:pt x="8250" y="58120"/>
                </a:lnTo>
                <a:lnTo>
                  <a:pt x="8250" y="58130"/>
                </a:lnTo>
                <a:lnTo>
                  <a:pt x="8340" y="58150"/>
                </a:lnTo>
                <a:lnTo>
                  <a:pt x="8340" y="58160"/>
                </a:lnTo>
                <a:lnTo>
                  <a:pt x="8330" y="58170"/>
                </a:lnTo>
                <a:lnTo>
                  <a:pt x="8310" y="58180"/>
                </a:lnTo>
                <a:lnTo>
                  <a:pt x="8320" y="58200"/>
                </a:lnTo>
                <a:lnTo>
                  <a:pt x="8320" y="58210"/>
                </a:lnTo>
                <a:lnTo>
                  <a:pt x="8310" y="58220"/>
                </a:lnTo>
                <a:lnTo>
                  <a:pt x="8300" y="58240"/>
                </a:lnTo>
                <a:lnTo>
                  <a:pt x="8290" y="58250"/>
                </a:lnTo>
                <a:lnTo>
                  <a:pt x="8280" y="58250"/>
                </a:lnTo>
                <a:lnTo>
                  <a:pt x="8270" y="58270"/>
                </a:lnTo>
                <a:lnTo>
                  <a:pt x="8260" y="58270"/>
                </a:lnTo>
                <a:lnTo>
                  <a:pt x="8240" y="58260"/>
                </a:lnTo>
                <a:lnTo>
                  <a:pt x="8230" y="58270"/>
                </a:lnTo>
                <a:lnTo>
                  <a:pt x="8230" y="58280"/>
                </a:lnTo>
                <a:lnTo>
                  <a:pt x="8220" y="58290"/>
                </a:lnTo>
                <a:lnTo>
                  <a:pt x="8210" y="58300"/>
                </a:lnTo>
                <a:lnTo>
                  <a:pt x="8200" y="58300"/>
                </a:lnTo>
                <a:lnTo>
                  <a:pt x="8190" y="58300"/>
                </a:lnTo>
                <a:lnTo>
                  <a:pt x="8190" y="58290"/>
                </a:lnTo>
                <a:lnTo>
                  <a:pt x="8180" y="58300"/>
                </a:lnTo>
                <a:lnTo>
                  <a:pt x="8160" y="58310"/>
                </a:lnTo>
                <a:lnTo>
                  <a:pt x="8150" y="58320"/>
                </a:lnTo>
                <a:lnTo>
                  <a:pt x="8140" y="58320"/>
                </a:lnTo>
                <a:lnTo>
                  <a:pt x="8120" y="58330"/>
                </a:lnTo>
                <a:lnTo>
                  <a:pt x="8110" y="58330"/>
                </a:lnTo>
                <a:lnTo>
                  <a:pt x="8090" y="58330"/>
                </a:lnTo>
                <a:lnTo>
                  <a:pt x="8070" y="58340"/>
                </a:lnTo>
                <a:lnTo>
                  <a:pt x="8050" y="58340"/>
                </a:lnTo>
                <a:lnTo>
                  <a:pt x="8030" y="58340"/>
                </a:lnTo>
                <a:lnTo>
                  <a:pt x="8010" y="58340"/>
                </a:lnTo>
                <a:lnTo>
                  <a:pt x="7990" y="58340"/>
                </a:lnTo>
                <a:lnTo>
                  <a:pt x="7980" y="58340"/>
                </a:lnTo>
                <a:lnTo>
                  <a:pt x="7970" y="58340"/>
                </a:lnTo>
                <a:lnTo>
                  <a:pt x="7950" y="58340"/>
                </a:lnTo>
                <a:lnTo>
                  <a:pt x="7940" y="58340"/>
                </a:lnTo>
                <a:lnTo>
                  <a:pt x="7920" y="58330"/>
                </a:lnTo>
                <a:lnTo>
                  <a:pt x="7910" y="58330"/>
                </a:lnTo>
                <a:lnTo>
                  <a:pt x="7900" y="58340"/>
                </a:lnTo>
                <a:lnTo>
                  <a:pt x="7890" y="58350"/>
                </a:lnTo>
                <a:lnTo>
                  <a:pt x="7880" y="58350"/>
                </a:lnTo>
                <a:lnTo>
                  <a:pt x="7870" y="58360"/>
                </a:lnTo>
                <a:lnTo>
                  <a:pt x="7810" y="58370"/>
                </a:lnTo>
                <a:lnTo>
                  <a:pt x="7800" y="58370"/>
                </a:lnTo>
                <a:lnTo>
                  <a:pt x="7790" y="58370"/>
                </a:lnTo>
                <a:lnTo>
                  <a:pt x="7770" y="58370"/>
                </a:lnTo>
                <a:lnTo>
                  <a:pt x="7750" y="58370"/>
                </a:lnTo>
                <a:lnTo>
                  <a:pt x="7740" y="58370"/>
                </a:lnTo>
                <a:lnTo>
                  <a:pt x="7720" y="58370"/>
                </a:lnTo>
                <a:lnTo>
                  <a:pt x="7710" y="58370"/>
                </a:lnTo>
                <a:lnTo>
                  <a:pt x="7690" y="58380"/>
                </a:lnTo>
                <a:lnTo>
                  <a:pt x="7670" y="58380"/>
                </a:lnTo>
                <a:lnTo>
                  <a:pt x="7660" y="58380"/>
                </a:lnTo>
                <a:lnTo>
                  <a:pt x="7630" y="58380"/>
                </a:lnTo>
                <a:lnTo>
                  <a:pt x="7610" y="58390"/>
                </a:lnTo>
                <a:lnTo>
                  <a:pt x="7590" y="58410"/>
                </a:lnTo>
                <a:lnTo>
                  <a:pt x="7580" y="58420"/>
                </a:lnTo>
                <a:lnTo>
                  <a:pt x="7580" y="58430"/>
                </a:lnTo>
                <a:lnTo>
                  <a:pt x="7570" y="58440"/>
                </a:lnTo>
                <a:lnTo>
                  <a:pt x="7570" y="58450"/>
                </a:lnTo>
                <a:lnTo>
                  <a:pt x="7560" y="58460"/>
                </a:lnTo>
                <a:lnTo>
                  <a:pt x="7550" y="58470"/>
                </a:lnTo>
                <a:lnTo>
                  <a:pt x="7550" y="58480"/>
                </a:lnTo>
                <a:lnTo>
                  <a:pt x="7540" y="58490"/>
                </a:lnTo>
                <a:lnTo>
                  <a:pt x="7540" y="58500"/>
                </a:lnTo>
                <a:lnTo>
                  <a:pt x="7530" y="58510"/>
                </a:lnTo>
                <a:lnTo>
                  <a:pt x="7530" y="58520"/>
                </a:lnTo>
                <a:lnTo>
                  <a:pt x="7530" y="58530"/>
                </a:lnTo>
                <a:lnTo>
                  <a:pt x="7520" y="58530"/>
                </a:lnTo>
                <a:lnTo>
                  <a:pt x="7520" y="58540"/>
                </a:lnTo>
                <a:lnTo>
                  <a:pt x="7510" y="58540"/>
                </a:lnTo>
                <a:lnTo>
                  <a:pt x="7510" y="58560"/>
                </a:lnTo>
                <a:lnTo>
                  <a:pt x="7490" y="58570"/>
                </a:lnTo>
                <a:lnTo>
                  <a:pt x="7480" y="58580"/>
                </a:lnTo>
                <a:lnTo>
                  <a:pt x="7470" y="58580"/>
                </a:lnTo>
                <a:lnTo>
                  <a:pt x="7450" y="58580"/>
                </a:lnTo>
                <a:lnTo>
                  <a:pt x="7430" y="58590"/>
                </a:lnTo>
                <a:lnTo>
                  <a:pt x="7420" y="58600"/>
                </a:lnTo>
                <a:lnTo>
                  <a:pt x="7400" y="58610"/>
                </a:lnTo>
                <a:lnTo>
                  <a:pt x="7390" y="58610"/>
                </a:lnTo>
                <a:lnTo>
                  <a:pt x="7390" y="58620"/>
                </a:lnTo>
                <a:lnTo>
                  <a:pt x="7360" y="58630"/>
                </a:lnTo>
                <a:lnTo>
                  <a:pt x="7340" y="58650"/>
                </a:lnTo>
                <a:lnTo>
                  <a:pt x="7330" y="58650"/>
                </a:lnTo>
                <a:lnTo>
                  <a:pt x="7330" y="58640"/>
                </a:lnTo>
                <a:lnTo>
                  <a:pt x="7320" y="58640"/>
                </a:lnTo>
                <a:lnTo>
                  <a:pt x="7310" y="58640"/>
                </a:lnTo>
                <a:lnTo>
                  <a:pt x="7290" y="58640"/>
                </a:lnTo>
                <a:lnTo>
                  <a:pt x="7280" y="58640"/>
                </a:lnTo>
                <a:lnTo>
                  <a:pt x="7260" y="58630"/>
                </a:lnTo>
                <a:lnTo>
                  <a:pt x="7230" y="58620"/>
                </a:lnTo>
                <a:lnTo>
                  <a:pt x="7210" y="58620"/>
                </a:lnTo>
                <a:lnTo>
                  <a:pt x="7190" y="58620"/>
                </a:lnTo>
                <a:lnTo>
                  <a:pt x="7170" y="58620"/>
                </a:lnTo>
                <a:lnTo>
                  <a:pt x="7150" y="58620"/>
                </a:lnTo>
                <a:lnTo>
                  <a:pt x="7130" y="58620"/>
                </a:lnTo>
                <a:lnTo>
                  <a:pt x="7110" y="58620"/>
                </a:lnTo>
                <a:lnTo>
                  <a:pt x="7090" y="58620"/>
                </a:lnTo>
                <a:lnTo>
                  <a:pt x="7090" y="58630"/>
                </a:lnTo>
                <a:lnTo>
                  <a:pt x="7070" y="58640"/>
                </a:lnTo>
                <a:lnTo>
                  <a:pt x="7050" y="58650"/>
                </a:lnTo>
                <a:lnTo>
                  <a:pt x="7050" y="58670"/>
                </a:lnTo>
                <a:lnTo>
                  <a:pt x="7050" y="58680"/>
                </a:lnTo>
                <a:lnTo>
                  <a:pt x="7040" y="58690"/>
                </a:lnTo>
                <a:lnTo>
                  <a:pt x="7040" y="58700"/>
                </a:lnTo>
                <a:lnTo>
                  <a:pt x="7020" y="58720"/>
                </a:lnTo>
                <a:lnTo>
                  <a:pt x="7010" y="58730"/>
                </a:lnTo>
                <a:lnTo>
                  <a:pt x="7000" y="58730"/>
                </a:lnTo>
                <a:lnTo>
                  <a:pt x="6980" y="58750"/>
                </a:lnTo>
                <a:lnTo>
                  <a:pt x="6970" y="58760"/>
                </a:lnTo>
                <a:lnTo>
                  <a:pt x="6950" y="58770"/>
                </a:lnTo>
                <a:lnTo>
                  <a:pt x="6920" y="58790"/>
                </a:lnTo>
                <a:lnTo>
                  <a:pt x="6910" y="58790"/>
                </a:lnTo>
                <a:lnTo>
                  <a:pt x="6890" y="58790"/>
                </a:lnTo>
                <a:lnTo>
                  <a:pt x="6880" y="58800"/>
                </a:lnTo>
                <a:lnTo>
                  <a:pt x="6870" y="58800"/>
                </a:lnTo>
                <a:lnTo>
                  <a:pt x="6850" y="58810"/>
                </a:lnTo>
                <a:lnTo>
                  <a:pt x="6840" y="58810"/>
                </a:lnTo>
                <a:lnTo>
                  <a:pt x="6830" y="58820"/>
                </a:lnTo>
                <a:lnTo>
                  <a:pt x="6810" y="58810"/>
                </a:lnTo>
                <a:lnTo>
                  <a:pt x="6790" y="58820"/>
                </a:lnTo>
                <a:lnTo>
                  <a:pt x="6770" y="58810"/>
                </a:lnTo>
                <a:lnTo>
                  <a:pt x="6760" y="58810"/>
                </a:lnTo>
                <a:lnTo>
                  <a:pt x="6750" y="58810"/>
                </a:lnTo>
                <a:lnTo>
                  <a:pt x="6720" y="58810"/>
                </a:lnTo>
                <a:lnTo>
                  <a:pt x="6690" y="58810"/>
                </a:lnTo>
                <a:lnTo>
                  <a:pt x="6660" y="58810"/>
                </a:lnTo>
                <a:lnTo>
                  <a:pt x="6640" y="58810"/>
                </a:lnTo>
                <a:lnTo>
                  <a:pt x="6620" y="58810"/>
                </a:lnTo>
                <a:lnTo>
                  <a:pt x="6580" y="58810"/>
                </a:lnTo>
                <a:lnTo>
                  <a:pt x="6550" y="58810"/>
                </a:lnTo>
                <a:lnTo>
                  <a:pt x="6520" y="58820"/>
                </a:lnTo>
                <a:lnTo>
                  <a:pt x="6510" y="58830"/>
                </a:lnTo>
                <a:lnTo>
                  <a:pt x="6490" y="58830"/>
                </a:lnTo>
                <a:lnTo>
                  <a:pt x="6480" y="58840"/>
                </a:lnTo>
                <a:lnTo>
                  <a:pt x="6470" y="58850"/>
                </a:lnTo>
                <a:lnTo>
                  <a:pt x="6460" y="58860"/>
                </a:lnTo>
                <a:lnTo>
                  <a:pt x="6450" y="58860"/>
                </a:lnTo>
                <a:lnTo>
                  <a:pt x="6430" y="58860"/>
                </a:lnTo>
                <a:lnTo>
                  <a:pt x="6430" y="58870"/>
                </a:lnTo>
                <a:lnTo>
                  <a:pt x="6420" y="58880"/>
                </a:lnTo>
                <a:lnTo>
                  <a:pt x="6390" y="58870"/>
                </a:lnTo>
                <a:lnTo>
                  <a:pt x="6380" y="58880"/>
                </a:lnTo>
                <a:lnTo>
                  <a:pt x="6380" y="58890"/>
                </a:lnTo>
                <a:lnTo>
                  <a:pt x="6370" y="58900"/>
                </a:lnTo>
                <a:lnTo>
                  <a:pt x="6340" y="58900"/>
                </a:lnTo>
                <a:lnTo>
                  <a:pt x="6320" y="58900"/>
                </a:lnTo>
                <a:lnTo>
                  <a:pt x="6310" y="58910"/>
                </a:lnTo>
                <a:lnTo>
                  <a:pt x="6290" y="58920"/>
                </a:lnTo>
                <a:lnTo>
                  <a:pt x="6250" y="58930"/>
                </a:lnTo>
                <a:lnTo>
                  <a:pt x="6230" y="58940"/>
                </a:lnTo>
                <a:lnTo>
                  <a:pt x="6220" y="58940"/>
                </a:lnTo>
                <a:lnTo>
                  <a:pt x="6210" y="58940"/>
                </a:lnTo>
                <a:lnTo>
                  <a:pt x="6190" y="58950"/>
                </a:lnTo>
                <a:lnTo>
                  <a:pt x="6170" y="58950"/>
                </a:lnTo>
                <a:lnTo>
                  <a:pt x="6160" y="58960"/>
                </a:lnTo>
                <a:lnTo>
                  <a:pt x="6130" y="58960"/>
                </a:lnTo>
                <a:lnTo>
                  <a:pt x="6090" y="58980"/>
                </a:lnTo>
                <a:lnTo>
                  <a:pt x="6070" y="59000"/>
                </a:lnTo>
                <a:lnTo>
                  <a:pt x="6040" y="59000"/>
                </a:lnTo>
                <a:lnTo>
                  <a:pt x="6020" y="59000"/>
                </a:lnTo>
                <a:lnTo>
                  <a:pt x="6010" y="59000"/>
                </a:lnTo>
                <a:lnTo>
                  <a:pt x="6000" y="59000"/>
                </a:lnTo>
                <a:lnTo>
                  <a:pt x="5970" y="59000"/>
                </a:lnTo>
                <a:lnTo>
                  <a:pt x="5960" y="59000"/>
                </a:lnTo>
                <a:lnTo>
                  <a:pt x="5930" y="59010"/>
                </a:lnTo>
                <a:lnTo>
                  <a:pt x="5930" y="59020"/>
                </a:lnTo>
                <a:lnTo>
                  <a:pt x="5910" y="59030"/>
                </a:lnTo>
                <a:lnTo>
                  <a:pt x="5810" y="59060"/>
                </a:lnTo>
                <a:lnTo>
                  <a:pt x="5710" y="59080"/>
                </a:lnTo>
                <a:lnTo>
                  <a:pt x="5670" y="59080"/>
                </a:lnTo>
                <a:lnTo>
                  <a:pt x="5650" y="59080"/>
                </a:lnTo>
                <a:lnTo>
                  <a:pt x="5500" y="58930"/>
                </a:lnTo>
                <a:lnTo>
                  <a:pt x="5490" y="58930"/>
                </a:lnTo>
                <a:lnTo>
                  <a:pt x="5490" y="58900"/>
                </a:lnTo>
                <a:lnTo>
                  <a:pt x="5470" y="58850"/>
                </a:lnTo>
                <a:lnTo>
                  <a:pt x="5450" y="58810"/>
                </a:lnTo>
                <a:lnTo>
                  <a:pt x="5430" y="58790"/>
                </a:lnTo>
                <a:lnTo>
                  <a:pt x="5410" y="58760"/>
                </a:lnTo>
                <a:lnTo>
                  <a:pt x="5400" y="58760"/>
                </a:lnTo>
                <a:lnTo>
                  <a:pt x="5380" y="58740"/>
                </a:lnTo>
                <a:lnTo>
                  <a:pt x="5370" y="58730"/>
                </a:lnTo>
                <a:lnTo>
                  <a:pt x="5340" y="58690"/>
                </a:lnTo>
                <a:lnTo>
                  <a:pt x="5320" y="58670"/>
                </a:lnTo>
                <a:lnTo>
                  <a:pt x="5300" y="58630"/>
                </a:lnTo>
                <a:lnTo>
                  <a:pt x="5290" y="58630"/>
                </a:lnTo>
                <a:lnTo>
                  <a:pt x="5280" y="58630"/>
                </a:lnTo>
                <a:lnTo>
                  <a:pt x="5280" y="58620"/>
                </a:lnTo>
                <a:lnTo>
                  <a:pt x="5270" y="58600"/>
                </a:lnTo>
                <a:lnTo>
                  <a:pt x="5240" y="58550"/>
                </a:lnTo>
                <a:lnTo>
                  <a:pt x="5210" y="58520"/>
                </a:lnTo>
                <a:lnTo>
                  <a:pt x="5200" y="58510"/>
                </a:lnTo>
                <a:lnTo>
                  <a:pt x="5200" y="58500"/>
                </a:lnTo>
                <a:lnTo>
                  <a:pt x="5200" y="58490"/>
                </a:lnTo>
                <a:lnTo>
                  <a:pt x="5170" y="58460"/>
                </a:lnTo>
                <a:lnTo>
                  <a:pt x="5110" y="58400"/>
                </a:lnTo>
                <a:lnTo>
                  <a:pt x="5060" y="58360"/>
                </a:lnTo>
                <a:lnTo>
                  <a:pt x="5010" y="58320"/>
                </a:lnTo>
                <a:lnTo>
                  <a:pt x="4990" y="58300"/>
                </a:lnTo>
                <a:lnTo>
                  <a:pt x="4960" y="58270"/>
                </a:lnTo>
                <a:lnTo>
                  <a:pt x="4940" y="58240"/>
                </a:lnTo>
                <a:lnTo>
                  <a:pt x="4920" y="58220"/>
                </a:lnTo>
                <a:lnTo>
                  <a:pt x="4910" y="58210"/>
                </a:lnTo>
                <a:lnTo>
                  <a:pt x="4900" y="58190"/>
                </a:lnTo>
                <a:lnTo>
                  <a:pt x="4860" y="58150"/>
                </a:lnTo>
                <a:lnTo>
                  <a:pt x="4840" y="58140"/>
                </a:lnTo>
                <a:lnTo>
                  <a:pt x="4840" y="58130"/>
                </a:lnTo>
                <a:lnTo>
                  <a:pt x="4830" y="58100"/>
                </a:lnTo>
                <a:lnTo>
                  <a:pt x="4780" y="58050"/>
                </a:lnTo>
                <a:lnTo>
                  <a:pt x="4710" y="57980"/>
                </a:lnTo>
                <a:lnTo>
                  <a:pt x="4660" y="57920"/>
                </a:lnTo>
                <a:lnTo>
                  <a:pt x="4630" y="57880"/>
                </a:lnTo>
                <a:lnTo>
                  <a:pt x="4610" y="57840"/>
                </a:lnTo>
                <a:lnTo>
                  <a:pt x="4580" y="57800"/>
                </a:lnTo>
                <a:lnTo>
                  <a:pt x="4560" y="57760"/>
                </a:lnTo>
                <a:lnTo>
                  <a:pt x="4550" y="57740"/>
                </a:lnTo>
                <a:lnTo>
                  <a:pt x="4620" y="57710"/>
                </a:lnTo>
                <a:lnTo>
                  <a:pt x="4700" y="57700"/>
                </a:lnTo>
                <a:lnTo>
                  <a:pt x="4790" y="57690"/>
                </a:lnTo>
                <a:lnTo>
                  <a:pt x="4910" y="57690"/>
                </a:lnTo>
                <a:lnTo>
                  <a:pt x="5080" y="57680"/>
                </a:lnTo>
                <a:lnTo>
                  <a:pt x="5240" y="57670"/>
                </a:lnTo>
                <a:lnTo>
                  <a:pt x="5380" y="57660"/>
                </a:lnTo>
                <a:lnTo>
                  <a:pt x="5650" y="57650"/>
                </a:lnTo>
                <a:lnTo>
                  <a:pt x="5840" y="57640"/>
                </a:lnTo>
                <a:lnTo>
                  <a:pt x="5980" y="57630"/>
                </a:lnTo>
                <a:lnTo>
                  <a:pt x="5990" y="57490"/>
                </a:lnTo>
                <a:lnTo>
                  <a:pt x="5990" y="57190"/>
                </a:lnTo>
                <a:lnTo>
                  <a:pt x="5990" y="54780"/>
                </a:lnTo>
                <a:lnTo>
                  <a:pt x="5960" y="54780"/>
                </a:lnTo>
                <a:lnTo>
                  <a:pt x="5920" y="54780"/>
                </a:lnTo>
                <a:lnTo>
                  <a:pt x="5870" y="54780"/>
                </a:lnTo>
                <a:lnTo>
                  <a:pt x="5830" y="54760"/>
                </a:lnTo>
                <a:lnTo>
                  <a:pt x="5820" y="54740"/>
                </a:lnTo>
                <a:lnTo>
                  <a:pt x="5830" y="54720"/>
                </a:lnTo>
                <a:lnTo>
                  <a:pt x="5870" y="54690"/>
                </a:lnTo>
                <a:lnTo>
                  <a:pt x="5900" y="54680"/>
                </a:lnTo>
                <a:lnTo>
                  <a:pt x="5950" y="54670"/>
                </a:lnTo>
                <a:lnTo>
                  <a:pt x="5980" y="54660"/>
                </a:lnTo>
                <a:lnTo>
                  <a:pt x="6000" y="54660"/>
                </a:lnTo>
                <a:lnTo>
                  <a:pt x="6050" y="54660"/>
                </a:lnTo>
                <a:lnTo>
                  <a:pt x="6010" y="54640"/>
                </a:lnTo>
                <a:lnTo>
                  <a:pt x="5990" y="54630"/>
                </a:lnTo>
                <a:lnTo>
                  <a:pt x="5950" y="54610"/>
                </a:lnTo>
                <a:lnTo>
                  <a:pt x="5920" y="54600"/>
                </a:lnTo>
                <a:lnTo>
                  <a:pt x="5890" y="54570"/>
                </a:lnTo>
                <a:lnTo>
                  <a:pt x="5870" y="54550"/>
                </a:lnTo>
                <a:lnTo>
                  <a:pt x="5870" y="54540"/>
                </a:lnTo>
                <a:lnTo>
                  <a:pt x="5850" y="54520"/>
                </a:lnTo>
                <a:lnTo>
                  <a:pt x="5840" y="54500"/>
                </a:lnTo>
                <a:lnTo>
                  <a:pt x="5830" y="54490"/>
                </a:lnTo>
                <a:lnTo>
                  <a:pt x="5810" y="54460"/>
                </a:lnTo>
                <a:lnTo>
                  <a:pt x="5810" y="54440"/>
                </a:lnTo>
                <a:lnTo>
                  <a:pt x="5830" y="54380"/>
                </a:lnTo>
                <a:lnTo>
                  <a:pt x="5850" y="54350"/>
                </a:lnTo>
                <a:lnTo>
                  <a:pt x="5910" y="54330"/>
                </a:lnTo>
                <a:lnTo>
                  <a:pt x="6000" y="54350"/>
                </a:lnTo>
                <a:lnTo>
                  <a:pt x="6040" y="54360"/>
                </a:lnTo>
                <a:lnTo>
                  <a:pt x="6090" y="54340"/>
                </a:lnTo>
                <a:lnTo>
                  <a:pt x="6100" y="54340"/>
                </a:lnTo>
                <a:lnTo>
                  <a:pt x="6130" y="54320"/>
                </a:lnTo>
                <a:lnTo>
                  <a:pt x="6200" y="54260"/>
                </a:lnTo>
                <a:lnTo>
                  <a:pt x="6210" y="54250"/>
                </a:lnTo>
                <a:lnTo>
                  <a:pt x="6300" y="54260"/>
                </a:lnTo>
                <a:lnTo>
                  <a:pt x="6310" y="54260"/>
                </a:lnTo>
                <a:lnTo>
                  <a:pt x="6330" y="54250"/>
                </a:lnTo>
                <a:lnTo>
                  <a:pt x="6360" y="54210"/>
                </a:lnTo>
                <a:lnTo>
                  <a:pt x="6390" y="54210"/>
                </a:lnTo>
                <a:lnTo>
                  <a:pt x="6410" y="54210"/>
                </a:lnTo>
                <a:lnTo>
                  <a:pt x="6430" y="54200"/>
                </a:lnTo>
                <a:lnTo>
                  <a:pt x="6450" y="54150"/>
                </a:lnTo>
                <a:lnTo>
                  <a:pt x="6490" y="54120"/>
                </a:lnTo>
                <a:lnTo>
                  <a:pt x="6530" y="54130"/>
                </a:lnTo>
                <a:lnTo>
                  <a:pt x="6540" y="54130"/>
                </a:lnTo>
                <a:lnTo>
                  <a:pt x="6560" y="54130"/>
                </a:lnTo>
                <a:lnTo>
                  <a:pt x="6560" y="54120"/>
                </a:lnTo>
                <a:lnTo>
                  <a:pt x="6570" y="54110"/>
                </a:lnTo>
                <a:lnTo>
                  <a:pt x="6590" y="54070"/>
                </a:lnTo>
                <a:lnTo>
                  <a:pt x="6600" y="54020"/>
                </a:lnTo>
                <a:lnTo>
                  <a:pt x="6620" y="53980"/>
                </a:lnTo>
                <a:lnTo>
                  <a:pt x="6620" y="53970"/>
                </a:lnTo>
                <a:lnTo>
                  <a:pt x="6620" y="53950"/>
                </a:lnTo>
                <a:lnTo>
                  <a:pt x="6620" y="53940"/>
                </a:lnTo>
                <a:lnTo>
                  <a:pt x="6620" y="53910"/>
                </a:lnTo>
                <a:lnTo>
                  <a:pt x="6590" y="53860"/>
                </a:lnTo>
                <a:lnTo>
                  <a:pt x="6580" y="53840"/>
                </a:lnTo>
                <a:lnTo>
                  <a:pt x="6590" y="53800"/>
                </a:lnTo>
                <a:lnTo>
                  <a:pt x="6610" y="53780"/>
                </a:lnTo>
                <a:lnTo>
                  <a:pt x="6620" y="53780"/>
                </a:lnTo>
                <a:lnTo>
                  <a:pt x="6640" y="53780"/>
                </a:lnTo>
                <a:lnTo>
                  <a:pt x="6660" y="53780"/>
                </a:lnTo>
                <a:lnTo>
                  <a:pt x="6710" y="53810"/>
                </a:lnTo>
                <a:lnTo>
                  <a:pt x="6740" y="53820"/>
                </a:lnTo>
                <a:lnTo>
                  <a:pt x="6780" y="53810"/>
                </a:lnTo>
                <a:lnTo>
                  <a:pt x="6850" y="53790"/>
                </a:lnTo>
                <a:lnTo>
                  <a:pt x="6910" y="53800"/>
                </a:lnTo>
                <a:lnTo>
                  <a:pt x="6930" y="53790"/>
                </a:lnTo>
                <a:lnTo>
                  <a:pt x="6940" y="53790"/>
                </a:lnTo>
                <a:lnTo>
                  <a:pt x="6970" y="53760"/>
                </a:lnTo>
                <a:lnTo>
                  <a:pt x="6990" y="53730"/>
                </a:lnTo>
                <a:lnTo>
                  <a:pt x="7000" y="53710"/>
                </a:lnTo>
                <a:lnTo>
                  <a:pt x="7010" y="53670"/>
                </a:lnTo>
                <a:lnTo>
                  <a:pt x="7010" y="53640"/>
                </a:lnTo>
                <a:lnTo>
                  <a:pt x="7000" y="53610"/>
                </a:lnTo>
                <a:lnTo>
                  <a:pt x="7010" y="53570"/>
                </a:lnTo>
                <a:lnTo>
                  <a:pt x="7010" y="53560"/>
                </a:lnTo>
                <a:lnTo>
                  <a:pt x="7020" y="53550"/>
                </a:lnTo>
                <a:lnTo>
                  <a:pt x="7040" y="53530"/>
                </a:lnTo>
                <a:lnTo>
                  <a:pt x="7060" y="53510"/>
                </a:lnTo>
                <a:lnTo>
                  <a:pt x="7070" y="53500"/>
                </a:lnTo>
                <a:lnTo>
                  <a:pt x="7090" y="53480"/>
                </a:lnTo>
                <a:lnTo>
                  <a:pt x="7100" y="53450"/>
                </a:lnTo>
                <a:lnTo>
                  <a:pt x="7140" y="53430"/>
                </a:lnTo>
                <a:lnTo>
                  <a:pt x="7170" y="53420"/>
                </a:lnTo>
                <a:lnTo>
                  <a:pt x="7200" y="53420"/>
                </a:lnTo>
                <a:lnTo>
                  <a:pt x="7230" y="53400"/>
                </a:lnTo>
                <a:lnTo>
                  <a:pt x="7250" y="53390"/>
                </a:lnTo>
                <a:lnTo>
                  <a:pt x="7270" y="53370"/>
                </a:lnTo>
                <a:lnTo>
                  <a:pt x="7300" y="53320"/>
                </a:lnTo>
                <a:lnTo>
                  <a:pt x="7310" y="53310"/>
                </a:lnTo>
                <a:lnTo>
                  <a:pt x="7320" y="53300"/>
                </a:lnTo>
                <a:lnTo>
                  <a:pt x="7360" y="53290"/>
                </a:lnTo>
                <a:lnTo>
                  <a:pt x="7380" y="53280"/>
                </a:lnTo>
                <a:lnTo>
                  <a:pt x="7390" y="53270"/>
                </a:lnTo>
                <a:lnTo>
                  <a:pt x="7380" y="53260"/>
                </a:lnTo>
                <a:lnTo>
                  <a:pt x="7380" y="53250"/>
                </a:lnTo>
                <a:lnTo>
                  <a:pt x="7350" y="53230"/>
                </a:lnTo>
                <a:lnTo>
                  <a:pt x="7340" y="53220"/>
                </a:lnTo>
                <a:lnTo>
                  <a:pt x="7350" y="53190"/>
                </a:lnTo>
                <a:lnTo>
                  <a:pt x="7380" y="53160"/>
                </a:lnTo>
                <a:lnTo>
                  <a:pt x="7390" y="53140"/>
                </a:lnTo>
                <a:lnTo>
                  <a:pt x="7410" y="53070"/>
                </a:lnTo>
                <a:lnTo>
                  <a:pt x="7430" y="53040"/>
                </a:lnTo>
                <a:lnTo>
                  <a:pt x="7450" y="53000"/>
                </a:lnTo>
                <a:lnTo>
                  <a:pt x="7450" y="52990"/>
                </a:lnTo>
                <a:lnTo>
                  <a:pt x="7460" y="52980"/>
                </a:lnTo>
                <a:lnTo>
                  <a:pt x="7480" y="52970"/>
                </a:lnTo>
                <a:lnTo>
                  <a:pt x="7480" y="52960"/>
                </a:lnTo>
                <a:lnTo>
                  <a:pt x="7520" y="52940"/>
                </a:lnTo>
                <a:lnTo>
                  <a:pt x="7550" y="52900"/>
                </a:lnTo>
                <a:lnTo>
                  <a:pt x="7550" y="52870"/>
                </a:lnTo>
                <a:lnTo>
                  <a:pt x="7560" y="52850"/>
                </a:lnTo>
                <a:lnTo>
                  <a:pt x="7580" y="52850"/>
                </a:lnTo>
                <a:lnTo>
                  <a:pt x="7600" y="52840"/>
                </a:lnTo>
                <a:lnTo>
                  <a:pt x="7630" y="52850"/>
                </a:lnTo>
                <a:lnTo>
                  <a:pt x="7650" y="52850"/>
                </a:lnTo>
                <a:lnTo>
                  <a:pt x="7650" y="52830"/>
                </a:lnTo>
                <a:lnTo>
                  <a:pt x="7660" y="52780"/>
                </a:lnTo>
                <a:lnTo>
                  <a:pt x="7670" y="52780"/>
                </a:lnTo>
                <a:lnTo>
                  <a:pt x="7670" y="52770"/>
                </a:lnTo>
                <a:lnTo>
                  <a:pt x="7700" y="52770"/>
                </a:lnTo>
                <a:lnTo>
                  <a:pt x="7720" y="52770"/>
                </a:lnTo>
                <a:lnTo>
                  <a:pt x="7730" y="52750"/>
                </a:lnTo>
                <a:lnTo>
                  <a:pt x="7740" y="52750"/>
                </a:lnTo>
                <a:lnTo>
                  <a:pt x="7810" y="52740"/>
                </a:lnTo>
                <a:lnTo>
                  <a:pt x="7840" y="52750"/>
                </a:lnTo>
                <a:lnTo>
                  <a:pt x="7920" y="52750"/>
                </a:lnTo>
                <a:lnTo>
                  <a:pt x="7950" y="52740"/>
                </a:lnTo>
                <a:lnTo>
                  <a:pt x="7960" y="52740"/>
                </a:lnTo>
                <a:lnTo>
                  <a:pt x="7990" y="52720"/>
                </a:lnTo>
                <a:lnTo>
                  <a:pt x="8060" y="52690"/>
                </a:lnTo>
                <a:lnTo>
                  <a:pt x="8080" y="52690"/>
                </a:lnTo>
                <a:lnTo>
                  <a:pt x="8110" y="52680"/>
                </a:lnTo>
                <a:lnTo>
                  <a:pt x="8160" y="52660"/>
                </a:lnTo>
                <a:lnTo>
                  <a:pt x="8170" y="52650"/>
                </a:lnTo>
                <a:lnTo>
                  <a:pt x="8190" y="52640"/>
                </a:lnTo>
                <a:lnTo>
                  <a:pt x="8200" y="52640"/>
                </a:lnTo>
                <a:lnTo>
                  <a:pt x="8210" y="52630"/>
                </a:lnTo>
                <a:lnTo>
                  <a:pt x="8240" y="52620"/>
                </a:lnTo>
                <a:lnTo>
                  <a:pt x="8260" y="52600"/>
                </a:lnTo>
                <a:lnTo>
                  <a:pt x="8270" y="52600"/>
                </a:lnTo>
                <a:lnTo>
                  <a:pt x="8310" y="52590"/>
                </a:lnTo>
                <a:lnTo>
                  <a:pt x="8390" y="52580"/>
                </a:lnTo>
                <a:lnTo>
                  <a:pt x="8430" y="52560"/>
                </a:lnTo>
                <a:lnTo>
                  <a:pt x="8430" y="52550"/>
                </a:lnTo>
                <a:lnTo>
                  <a:pt x="8440" y="52550"/>
                </a:lnTo>
                <a:lnTo>
                  <a:pt x="8470" y="52550"/>
                </a:lnTo>
                <a:lnTo>
                  <a:pt x="8490" y="52540"/>
                </a:lnTo>
                <a:lnTo>
                  <a:pt x="8540" y="52490"/>
                </a:lnTo>
                <a:lnTo>
                  <a:pt x="8580" y="52480"/>
                </a:lnTo>
                <a:lnTo>
                  <a:pt x="8600" y="52490"/>
                </a:lnTo>
                <a:lnTo>
                  <a:pt x="8680" y="52520"/>
                </a:lnTo>
                <a:lnTo>
                  <a:pt x="8700" y="52530"/>
                </a:lnTo>
                <a:lnTo>
                  <a:pt x="8720" y="52530"/>
                </a:lnTo>
                <a:lnTo>
                  <a:pt x="8730" y="52530"/>
                </a:lnTo>
                <a:lnTo>
                  <a:pt x="8770" y="52530"/>
                </a:lnTo>
                <a:lnTo>
                  <a:pt x="8800" y="52500"/>
                </a:lnTo>
                <a:lnTo>
                  <a:pt x="8810" y="52500"/>
                </a:lnTo>
                <a:lnTo>
                  <a:pt x="8820" y="52460"/>
                </a:lnTo>
                <a:lnTo>
                  <a:pt x="8830" y="52430"/>
                </a:lnTo>
                <a:lnTo>
                  <a:pt x="8810" y="52390"/>
                </a:lnTo>
                <a:lnTo>
                  <a:pt x="8800" y="52380"/>
                </a:lnTo>
                <a:lnTo>
                  <a:pt x="8800" y="52360"/>
                </a:lnTo>
                <a:lnTo>
                  <a:pt x="8830" y="52330"/>
                </a:lnTo>
                <a:lnTo>
                  <a:pt x="8850" y="52340"/>
                </a:lnTo>
                <a:lnTo>
                  <a:pt x="8870" y="52340"/>
                </a:lnTo>
                <a:lnTo>
                  <a:pt x="8890" y="52350"/>
                </a:lnTo>
                <a:lnTo>
                  <a:pt x="8900" y="52350"/>
                </a:lnTo>
                <a:lnTo>
                  <a:pt x="8920" y="52350"/>
                </a:lnTo>
                <a:lnTo>
                  <a:pt x="8950" y="52360"/>
                </a:lnTo>
                <a:lnTo>
                  <a:pt x="8980" y="52360"/>
                </a:lnTo>
                <a:lnTo>
                  <a:pt x="9010" y="52360"/>
                </a:lnTo>
                <a:lnTo>
                  <a:pt x="9040" y="52350"/>
                </a:lnTo>
                <a:lnTo>
                  <a:pt x="9070" y="52350"/>
                </a:lnTo>
                <a:lnTo>
                  <a:pt x="9100" y="52340"/>
                </a:lnTo>
                <a:lnTo>
                  <a:pt x="9130" y="52330"/>
                </a:lnTo>
                <a:lnTo>
                  <a:pt x="9160" y="52310"/>
                </a:lnTo>
                <a:lnTo>
                  <a:pt x="9200" y="52290"/>
                </a:lnTo>
                <a:lnTo>
                  <a:pt x="9210" y="52300"/>
                </a:lnTo>
                <a:lnTo>
                  <a:pt x="9220" y="52310"/>
                </a:lnTo>
                <a:lnTo>
                  <a:pt x="9240" y="52350"/>
                </a:lnTo>
                <a:lnTo>
                  <a:pt x="9240" y="52360"/>
                </a:lnTo>
                <a:lnTo>
                  <a:pt x="9250" y="52370"/>
                </a:lnTo>
                <a:lnTo>
                  <a:pt x="9280" y="52380"/>
                </a:lnTo>
                <a:lnTo>
                  <a:pt x="9290" y="52390"/>
                </a:lnTo>
                <a:lnTo>
                  <a:pt x="9310" y="52420"/>
                </a:lnTo>
                <a:lnTo>
                  <a:pt x="9310" y="52430"/>
                </a:lnTo>
                <a:lnTo>
                  <a:pt x="9320" y="52440"/>
                </a:lnTo>
                <a:lnTo>
                  <a:pt x="9370" y="52470"/>
                </a:lnTo>
                <a:lnTo>
                  <a:pt x="9390" y="52470"/>
                </a:lnTo>
                <a:lnTo>
                  <a:pt x="9410" y="52480"/>
                </a:lnTo>
                <a:lnTo>
                  <a:pt x="9430" y="52490"/>
                </a:lnTo>
                <a:lnTo>
                  <a:pt x="9440" y="52490"/>
                </a:lnTo>
                <a:lnTo>
                  <a:pt x="9440" y="52500"/>
                </a:lnTo>
                <a:lnTo>
                  <a:pt x="9480" y="52550"/>
                </a:lnTo>
                <a:lnTo>
                  <a:pt x="9490" y="52560"/>
                </a:lnTo>
                <a:lnTo>
                  <a:pt x="9500" y="52570"/>
                </a:lnTo>
                <a:lnTo>
                  <a:pt x="9550" y="52680"/>
                </a:lnTo>
                <a:lnTo>
                  <a:pt x="9560" y="52690"/>
                </a:lnTo>
                <a:lnTo>
                  <a:pt x="9590" y="52720"/>
                </a:lnTo>
                <a:lnTo>
                  <a:pt x="9590" y="52730"/>
                </a:lnTo>
                <a:lnTo>
                  <a:pt x="9560" y="52720"/>
                </a:lnTo>
                <a:lnTo>
                  <a:pt x="9550" y="52730"/>
                </a:lnTo>
                <a:lnTo>
                  <a:pt x="9540" y="52730"/>
                </a:lnTo>
                <a:lnTo>
                  <a:pt x="9540" y="52750"/>
                </a:lnTo>
                <a:lnTo>
                  <a:pt x="9530" y="52750"/>
                </a:lnTo>
                <a:lnTo>
                  <a:pt x="9540" y="52760"/>
                </a:lnTo>
                <a:lnTo>
                  <a:pt x="9540" y="52770"/>
                </a:lnTo>
                <a:lnTo>
                  <a:pt x="9550" y="52780"/>
                </a:lnTo>
                <a:lnTo>
                  <a:pt x="9560" y="52790"/>
                </a:lnTo>
                <a:lnTo>
                  <a:pt x="9570" y="52800"/>
                </a:lnTo>
                <a:lnTo>
                  <a:pt x="9580" y="52800"/>
                </a:lnTo>
                <a:lnTo>
                  <a:pt x="9590" y="52820"/>
                </a:lnTo>
                <a:lnTo>
                  <a:pt x="9610" y="52830"/>
                </a:lnTo>
                <a:lnTo>
                  <a:pt x="9610" y="52840"/>
                </a:lnTo>
                <a:lnTo>
                  <a:pt x="9630" y="52870"/>
                </a:lnTo>
                <a:lnTo>
                  <a:pt x="9640" y="52880"/>
                </a:lnTo>
                <a:lnTo>
                  <a:pt x="9670" y="52900"/>
                </a:lnTo>
                <a:lnTo>
                  <a:pt x="9680" y="52920"/>
                </a:lnTo>
                <a:lnTo>
                  <a:pt x="9680" y="52930"/>
                </a:lnTo>
                <a:lnTo>
                  <a:pt x="9710" y="52920"/>
                </a:lnTo>
                <a:lnTo>
                  <a:pt x="9730" y="52940"/>
                </a:lnTo>
                <a:lnTo>
                  <a:pt x="9750" y="52940"/>
                </a:lnTo>
                <a:lnTo>
                  <a:pt x="9750" y="52950"/>
                </a:lnTo>
                <a:lnTo>
                  <a:pt x="9760" y="52960"/>
                </a:lnTo>
                <a:lnTo>
                  <a:pt x="9770" y="52980"/>
                </a:lnTo>
                <a:lnTo>
                  <a:pt x="9780" y="52990"/>
                </a:lnTo>
                <a:lnTo>
                  <a:pt x="9800" y="52990"/>
                </a:lnTo>
                <a:lnTo>
                  <a:pt x="9820" y="53000"/>
                </a:lnTo>
                <a:lnTo>
                  <a:pt x="9830" y="53000"/>
                </a:lnTo>
                <a:lnTo>
                  <a:pt x="9850" y="52980"/>
                </a:lnTo>
                <a:lnTo>
                  <a:pt x="9870" y="52990"/>
                </a:lnTo>
                <a:lnTo>
                  <a:pt x="9910" y="53010"/>
                </a:lnTo>
                <a:lnTo>
                  <a:pt x="9950" y="52990"/>
                </a:lnTo>
                <a:lnTo>
                  <a:pt x="9960" y="52990"/>
                </a:lnTo>
                <a:lnTo>
                  <a:pt x="9970" y="52990"/>
                </a:lnTo>
                <a:lnTo>
                  <a:pt x="9990" y="53000"/>
                </a:lnTo>
                <a:lnTo>
                  <a:pt x="10040" y="53050"/>
                </a:lnTo>
                <a:lnTo>
                  <a:pt x="10060" y="53060"/>
                </a:lnTo>
                <a:lnTo>
                  <a:pt x="10100" y="53060"/>
                </a:lnTo>
                <a:lnTo>
                  <a:pt x="10110" y="53070"/>
                </a:lnTo>
                <a:lnTo>
                  <a:pt x="10130" y="53090"/>
                </a:lnTo>
                <a:lnTo>
                  <a:pt x="10140" y="53140"/>
                </a:lnTo>
                <a:lnTo>
                  <a:pt x="10140" y="53150"/>
                </a:lnTo>
                <a:lnTo>
                  <a:pt x="10130" y="53160"/>
                </a:lnTo>
                <a:lnTo>
                  <a:pt x="10120" y="53180"/>
                </a:lnTo>
                <a:lnTo>
                  <a:pt x="10120" y="53190"/>
                </a:lnTo>
                <a:lnTo>
                  <a:pt x="10130" y="53220"/>
                </a:lnTo>
                <a:lnTo>
                  <a:pt x="10150" y="53240"/>
                </a:lnTo>
                <a:lnTo>
                  <a:pt x="10140" y="53250"/>
                </a:lnTo>
                <a:lnTo>
                  <a:pt x="10140" y="53260"/>
                </a:lnTo>
                <a:lnTo>
                  <a:pt x="10160" y="53290"/>
                </a:lnTo>
                <a:lnTo>
                  <a:pt x="10180" y="53320"/>
                </a:lnTo>
                <a:lnTo>
                  <a:pt x="10200" y="53350"/>
                </a:lnTo>
                <a:lnTo>
                  <a:pt x="10220" y="53370"/>
                </a:lnTo>
                <a:lnTo>
                  <a:pt x="10250" y="53400"/>
                </a:lnTo>
                <a:lnTo>
                  <a:pt x="10260" y="53410"/>
                </a:lnTo>
                <a:lnTo>
                  <a:pt x="10270" y="53420"/>
                </a:lnTo>
                <a:lnTo>
                  <a:pt x="10290" y="53440"/>
                </a:lnTo>
                <a:lnTo>
                  <a:pt x="10310" y="53510"/>
                </a:lnTo>
                <a:lnTo>
                  <a:pt x="10360" y="53460"/>
                </a:lnTo>
                <a:lnTo>
                  <a:pt x="10410" y="53420"/>
                </a:lnTo>
                <a:lnTo>
                  <a:pt x="10440" y="53390"/>
                </a:lnTo>
                <a:lnTo>
                  <a:pt x="10490" y="53390"/>
                </a:lnTo>
                <a:lnTo>
                  <a:pt x="10530" y="53400"/>
                </a:lnTo>
                <a:lnTo>
                  <a:pt x="10570" y="53380"/>
                </a:lnTo>
                <a:lnTo>
                  <a:pt x="10610" y="53340"/>
                </a:lnTo>
                <a:lnTo>
                  <a:pt x="10670" y="53290"/>
                </a:lnTo>
                <a:lnTo>
                  <a:pt x="10720" y="53250"/>
                </a:lnTo>
                <a:lnTo>
                  <a:pt x="10740" y="53210"/>
                </a:lnTo>
                <a:lnTo>
                  <a:pt x="10720" y="53170"/>
                </a:lnTo>
                <a:lnTo>
                  <a:pt x="10700" y="53120"/>
                </a:lnTo>
                <a:lnTo>
                  <a:pt x="10720" y="53060"/>
                </a:lnTo>
                <a:lnTo>
                  <a:pt x="10760" y="53020"/>
                </a:lnTo>
                <a:lnTo>
                  <a:pt x="10800" y="52980"/>
                </a:lnTo>
                <a:lnTo>
                  <a:pt x="10840" y="52950"/>
                </a:lnTo>
                <a:lnTo>
                  <a:pt x="10860" y="52950"/>
                </a:lnTo>
                <a:lnTo>
                  <a:pt x="10900" y="52960"/>
                </a:lnTo>
                <a:lnTo>
                  <a:pt x="10910" y="52980"/>
                </a:lnTo>
                <a:lnTo>
                  <a:pt x="10930" y="53020"/>
                </a:lnTo>
                <a:lnTo>
                  <a:pt x="10950" y="53070"/>
                </a:lnTo>
                <a:lnTo>
                  <a:pt x="10980" y="53100"/>
                </a:lnTo>
                <a:lnTo>
                  <a:pt x="11020" y="53120"/>
                </a:lnTo>
                <a:lnTo>
                  <a:pt x="11050" y="53140"/>
                </a:lnTo>
                <a:lnTo>
                  <a:pt x="11100" y="53160"/>
                </a:lnTo>
                <a:lnTo>
                  <a:pt x="11130" y="53160"/>
                </a:lnTo>
                <a:lnTo>
                  <a:pt x="11180" y="53170"/>
                </a:lnTo>
                <a:lnTo>
                  <a:pt x="11220" y="53160"/>
                </a:lnTo>
                <a:lnTo>
                  <a:pt x="11260" y="53100"/>
                </a:lnTo>
                <a:lnTo>
                  <a:pt x="11280" y="53050"/>
                </a:lnTo>
                <a:lnTo>
                  <a:pt x="11280" y="53000"/>
                </a:lnTo>
                <a:lnTo>
                  <a:pt x="11290" y="52980"/>
                </a:lnTo>
                <a:lnTo>
                  <a:pt x="11300" y="52930"/>
                </a:lnTo>
                <a:lnTo>
                  <a:pt x="11300" y="52910"/>
                </a:lnTo>
                <a:lnTo>
                  <a:pt x="11320" y="52880"/>
                </a:lnTo>
                <a:lnTo>
                  <a:pt x="11350" y="52850"/>
                </a:lnTo>
                <a:lnTo>
                  <a:pt x="11390" y="52820"/>
                </a:lnTo>
                <a:lnTo>
                  <a:pt x="11420" y="52820"/>
                </a:lnTo>
                <a:lnTo>
                  <a:pt x="11460" y="52860"/>
                </a:lnTo>
                <a:lnTo>
                  <a:pt x="11510" y="52890"/>
                </a:lnTo>
                <a:lnTo>
                  <a:pt x="11550" y="52920"/>
                </a:lnTo>
                <a:lnTo>
                  <a:pt x="11590" y="52930"/>
                </a:lnTo>
                <a:lnTo>
                  <a:pt x="11610" y="52930"/>
                </a:lnTo>
                <a:lnTo>
                  <a:pt x="11620" y="52870"/>
                </a:lnTo>
                <a:lnTo>
                  <a:pt x="11620" y="52820"/>
                </a:lnTo>
                <a:lnTo>
                  <a:pt x="11610" y="52780"/>
                </a:lnTo>
                <a:lnTo>
                  <a:pt x="11590" y="52750"/>
                </a:lnTo>
                <a:lnTo>
                  <a:pt x="11560" y="52720"/>
                </a:lnTo>
                <a:lnTo>
                  <a:pt x="11560" y="52710"/>
                </a:lnTo>
                <a:lnTo>
                  <a:pt x="11560" y="52690"/>
                </a:lnTo>
                <a:lnTo>
                  <a:pt x="11570" y="52680"/>
                </a:lnTo>
                <a:lnTo>
                  <a:pt x="11610" y="52680"/>
                </a:lnTo>
                <a:lnTo>
                  <a:pt x="11660" y="52690"/>
                </a:lnTo>
                <a:lnTo>
                  <a:pt x="11710" y="52700"/>
                </a:lnTo>
                <a:lnTo>
                  <a:pt x="11740" y="52710"/>
                </a:lnTo>
                <a:lnTo>
                  <a:pt x="11770" y="52680"/>
                </a:lnTo>
                <a:lnTo>
                  <a:pt x="11790" y="52630"/>
                </a:lnTo>
                <a:lnTo>
                  <a:pt x="11800" y="52590"/>
                </a:lnTo>
                <a:lnTo>
                  <a:pt x="11810" y="52570"/>
                </a:lnTo>
                <a:lnTo>
                  <a:pt x="11810" y="52520"/>
                </a:lnTo>
                <a:lnTo>
                  <a:pt x="11770" y="52490"/>
                </a:lnTo>
                <a:lnTo>
                  <a:pt x="11700" y="52450"/>
                </a:lnTo>
                <a:lnTo>
                  <a:pt x="11690" y="52440"/>
                </a:lnTo>
                <a:lnTo>
                  <a:pt x="11670" y="52430"/>
                </a:lnTo>
                <a:lnTo>
                  <a:pt x="11680" y="52400"/>
                </a:lnTo>
                <a:lnTo>
                  <a:pt x="11680" y="52390"/>
                </a:lnTo>
                <a:lnTo>
                  <a:pt x="11740" y="52350"/>
                </a:lnTo>
                <a:lnTo>
                  <a:pt x="11740" y="52310"/>
                </a:lnTo>
                <a:lnTo>
                  <a:pt x="11760" y="52250"/>
                </a:lnTo>
                <a:lnTo>
                  <a:pt x="11800" y="52110"/>
                </a:lnTo>
                <a:lnTo>
                  <a:pt x="11820" y="52000"/>
                </a:lnTo>
                <a:lnTo>
                  <a:pt x="11820" y="51940"/>
                </a:lnTo>
                <a:lnTo>
                  <a:pt x="11820" y="51860"/>
                </a:lnTo>
                <a:lnTo>
                  <a:pt x="11810" y="51820"/>
                </a:lnTo>
                <a:lnTo>
                  <a:pt x="11800" y="51660"/>
                </a:lnTo>
                <a:lnTo>
                  <a:pt x="11810" y="51560"/>
                </a:lnTo>
                <a:lnTo>
                  <a:pt x="11800" y="51480"/>
                </a:lnTo>
                <a:lnTo>
                  <a:pt x="11830" y="51430"/>
                </a:lnTo>
                <a:lnTo>
                  <a:pt x="11890" y="51390"/>
                </a:lnTo>
                <a:lnTo>
                  <a:pt x="11950" y="51360"/>
                </a:lnTo>
                <a:lnTo>
                  <a:pt x="12000" y="51330"/>
                </a:lnTo>
                <a:lnTo>
                  <a:pt x="12030" y="51310"/>
                </a:lnTo>
                <a:lnTo>
                  <a:pt x="12110" y="51310"/>
                </a:lnTo>
                <a:lnTo>
                  <a:pt x="12180" y="51310"/>
                </a:lnTo>
                <a:lnTo>
                  <a:pt x="12220" y="51330"/>
                </a:lnTo>
                <a:lnTo>
                  <a:pt x="12270" y="51340"/>
                </a:lnTo>
                <a:lnTo>
                  <a:pt x="12300" y="51380"/>
                </a:lnTo>
                <a:lnTo>
                  <a:pt x="12300" y="51390"/>
                </a:lnTo>
                <a:lnTo>
                  <a:pt x="12300" y="51400"/>
                </a:lnTo>
                <a:lnTo>
                  <a:pt x="12300" y="51410"/>
                </a:lnTo>
                <a:lnTo>
                  <a:pt x="12310" y="51430"/>
                </a:lnTo>
                <a:lnTo>
                  <a:pt x="12310" y="51440"/>
                </a:lnTo>
                <a:lnTo>
                  <a:pt x="12320" y="51440"/>
                </a:lnTo>
                <a:lnTo>
                  <a:pt x="12330" y="51430"/>
                </a:lnTo>
                <a:lnTo>
                  <a:pt x="12330" y="51420"/>
                </a:lnTo>
                <a:lnTo>
                  <a:pt x="12340" y="51420"/>
                </a:lnTo>
                <a:lnTo>
                  <a:pt x="12350" y="51430"/>
                </a:lnTo>
                <a:lnTo>
                  <a:pt x="12350" y="51440"/>
                </a:lnTo>
                <a:lnTo>
                  <a:pt x="12380" y="51490"/>
                </a:lnTo>
                <a:lnTo>
                  <a:pt x="12410" y="51540"/>
                </a:lnTo>
                <a:lnTo>
                  <a:pt x="12430" y="51560"/>
                </a:lnTo>
                <a:lnTo>
                  <a:pt x="12450" y="51580"/>
                </a:lnTo>
                <a:lnTo>
                  <a:pt x="12470" y="51610"/>
                </a:lnTo>
                <a:lnTo>
                  <a:pt x="12480" y="51620"/>
                </a:lnTo>
                <a:lnTo>
                  <a:pt x="12520" y="51650"/>
                </a:lnTo>
                <a:lnTo>
                  <a:pt x="12560" y="51670"/>
                </a:lnTo>
                <a:lnTo>
                  <a:pt x="12610" y="51680"/>
                </a:lnTo>
                <a:lnTo>
                  <a:pt x="12680" y="51700"/>
                </a:lnTo>
                <a:lnTo>
                  <a:pt x="12720" y="51710"/>
                </a:lnTo>
                <a:lnTo>
                  <a:pt x="12820" y="51710"/>
                </a:lnTo>
                <a:lnTo>
                  <a:pt x="12870" y="51690"/>
                </a:lnTo>
                <a:lnTo>
                  <a:pt x="12920" y="51640"/>
                </a:lnTo>
                <a:lnTo>
                  <a:pt x="12960" y="51590"/>
                </a:lnTo>
                <a:lnTo>
                  <a:pt x="12980" y="51550"/>
                </a:lnTo>
                <a:lnTo>
                  <a:pt x="13020" y="51490"/>
                </a:lnTo>
                <a:lnTo>
                  <a:pt x="13060" y="51440"/>
                </a:lnTo>
                <a:lnTo>
                  <a:pt x="13090" y="51390"/>
                </a:lnTo>
                <a:lnTo>
                  <a:pt x="13130" y="51340"/>
                </a:lnTo>
                <a:lnTo>
                  <a:pt x="13170" y="51310"/>
                </a:lnTo>
                <a:lnTo>
                  <a:pt x="13230" y="51280"/>
                </a:lnTo>
                <a:lnTo>
                  <a:pt x="13290" y="51260"/>
                </a:lnTo>
                <a:lnTo>
                  <a:pt x="13340" y="51250"/>
                </a:lnTo>
                <a:lnTo>
                  <a:pt x="13410" y="51240"/>
                </a:lnTo>
                <a:lnTo>
                  <a:pt x="13480" y="51220"/>
                </a:lnTo>
                <a:lnTo>
                  <a:pt x="13570" y="51230"/>
                </a:lnTo>
                <a:lnTo>
                  <a:pt x="13630" y="51230"/>
                </a:lnTo>
                <a:lnTo>
                  <a:pt x="13700" y="51230"/>
                </a:lnTo>
                <a:lnTo>
                  <a:pt x="13770" y="51210"/>
                </a:lnTo>
                <a:lnTo>
                  <a:pt x="13830" y="51200"/>
                </a:lnTo>
                <a:lnTo>
                  <a:pt x="13900" y="51160"/>
                </a:lnTo>
                <a:lnTo>
                  <a:pt x="13970" y="51140"/>
                </a:lnTo>
                <a:lnTo>
                  <a:pt x="14030" y="51110"/>
                </a:lnTo>
                <a:lnTo>
                  <a:pt x="14070" y="51090"/>
                </a:lnTo>
                <a:lnTo>
                  <a:pt x="14120" y="51060"/>
                </a:lnTo>
                <a:lnTo>
                  <a:pt x="14180" y="51030"/>
                </a:lnTo>
                <a:lnTo>
                  <a:pt x="14220" y="51000"/>
                </a:lnTo>
                <a:lnTo>
                  <a:pt x="14280" y="50970"/>
                </a:lnTo>
                <a:lnTo>
                  <a:pt x="14340" y="50930"/>
                </a:lnTo>
                <a:lnTo>
                  <a:pt x="14410" y="50890"/>
                </a:lnTo>
                <a:lnTo>
                  <a:pt x="14450" y="50850"/>
                </a:lnTo>
                <a:lnTo>
                  <a:pt x="14520" y="50820"/>
                </a:lnTo>
                <a:lnTo>
                  <a:pt x="14580" y="50760"/>
                </a:lnTo>
                <a:lnTo>
                  <a:pt x="14610" y="50740"/>
                </a:lnTo>
                <a:lnTo>
                  <a:pt x="14680" y="50760"/>
                </a:lnTo>
                <a:lnTo>
                  <a:pt x="14720" y="50730"/>
                </a:lnTo>
                <a:lnTo>
                  <a:pt x="14760" y="50710"/>
                </a:lnTo>
                <a:lnTo>
                  <a:pt x="14790" y="50690"/>
                </a:lnTo>
                <a:lnTo>
                  <a:pt x="14850" y="50680"/>
                </a:lnTo>
                <a:lnTo>
                  <a:pt x="14900" y="50670"/>
                </a:lnTo>
                <a:lnTo>
                  <a:pt x="14930" y="50670"/>
                </a:lnTo>
                <a:lnTo>
                  <a:pt x="14970" y="50690"/>
                </a:lnTo>
                <a:lnTo>
                  <a:pt x="15000" y="50700"/>
                </a:lnTo>
                <a:lnTo>
                  <a:pt x="15030" y="50710"/>
                </a:lnTo>
                <a:lnTo>
                  <a:pt x="15050" y="50750"/>
                </a:lnTo>
                <a:lnTo>
                  <a:pt x="15080" y="50810"/>
                </a:lnTo>
                <a:lnTo>
                  <a:pt x="15080" y="50840"/>
                </a:lnTo>
                <a:lnTo>
                  <a:pt x="15070" y="50890"/>
                </a:lnTo>
                <a:lnTo>
                  <a:pt x="15040" y="50930"/>
                </a:lnTo>
                <a:lnTo>
                  <a:pt x="15010" y="50970"/>
                </a:lnTo>
                <a:lnTo>
                  <a:pt x="14990" y="50980"/>
                </a:lnTo>
                <a:lnTo>
                  <a:pt x="14980" y="50990"/>
                </a:lnTo>
                <a:lnTo>
                  <a:pt x="14990" y="51020"/>
                </a:lnTo>
                <a:lnTo>
                  <a:pt x="15020" y="51060"/>
                </a:lnTo>
                <a:lnTo>
                  <a:pt x="15050" y="51100"/>
                </a:lnTo>
                <a:lnTo>
                  <a:pt x="15100" y="51130"/>
                </a:lnTo>
                <a:lnTo>
                  <a:pt x="15140" y="51170"/>
                </a:lnTo>
                <a:lnTo>
                  <a:pt x="15180" y="51220"/>
                </a:lnTo>
                <a:lnTo>
                  <a:pt x="15210" y="51260"/>
                </a:lnTo>
                <a:lnTo>
                  <a:pt x="15260" y="51290"/>
                </a:lnTo>
                <a:lnTo>
                  <a:pt x="15290" y="51300"/>
                </a:lnTo>
                <a:lnTo>
                  <a:pt x="15320" y="51320"/>
                </a:lnTo>
                <a:lnTo>
                  <a:pt x="15330" y="51320"/>
                </a:lnTo>
                <a:lnTo>
                  <a:pt x="15340" y="51330"/>
                </a:lnTo>
                <a:lnTo>
                  <a:pt x="15370" y="51330"/>
                </a:lnTo>
                <a:lnTo>
                  <a:pt x="15340" y="51360"/>
                </a:lnTo>
                <a:lnTo>
                  <a:pt x="15320" y="51370"/>
                </a:lnTo>
                <a:lnTo>
                  <a:pt x="15300" y="51400"/>
                </a:lnTo>
                <a:lnTo>
                  <a:pt x="15300" y="51430"/>
                </a:lnTo>
                <a:lnTo>
                  <a:pt x="15290" y="51460"/>
                </a:lnTo>
                <a:lnTo>
                  <a:pt x="15280" y="51470"/>
                </a:lnTo>
                <a:lnTo>
                  <a:pt x="15280" y="51490"/>
                </a:lnTo>
                <a:lnTo>
                  <a:pt x="15220" y="51540"/>
                </a:lnTo>
                <a:lnTo>
                  <a:pt x="15200" y="51550"/>
                </a:lnTo>
                <a:lnTo>
                  <a:pt x="15190" y="51550"/>
                </a:lnTo>
                <a:lnTo>
                  <a:pt x="15170" y="51590"/>
                </a:lnTo>
                <a:lnTo>
                  <a:pt x="15150" y="51600"/>
                </a:lnTo>
                <a:lnTo>
                  <a:pt x="15160" y="51630"/>
                </a:lnTo>
                <a:lnTo>
                  <a:pt x="15150" y="51690"/>
                </a:lnTo>
                <a:lnTo>
                  <a:pt x="15140" y="51730"/>
                </a:lnTo>
                <a:lnTo>
                  <a:pt x="15130" y="51720"/>
                </a:lnTo>
                <a:lnTo>
                  <a:pt x="15140" y="51760"/>
                </a:lnTo>
                <a:lnTo>
                  <a:pt x="15120" y="51790"/>
                </a:lnTo>
                <a:lnTo>
                  <a:pt x="15080" y="51820"/>
                </a:lnTo>
                <a:lnTo>
                  <a:pt x="15030" y="51830"/>
                </a:lnTo>
                <a:lnTo>
                  <a:pt x="14970" y="51860"/>
                </a:lnTo>
                <a:lnTo>
                  <a:pt x="14970" y="51890"/>
                </a:lnTo>
                <a:lnTo>
                  <a:pt x="14970" y="51940"/>
                </a:lnTo>
                <a:lnTo>
                  <a:pt x="14970" y="51980"/>
                </a:lnTo>
                <a:lnTo>
                  <a:pt x="14980" y="52070"/>
                </a:lnTo>
                <a:lnTo>
                  <a:pt x="14970" y="52140"/>
                </a:lnTo>
                <a:lnTo>
                  <a:pt x="14960" y="52200"/>
                </a:lnTo>
                <a:lnTo>
                  <a:pt x="14940" y="52250"/>
                </a:lnTo>
                <a:lnTo>
                  <a:pt x="14920" y="52300"/>
                </a:lnTo>
                <a:lnTo>
                  <a:pt x="14900" y="52330"/>
                </a:lnTo>
                <a:lnTo>
                  <a:pt x="14900" y="52350"/>
                </a:lnTo>
                <a:lnTo>
                  <a:pt x="14900" y="52390"/>
                </a:lnTo>
                <a:lnTo>
                  <a:pt x="14900" y="52410"/>
                </a:lnTo>
                <a:lnTo>
                  <a:pt x="14930" y="52440"/>
                </a:lnTo>
                <a:lnTo>
                  <a:pt x="14970" y="52480"/>
                </a:lnTo>
                <a:lnTo>
                  <a:pt x="15000" y="52510"/>
                </a:lnTo>
                <a:lnTo>
                  <a:pt x="15020" y="52530"/>
                </a:lnTo>
                <a:lnTo>
                  <a:pt x="15030" y="52550"/>
                </a:lnTo>
                <a:lnTo>
                  <a:pt x="15030" y="52590"/>
                </a:lnTo>
                <a:lnTo>
                  <a:pt x="15030" y="52620"/>
                </a:lnTo>
                <a:lnTo>
                  <a:pt x="15030" y="52640"/>
                </a:lnTo>
                <a:lnTo>
                  <a:pt x="15040" y="52670"/>
                </a:lnTo>
                <a:lnTo>
                  <a:pt x="15050" y="52720"/>
                </a:lnTo>
                <a:lnTo>
                  <a:pt x="15080" y="52780"/>
                </a:lnTo>
                <a:lnTo>
                  <a:pt x="15090" y="52820"/>
                </a:lnTo>
                <a:lnTo>
                  <a:pt x="15100" y="52850"/>
                </a:lnTo>
                <a:lnTo>
                  <a:pt x="15110" y="52890"/>
                </a:lnTo>
                <a:lnTo>
                  <a:pt x="15100" y="52950"/>
                </a:lnTo>
                <a:lnTo>
                  <a:pt x="15080" y="53050"/>
                </a:lnTo>
                <a:lnTo>
                  <a:pt x="15070" y="53090"/>
                </a:lnTo>
                <a:lnTo>
                  <a:pt x="15050" y="53150"/>
                </a:lnTo>
                <a:lnTo>
                  <a:pt x="15030" y="53210"/>
                </a:lnTo>
                <a:lnTo>
                  <a:pt x="15020" y="53260"/>
                </a:lnTo>
                <a:lnTo>
                  <a:pt x="15020" y="53300"/>
                </a:lnTo>
                <a:lnTo>
                  <a:pt x="15000" y="53350"/>
                </a:lnTo>
                <a:lnTo>
                  <a:pt x="15000" y="53390"/>
                </a:lnTo>
                <a:lnTo>
                  <a:pt x="15000" y="53430"/>
                </a:lnTo>
                <a:lnTo>
                  <a:pt x="15010" y="53460"/>
                </a:lnTo>
                <a:lnTo>
                  <a:pt x="15020" y="53470"/>
                </a:lnTo>
                <a:lnTo>
                  <a:pt x="15030" y="53490"/>
                </a:lnTo>
                <a:lnTo>
                  <a:pt x="15040" y="53500"/>
                </a:lnTo>
                <a:lnTo>
                  <a:pt x="15050" y="53510"/>
                </a:lnTo>
                <a:lnTo>
                  <a:pt x="15070" y="53530"/>
                </a:lnTo>
                <a:lnTo>
                  <a:pt x="15120" y="53520"/>
                </a:lnTo>
                <a:lnTo>
                  <a:pt x="15130" y="53510"/>
                </a:lnTo>
                <a:lnTo>
                  <a:pt x="15130" y="53520"/>
                </a:lnTo>
                <a:lnTo>
                  <a:pt x="15150" y="53490"/>
                </a:lnTo>
                <a:lnTo>
                  <a:pt x="15160" y="53470"/>
                </a:lnTo>
                <a:lnTo>
                  <a:pt x="15170" y="53470"/>
                </a:lnTo>
                <a:lnTo>
                  <a:pt x="15210" y="53440"/>
                </a:lnTo>
                <a:lnTo>
                  <a:pt x="15210" y="53450"/>
                </a:lnTo>
                <a:lnTo>
                  <a:pt x="15230" y="53450"/>
                </a:lnTo>
                <a:lnTo>
                  <a:pt x="15250" y="53430"/>
                </a:lnTo>
                <a:lnTo>
                  <a:pt x="15260" y="53420"/>
                </a:lnTo>
                <a:lnTo>
                  <a:pt x="15280" y="53420"/>
                </a:lnTo>
                <a:lnTo>
                  <a:pt x="15330" y="53360"/>
                </a:lnTo>
                <a:lnTo>
                  <a:pt x="15360" y="53320"/>
                </a:lnTo>
                <a:lnTo>
                  <a:pt x="15400" y="53300"/>
                </a:lnTo>
                <a:lnTo>
                  <a:pt x="15410" y="53310"/>
                </a:lnTo>
                <a:lnTo>
                  <a:pt x="15420" y="53310"/>
                </a:lnTo>
                <a:lnTo>
                  <a:pt x="15440" y="53310"/>
                </a:lnTo>
                <a:lnTo>
                  <a:pt x="15450" y="53320"/>
                </a:lnTo>
                <a:lnTo>
                  <a:pt x="15460" y="53330"/>
                </a:lnTo>
                <a:lnTo>
                  <a:pt x="15460" y="53340"/>
                </a:lnTo>
                <a:lnTo>
                  <a:pt x="15470" y="53360"/>
                </a:lnTo>
                <a:lnTo>
                  <a:pt x="15480" y="53360"/>
                </a:lnTo>
                <a:lnTo>
                  <a:pt x="15490" y="53360"/>
                </a:lnTo>
                <a:lnTo>
                  <a:pt x="15500" y="53360"/>
                </a:lnTo>
                <a:lnTo>
                  <a:pt x="15500" y="53350"/>
                </a:lnTo>
                <a:lnTo>
                  <a:pt x="15510" y="53350"/>
                </a:lnTo>
                <a:lnTo>
                  <a:pt x="15520" y="53360"/>
                </a:lnTo>
                <a:lnTo>
                  <a:pt x="15540" y="53370"/>
                </a:lnTo>
                <a:lnTo>
                  <a:pt x="15540" y="53380"/>
                </a:lnTo>
                <a:lnTo>
                  <a:pt x="15570" y="53380"/>
                </a:lnTo>
                <a:lnTo>
                  <a:pt x="15590" y="53400"/>
                </a:lnTo>
                <a:lnTo>
                  <a:pt x="15610" y="53400"/>
                </a:lnTo>
                <a:lnTo>
                  <a:pt x="15620" y="53410"/>
                </a:lnTo>
                <a:lnTo>
                  <a:pt x="15640" y="53400"/>
                </a:lnTo>
                <a:lnTo>
                  <a:pt x="15650" y="53400"/>
                </a:lnTo>
                <a:lnTo>
                  <a:pt x="15670" y="53400"/>
                </a:lnTo>
                <a:lnTo>
                  <a:pt x="15720" y="53390"/>
                </a:lnTo>
                <a:lnTo>
                  <a:pt x="15730" y="53410"/>
                </a:lnTo>
                <a:lnTo>
                  <a:pt x="15740" y="53410"/>
                </a:lnTo>
                <a:lnTo>
                  <a:pt x="15750" y="53410"/>
                </a:lnTo>
                <a:lnTo>
                  <a:pt x="15770" y="53440"/>
                </a:lnTo>
                <a:lnTo>
                  <a:pt x="15780" y="53450"/>
                </a:lnTo>
                <a:lnTo>
                  <a:pt x="15810" y="53470"/>
                </a:lnTo>
                <a:lnTo>
                  <a:pt x="15820" y="53490"/>
                </a:lnTo>
                <a:lnTo>
                  <a:pt x="15840" y="53510"/>
                </a:lnTo>
                <a:lnTo>
                  <a:pt x="15850" y="53550"/>
                </a:lnTo>
                <a:lnTo>
                  <a:pt x="15860" y="53550"/>
                </a:lnTo>
                <a:lnTo>
                  <a:pt x="15870" y="53570"/>
                </a:lnTo>
                <a:lnTo>
                  <a:pt x="15930" y="53590"/>
                </a:lnTo>
                <a:lnTo>
                  <a:pt x="15940" y="53590"/>
                </a:lnTo>
                <a:lnTo>
                  <a:pt x="15970" y="53590"/>
                </a:lnTo>
                <a:lnTo>
                  <a:pt x="15990" y="53600"/>
                </a:lnTo>
                <a:lnTo>
                  <a:pt x="16010" y="53620"/>
                </a:lnTo>
                <a:lnTo>
                  <a:pt x="16010" y="53630"/>
                </a:lnTo>
                <a:lnTo>
                  <a:pt x="16050" y="53620"/>
                </a:lnTo>
                <a:lnTo>
                  <a:pt x="16120" y="53650"/>
                </a:lnTo>
                <a:lnTo>
                  <a:pt x="16130" y="53650"/>
                </a:lnTo>
                <a:lnTo>
                  <a:pt x="16150" y="53670"/>
                </a:lnTo>
                <a:lnTo>
                  <a:pt x="16170" y="53670"/>
                </a:lnTo>
                <a:lnTo>
                  <a:pt x="16180" y="53670"/>
                </a:lnTo>
                <a:lnTo>
                  <a:pt x="16190" y="53660"/>
                </a:lnTo>
                <a:lnTo>
                  <a:pt x="16240" y="53660"/>
                </a:lnTo>
                <a:lnTo>
                  <a:pt x="16250" y="53650"/>
                </a:lnTo>
                <a:lnTo>
                  <a:pt x="16270" y="53640"/>
                </a:lnTo>
                <a:lnTo>
                  <a:pt x="16320" y="53650"/>
                </a:lnTo>
                <a:lnTo>
                  <a:pt x="16330" y="53660"/>
                </a:lnTo>
                <a:lnTo>
                  <a:pt x="16360" y="53630"/>
                </a:lnTo>
                <a:lnTo>
                  <a:pt x="16390" y="53610"/>
                </a:lnTo>
                <a:lnTo>
                  <a:pt x="16410" y="53600"/>
                </a:lnTo>
                <a:lnTo>
                  <a:pt x="16420" y="53590"/>
                </a:lnTo>
                <a:lnTo>
                  <a:pt x="16490" y="53520"/>
                </a:lnTo>
                <a:lnTo>
                  <a:pt x="16510" y="53510"/>
                </a:lnTo>
                <a:lnTo>
                  <a:pt x="16530" y="53500"/>
                </a:lnTo>
                <a:lnTo>
                  <a:pt x="16550" y="53480"/>
                </a:lnTo>
                <a:lnTo>
                  <a:pt x="16570" y="53450"/>
                </a:lnTo>
                <a:lnTo>
                  <a:pt x="16590" y="53450"/>
                </a:lnTo>
                <a:lnTo>
                  <a:pt x="16600" y="53450"/>
                </a:lnTo>
                <a:lnTo>
                  <a:pt x="16610" y="53450"/>
                </a:lnTo>
                <a:lnTo>
                  <a:pt x="16630" y="53420"/>
                </a:lnTo>
                <a:lnTo>
                  <a:pt x="16670" y="53410"/>
                </a:lnTo>
                <a:lnTo>
                  <a:pt x="16690" y="53390"/>
                </a:lnTo>
                <a:lnTo>
                  <a:pt x="16720" y="53370"/>
                </a:lnTo>
                <a:lnTo>
                  <a:pt x="16730" y="53360"/>
                </a:lnTo>
                <a:lnTo>
                  <a:pt x="16760" y="53340"/>
                </a:lnTo>
                <a:lnTo>
                  <a:pt x="16790" y="53330"/>
                </a:lnTo>
                <a:lnTo>
                  <a:pt x="16810" y="53320"/>
                </a:lnTo>
                <a:lnTo>
                  <a:pt x="16820" y="53320"/>
                </a:lnTo>
                <a:lnTo>
                  <a:pt x="16830" y="53300"/>
                </a:lnTo>
                <a:lnTo>
                  <a:pt x="16880" y="53280"/>
                </a:lnTo>
                <a:lnTo>
                  <a:pt x="16890" y="53280"/>
                </a:lnTo>
                <a:lnTo>
                  <a:pt x="16910" y="53280"/>
                </a:lnTo>
                <a:lnTo>
                  <a:pt x="16930" y="53270"/>
                </a:lnTo>
                <a:lnTo>
                  <a:pt x="16970" y="53280"/>
                </a:lnTo>
                <a:lnTo>
                  <a:pt x="16990" y="53270"/>
                </a:lnTo>
                <a:lnTo>
                  <a:pt x="17010" y="53240"/>
                </a:lnTo>
                <a:lnTo>
                  <a:pt x="17020" y="53240"/>
                </a:lnTo>
                <a:lnTo>
                  <a:pt x="17040" y="53230"/>
                </a:lnTo>
                <a:lnTo>
                  <a:pt x="17060" y="53210"/>
                </a:lnTo>
                <a:lnTo>
                  <a:pt x="17150" y="53090"/>
                </a:lnTo>
                <a:lnTo>
                  <a:pt x="17220" y="53000"/>
                </a:lnTo>
                <a:lnTo>
                  <a:pt x="17230" y="52990"/>
                </a:lnTo>
                <a:lnTo>
                  <a:pt x="17240" y="52930"/>
                </a:lnTo>
                <a:lnTo>
                  <a:pt x="17240" y="52910"/>
                </a:lnTo>
                <a:lnTo>
                  <a:pt x="17250" y="52860"/>
                </a:lnTo>
                <a:lnTo>
                  <a:pt x="17250" y="52850"/>
                </a:lnTo>
                <a:lnTo>
                  <a:pt x="17280" y="52790"/>
                </a:lnTo>
                <a:lnTo>
                  <a:pt x="17350" y="52690"/>
                </a:lnTo>
                <a:lnTo>
                  <a:pt x="17360" y="52650"/>
                </a:lnTo>
                <a:lnTo>
                  <a:pt x="17390" y="52580"/>
                </a:lnTo>
                <a:lnTo>
                  <a:pt x="17390" y="52570"/>
                </a:lnTo>
                <a:lnTo>
                  <a:pt x="17430" y="52500"/>
                </a:lnTo>
                <a:lnTo>
                  <a:pt x="17490" y="52440"/>
                </a:lnTo>
                <a:lnTo>
                  <a:pt x="17570" y="52370"/>
                </a:lnTo>
                <a:lnTo>
                  <a:pt x="17590" y="52350"/>
                </a:lnTo>
                <a:lnTo>
                  <a:pt x="17650" y="52290"/>
                </a:lnTo>
                <a:lnTo>
                  <a:pt x="17660" y="52280"/>
                </a:lnTo>
                <a:lnTo>
                  <a:pt x="17720" y="52230"/>
                </a:lnTo>
                <a:lnTo>
                  <a:pt x="17740" y="52210"/>
                </a:lnTo>
                <a:lnTo>
                  <a:pt x="17770" y="52180"/>
                </a:lnTo>
                <a:lnTo>
                  <a:pt x="17810" y="52130"/>
                </a:lnTo>
                <a:lnTo>
                  <a:pt x="17820" y="52130"/>
                </a:lnTo>
                <a:lnTo>
                  <a:pt x="17830" y="52110"/>
                </a:lnTo>
                <a:lnTo>
                  <a:pt x="17860" y="52080"/>
                </a:lnTo>
                <a:lnTo>
                  <a:pt x="17870" y="52060"/>
                </a:lnTo>
                <a:lnTo>
                  <a:pt x="17890" y="52040"/>
                </a:lnTo>
                <a:lnTo>
                  <a:pt x="17910" y="52000"/>
                </a:lnTo>
                <a:lnTo>
                  <a:pt x="17960" y="51940"/>
                </a:lnTo>
                <a:lnTo>
                  <a:pt x="18000" y="51900"/>
                </a:lnTo>
                <a:lnTo>
                  <a:pt x="18040" y="51850"/>
                </a:lnTo>
                <a:lnTo>
                  <a:pt x="18100" y="51820"/>
                </a:lnTo>
                <a:lnTo>
                  <a:pt x="18140" y="51790"/>
                </a:lnTo>
                <a:lnTo>
                  <a:pt x="18140" y="51770"/>
                </a:lnTo>
                <a:lnTo>
                  <a:pt x="18160" y="51760"/>
                </a:lnTo>
                <a:lnTo>
                  <a:pt x="18190" y="51740"/>
                </a:lnTo>
                <a:lnTo>
                  <a:pt x="18190" y="51730"/>
                </a:lnTo>
                <a:lnTo>
                  <a:pt x="18200" y="51720"/>
                </a:lnTo>
                <a:lnTo>
                  <a:pt x="18210" y="51710"/>
                </a:lnTo>
                <a:lnTo>
                  <a:pt x="18240" y="51700"/>
                </a:lnTo>
                <a:lnTo>
                  <a:pt x="18250" y="51690"/>
                </a:lnTo>
                <a:lnTo>
                  <a:pt x="18290" y="51660"/>
                </a:lnTo>
                <a:lnTo>
                  <a:pt x="18290" y="51650"/>
                </a:lnTo>
                <a:lnTo>
                  <a:pt x="18300" y="51640"/>
                </a:lnTo>
                <a:lnTo>
                  <a:pt x="18310" y="51630"/>
                </a:lnTo>
                <a:lnTo>
                  <a:pt x="18310" y="51620"/>
                </a:lnTo>
                <a:lnTo>
                  <a:pt x="18320" y="51610"/>
                </a:lnTo>
                <a:lnTo>
                  <a:pt x="18330" y="51610"/>
                </a:lnTo>
                <a:lnTo>
                  <a:pt x="18340" y="51580"/>
                </a:lnTo>
                <a:lnTo>
                  <a:pt x="18340" y="51570"/>
                </a:lnTo>
                <a:lnTo>
                  <a:pt x="18350" y="51570"/>
                </a:lnTo>
                <a:lnTo>
                  <a:pt x="18360" y="51560"/>
                </a:lnTo>
                <a:lnTo>
                  <a:pt x="18360" y="51550"/>
                </a:lnTo>
                <a:lnTo>
                  <a:pt x="18360" y="51540"/>
                </a:lnTo>
                <a:lnTo>
                  <a:pt x="18370" y="51540"/>
                </a:lnTo>
                <a:lnTo>
                  <a:pt x="18370" y="51530"/>
                </a:lnTo>
                <a:lnTo>
                  <a:pt x="18380" y="51530"/>
                </a:lnTo>
                <a:lnTo>
                  <a:pt x="18390" y="51520"/>
                </a:lnTo>
                <a:lnTo>
                  <a:pt x="18390" y="51510"/>
                </a:lnTo>
                <a:lnTo>
                  <a:pt x="18390" y="51500"/>
                </a:lnTo>
                <a:lnTo>
                  <a:pt x="18400" y="51490"/>
                </a:lnTo>
                <a:lnTo>
                  <a:pt x="18400" y="51480"/>
                </a:lnTo>
                <a:lnTo>
                  <a:pt x="18410" y="51480"/>
                </a:lnTo>
                <a:lnTo>
                  <a:pt x="18420" y="51470"/>
                </a:lnTo>
                <a:lnTo>
                  <a:pt x="18420" y="51460"/>
                </a:lnTo>
                <a:lnTo>
                  <a:pt x="18430" y="51460"/>
                </a:lnTo>
                <a:lnTo>
                  <a:pt x="18440" y="51450"/>
                </a:lnTo>
                <a:lnTo>
                  <a:pt x="18430" y="51450"/>
                </a:lnTo>
                <a:lnTo>
                  <a:pt x="18430" y="51440"/>
                </a:lnTo>
                <a:lnTo>
                  <a:pt x="18440" y="51440"/>
                </a:lnTo>
                <a:lnTo>
                  <a:pt x="18440" y="51430"/>
                </a:lnTo>
                <a:lnTo>
                  <a:pt x="18440" y="51440"/>
                </a:lnTo>
                <a:lnTo>
                  <a:pt x="18450" y="51430"/>
                </a:lnTo>
                <a:lnTo>
                  <a:pt x="18440" y="51430"/>
                </a:lnTo>
                <a:lnTo>
                  <a:pt x="18440" y="51420"/>
                </a:lnTo>
                <a:lnTo>
                  <a:pt x="18440" y="51410"/>
                </a:lnTo>
                <a:lnTo>
                  <a:pt x="18450" y="51410"/>
                </a:lnTo>
                <a:lnTo>
                  <a:pt x="18450" y="51400"/>
                </a:lnTo>
                <a:lnTo>
                  <a:pt x="18450" y="51390"/>
                </a:lnTo>
                <a:lnTo>
                  <a:pt x="18450" y="51380"/>
                </a:lnTo>
                <a:lnTo>
                  <a:pt x="18460" y="51380"/>
                </a:lnTo>
                <a:lnTo>
                  <a:pt x="18460" y="51370"/>
                </a:lnTo>
                <a:lnTo>
                  <a:pt x="18470" y="51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