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Kinshasa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inshas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18470" y="51370"/>
                </a:moveTo>
                <a:lnTo>
                  <a:pt x="18460" y="51360"/>
                </a:lnTo>
                <a:lnTo>
                  <a:pt x="18470" y="51350"/>
                </a:lnTo>
                <a:lnTo>
                  <a:pt x="18480" y="51350"/>
                </a:lnTo>
                <a:lnTo>
                  <a:pt x="18490" y="51350"/>
                </a:lnTo>
                <a:lnTo>
                  <a:pt x="18490" y="51340"/>
                </a:lnTo>
                <a:lnTo>
                  <a:pt x="18480" y="51330"/>
                </a:lnTo>
                <a:lnTo>
                  <a:pt x="18490" y="51330"/>
                </a:lnTo>
                <a:lnTo>
                  <a:pt x="18500" y="51320"/>
                </a:lnTo>
                <a:lnTo>
                  <a:pt x="18510" y="51320"/>
                </a:lnTo>
                <a:lnTo>
                  <a:pt x="18510" y="51310"/>
                </a:lnTo>
                <a:lnTo>
                  <a:pt x="18500" y="51300"/>
                </a:lnTo>
                <a:lnTo>
                  <a:pt x="18510" y="51300"/>
                </a:lnTo>
                <a:lnTo>
                  <a:pt x="18510" y="51290"/>
                </a:lnTo>
                <a:lnTo>
                  <a:pt x="18510" y="51280"/>
                </a:lnTo>
                <a:lnTo>
                  <a:pt x="18520" y="51280"/>
                </a:lnTo>
                <a:lnTo>
                  <a:pt x="18530" y="51280"/>
                </a:lnTo>
                <a:lnTo>
                  <a:pt x="18530" y="51270"/>
                </a:lnTo>
                <a:lnTo>
                  <a:pt x="18530" y="51260"/>
                </a:lnTo>
                <a:lnTo>
                  <a:pt x="18540" y="51250"/>
                </a:lnTo>
                <a:lnTo>
                  <a:pt x="18540" y="51240"/>
                </a:lnTo>
                <a:lnTo>
                  <a:pt x="18550" y="51230"/>
                </a:lnTo>
                <a:lnTo>
                  <a:pt x="18560" y="51230"/>
                </a:lnTo>
                <a:lnTo>
                  <a:pt x="18570" y="51230"/>
                </a:lnTo>
                <a:lnTo>
                  <a:pt x="18580" y="51220"/>
                </a:lnTo>
                <a:lnTo>
                  <a:pt x="18590" y="51220"/>
                </a:lnTo>
                <a:lnTo>
                  <a:pt x="18590" y="51210"/>
                </a:lnTo>
                <a:lnTo>
                  <a:pt x="18590" y="51200"/>
                </a:lnTo>
                <a:lnTo>
                  <a:pt x="18600" y="51200"/>
                </a:lnTo>
                <a:lnTo>
                  <a:pt x="18610" y="51200"/>
                </a:lnTo>
                <a:lnTo>
                  <a:pt x="18620" y="51200"/>
                </a:lnTo>
                <a:lnTo>
                  <a:pt x="18610" y="51190"/>
                </a:lnTo>
                <a:lnTo>
                  <a:pt x="18610" y="51180"/>
                </a:lnTo>
                <a:lnTo>
                  <a:pt x="18620" y="51180"/>
                </a:lnTo>
                <a:lnTo>
                  <a:pt x="18620" y="51170"/>
                </a:lnTo>
                <a:lnTo>
                  <a:pt x="18630" y="51170"/>
                </a:lnTo>
                <a:lnTo>
                  <a:pt x="18630" y="51160"/>
                </a:lnTo>
                <a:lnTo>
                  <a:pt x="18640" y="51160"/>
                </a:lnTo>
                <a:lnTo>
                  <a:pt x="18640" y="51150"/>
                </a:lnTo>
                <a:lnTo>
                  <a:pt x="18650" y="51150"/>
                </a:lnTo>
                <a:lnTo>
                  <a:pt x="18650" y="51140"/>
                </a:lnTo>
                <a:lnTo>
                  <a:pt x="18690" y="51090"/>
                </a:lnTo>
                <a:lnTo>
                  <a:pt x="18690" y="51080"/>
                </a:lnTo>
                <a:lnTo>
                  <a:pt x="18690" y="51070"/>
                </a:lnTo>
                <a:lnTo>
                  <a:pt x="18690" y="51060"/>
                </a:lnTo>
                <a:lnTo>
                  <a:pt x="18690" y="51050"/>
                </a:lnTo>
                <a:lnTo>
                  <a:pt x="18690" y="51030"/>
                </a:lnTo>
                <a:lnTo>
                  <a:pt x="18690" y="51020"/>
                </a:lnTo>
                <a:lnTo>
                  <a:pt x="18690" y="51010"/>
                </a:lnTo>
                <a:lnTo>
                  <a:pt x="18690" y="51000"/>
                </a:lnTo>
                <a:lnTo>
                  <a:pt x="18700" y="51000"/>
                </a:lnTo>
                <a:lnTo>
                  <a:pt x="18710" y="51000"/>
                </a:lnTo>
                <a:lnTo>
                  <a:pt x="18720" y="51000"/>
                </a:lnTo>
                <a:lnTo>
                  <a:pt x="18720" y="50990"/>
                </a:lnTo>
                <a:lnTo>
                  <a:pt x="18720" y="50980"/>
                </a:lnTo>
                <a:lnTo>
                  <a:pt x="18720" y="50970"/>
                </a:lnTo>
                <a:lnTo>
                  <a:pt x="18720" y="50960"/>
                </a:lnTo>
                <a:lnTo>
                  <a:pt x="18720" y="50950"/>
                </a:lnTo>
                <a:lnTo>
                  <a:pt x="18720" y="50940"/>
                </a:lnTo>
                <a:lnTo>
                  <a:pt x="18730" y="50930"/>
                </a:lnTo>
                <a:lnTo>
                  <a:pt x="18730" y="50920"/>
                </a:lnTo>
                <a:lnTo>
                  <a:pt x="18740" y="50920"/>
                </a:lnTo>
                <a:lnTo>
                  <a:pt x="18740" y="50910"/>
                </a:lnTo>
                <a:lnTo>
                  <a:pt x="18730" y="50900"/>
                </a:lnTo>
                <a:lnTo>
                  <a:pt x="18730" y="50890"/>
                </a:lnTo>
                <a:lnTo>
                  <a:pt x="18740" y="50880"/>
                </a:lnTo>
                <a:lnTo>
                  <a:pt x="18740" y="50870"/>
                </a:lnTo>
                <a:lnTo>
                  <a:pt x="18750" y="50870"/>
                </a:lnTo>
                <a:lnTo>
                  <a:pt x="18750" y="50860"/>
                </a:lnTo>
                <a:lnTo>
                  <a:pt x="18750" y="50850"/>
                </a:lnTo>
                <a:lnTo>
                  <a:pt x="18760" y="50840"/>
                </a:lnTo>
                <a:lnTo>
                  <a:pt x="18760" y="50830"/>
                </a:lnTo>
                <a:lnTo>
                  <a:pt x="18770" y="50830"/>
                </a:lnTo>
                <a:lnTo>
                  <a:pt x="18770" y="50820"/>
                </a:lnTo>
                <a:lnTo>
                  <a:pt x="18780" y="50820"/>
                </a:lnTo>
                <a:lnTo>
                  <a:pt x="18780" y="50810"/>
                </a:lnTo>
                <a:lnTo>
                  <a:pt x="18790" y="50800"/>
                </a:lnTo>
                <a:lnTo>
                  <a:pt x="18800" y="50800"/>
                </a:lnTo>
                <a:lnTo>
                  <a:pt x="18810" y="50800"/>
                </a:lnTo>
                <a:lnTo>
                  <a:pt x="18820" y="50800"/>
                </a:lnTo>
                <a:lnTo>
                  <a:pt x="18830" y="50800"/>
                </a:lnTo>
                <a:lnTo>
                  <a:pt x="18840" y="50810"/>
                </a:lnTo>
                <a:lnTo>
                  <a:pt x="18850" y="50820"/>
                </a:lnTo>
                <a:lnTo>
                  <a:pt x="18840" y="50820"/>
                </a:lnTo>
                <a:lnTo>
                  <a:pt x="18860" y="50830"/>
                </a:lnTo>
                <a:lnTo>
                  <a:pt x="18870" y="50830"/>
                </a:lnTo>
                <a:lnTo>
                  <a:pt x="18880" y="50820"/>
                </a:lnTo>
                <a:lnTo>
                  <a:pt x="18890" y="50820"/>
                </a:lnTo>
                <a:lnTo>
                  <a:pt x="18890" y="50830"/>
                </a:lnTo>
                <a:lnTo>
                  <a:pt x="18900" y="50830"/>
                </a:lnTo>
                <a:lnTo>
                  <a:pt x="18910" y="50830"/>
                </a:lnTo>
                <a:lnTo>
                  <a:pt x="18920" y="50830"/>
                </a:lnTo>
                <a:lnTo>
                  <a:pt x="18930" y="50830"/>
                </a:lnTo>
                <a:lnTo>
                  <a:pt x="18940" y="50840"/>
                </a:lnTo>
                <a:lnTo>
                  <a:pt x="18940" y="50830"/>
                </a:lnTo>
                <a:lnTo>
                  <a:pt x="18950" y="50830"/>
                </a:lnTo>
                <a:lnTo>
                  <a:pt x="18950" y="50820"/>
                </a:lnTo>
                <a:lnTo>
                  <a:pt x="18960" y="50820"/>
                </a:lnTo>
                <a:lnTo>
                  <a:pt x="18960" y="50810"/>
                </a:lnTo>
                <a:lnTo>
                  <a:pt x="18970" y="50810"/>
                </a:lnTo>
                <a:lnTo>
                  <a:pt x="18970" y="50800"/>
                </a:lnTo>
                <a:lnTo>
                  <a:pt x="18980" y="50800"/>
                </a:lnTo>
                <a:lnTo>
                  <a:pt x="18990" y="50800"/>
                </a:lnTo>
                <a:lnTo>
                  <a:pt x="19000" y="50800"/>
                </a:lnTo>
                <a:lnTo>
                  <a:pt x="19000" y="50790"/>
                </a:lnTo>
                <a:lnTo>
                  <a:pt x="19010" y="50790"/>
                </a:lnTo>
                <a:lnTo>
                  <a:pt x="19020" y="50790"/>
                </a:lnTo>
                <a:lnTo>
                  <a:pt x="19030" y="50790"/>
                </a:lnTo>
                <a:lnTo>
                  <a:pt x="19030" y="50800"/>
                </a:lnTo>
                <a:lnTo>
                  <a:pt x="19040" y="50800"/>
                </a:lnTo>
                <a:lnTo>
                  <a:pt x="19050" y="50800"/>
                </a:lnTo>
                <a:lnTo>
                  <a:pt x="19050" y="50810"/>
                </a:lnTo>
                <a:lnTo>
                  <a:pt x="19060" y="50810"/>
                </a:lnTo>
                <a:lnTo>
                  <a:pt x="19070" y="50810"/>
                </a:lnTo>
                <a:lnTo>
                  <a:pt x="19070" y="50820"/>
                </a:lnTo>
                <a:lnTo>
                  <a:pt x="19080" y="50820"/>
                </a:lnTo>
                <a:lnTo>
                  <a:pt x="19080" y="50810"/>
                </a:lnTo>
                <a:lnTo>
                  <a:pt x="19070" y="50810"/>
                </a:lnTo>
                <a:lnTo>
                  <a:pt x="19080" y="50810"/>
                </a:lnTo>
                <a:lnTo>
                  <a:pt x="19080" y="50800"/>
                </a:lnTo>
                <a:lnTo>
                  <a:pt x="19090" y="50800"/>
                </a:lnTo>
                <a:lnTo>
                  <a:pt x="19100" y="50790"/>
                </a:lnTo>
                <a:lnTo>
                  <a:pt x="19110" y="50790"/>
                </a:lnTo>
                <a:lnTo>
                  <a:pt x="19110" y="50780"/>
                </a:lnTo>
                <a:lnTo>
                  <a:pt x="19100" y="50780"/>
                </a:lnTo>
                <a:lnTo>
                  <a:pt x="19100" y="50770"/>
                </a:lnTo>
                <a:lnTo>
                  <a:pt x="19100" y="50760"/>
                </a:lnTo>
                <a:lnTo>
                  <a:pt x="19110" y="50750"/>
                </a:lnTo>
                <a:lnTo>
                  <a:pt x="19110" y="50740"/>
                </a:lnTo>
                <a:lnTo>
                  <a:pt x="19120" y="50740"/>
                </a:lnTo>
                <a:lnTo>
                  <a:pt x="19130" y="50730"/>
                </a:lnTo>
                <a:lnTo>
                  <a:pt x="19130" y="50720"/>
                </a:lnTo>
                <a:lnTo>
                  <a:pt x="19140" y="50720"/>
                </a:lnTo>
                <a:lnTo>
                  <a:pt x="19140" y="50710"/>
                </a:lnTo>
                <a:lnTo>
                  <a:pt x="19150" y="50710"/>
                </a:lnTo>
                <a:lnTo>
                  <a:pt x="19150" y="50700"/>
                </a:lnTo>
                <a:lnTo>
                  <a:pt x="19160" y="50690"/>
                </a:lnTo>
                <a:lnTo>
                  <a:pt x="19170" y="50680"/>
                </a:lnTo>
                <a:lnTo>
                  <a:pt x="19180" y="50680"/>
                </a:lnTo>
                <a:lnTo>
                  <a:pt x="19190" y="50680"/>
                </a:lnTo>
                <a:lnTo>
                  <a:pt x="19190" y="50690"/>
                </a:lnTo>
                <a:lnTo>
                  <a:pt x="19200" y="50690"/>
                </a:lnTo>
                <a:lnTo>
                  <a:pt x="19210" y="50690"/>
                </a:lnTo>
                <a:lnTo>
                  <a:pt x="19220" y="50700"/>
                </a:lnTo>
                <a:lnTo>
                  <a:pt x="19230" y="50690"/>
                </a:lnTo>
                <a:lnTo>
                  <a:pt x="19240" y="50690"/>
                </a:lnTo>
                <a:lnTo>
                  <a:pt x="19250" y="50690"/>
                </a:lnTo>
                <a:lnTo>
                  <a:pt x="19250" y="50680"/>
                </a:lnTo>
                <a:lnTo>
                  <a:pt x="19260" y="50680"/>
                </a:lnTo>
                <a:lnTo>
                  <a:pt x="19260" y="50690"/>
                </a:lnTo>
                <a:lnTo>
                  <a:pt x="19270" y="50680"/>
                </a:lnTo>
                <a:lnTo>
                  <a:pt x="19280" y="50680"/>
                </a:lnTo>
                <a:lnTo>
                  <a:pt x="19290" y="50680"/>
                </a:lnTo>
                <a:lnTo>
                  <a:pt x="19290" y="50670"/>
                </a:lnTo>
                <a:lnTo>
                  <a:pt x="19310" y="50670"/>
                </a:lnTo>
                <a:lnTo>
                  <a:pt x="19320" y="50660"/>
                </a:lnTo>
                <a:lnTo>
                  <a:pt x="19330" y="50660"/>
                </a:lnTo>
                <a:lnTo>
                  <a:pt x="19340" y="50660"/>
                </a:lnTo>
                <a:lnTo>
                  <a:pt x="19350" y="50660"/>
                </a:lnTo>
                <a:lnTo>
                  <a:pt x="19360" y="50660"/>
                </a:lnTo>
                <a:lnTo>
                  <a:pt x="19370" y="50660"/>
                </a:lnTo>
                <a:lnTo>
                  <a:pt x="19380" y="50670"/>
                </a:lnTo>
                <a:lnTo>
                  <a:pt x="19380" y="50680"/>
                </a:lnTo>
                <a:lnTo>
                  <a:pt x="19390" y="50680"/>
                </a:lnTo>
                <a:lnTo>
                  <a:pt x="19400" y="50690"/>
                </a:lnTo>
                <a:lnTo>
                  <a:pt x="19390" y="50690"/>
                </a:lnTo>
                <a:lnTo>
                  <a:pt x="19400" y="50690"/>
                </a:lnTo>
                <a:lnTo>
                  <a:pt x="19420" y="50700"/>
                </a:lnTo>
                <a:lnTo>
                  <a:pt x="19420" y="50710"/>
                </a:lnTo>
                <a:lnTo>
                  <a:pt x="19430" y="50720"/>
                </a:lnTo>
                <a:lnTo>
                  <a:pt x="19430" y="50730"/>
                </a:lnTo>
                <a:lnTo>
                  <a:pt x="19430" y="50740"/>
                </a:lnTo>
                <a:lnTo>
                  <a:pt x="19440" y="50740"/>
                </a:lnTo>
                <a:lnTo>
                  <a:pt x="19440" y="50750"/>
                </a:lnTo>
                <a:lnTo>
                  <a:pt x="19450" y="50760"/>
                </a:lnTo>
                <a:lnTo>
                  <a:pt x="19460" y="50770"/>
                </a:lnTo>
                <a:lnTo>
                  <a:pt x="19470" y="50770"/>
                </a:lnTo>
                <a:lnTo>
                  <a:pt x="19470" y="50780"/>
                </a:lnTo>
                <a:lnTo>
                  <a:pt x="19470" y="50790"/>
                </a:lnTo>
                <a:lnTo>
                  <a:pt x="19480" y="50780"/>
                </a:lnTo>
                <a:lnTo>
                  <a:pt x="19480" y="50790"/>
                </a:lnTo>
                <a:lnTo>
                  <a:pt x="19470" y="50790"/>
                </a:lnTo>
                <a:lnTo>
                  <a:pt x="19480" y="50790"/>
                </a:lnTo>
                <a:lnTo>
                  <a:pt x="19480" y="50780"/>
                </a:lnTo>
                <a:lnTo>
                  <a:pt x="19480" y="50790"/>
                </a:lnTo>
                <a:lnTo>
                  <a:pt x="19490" y="50790"/>
                </a:lnTo>
                <a:lnTo>
                  <a:pt x="19490" y="50800"/>
                </a:lnTo>
                <a:lnTo>
                  <a:pt x="19490" y="50790"/>
                </a:lnTo>
                <a:lnTo>
                  <a:pt x="19490" y="50800"/>
                </a:lnTo>
                <a:lnTo>
                  <a:pt x="19500" y="50810"/>
                </a:lnTo>
                <a:lnTo>
                  <a:pt x="19500" y="50800"/>
                </a:lnTo>
                <a:lnTo>
                  <a:pt x="19500" y="50810"/>
                </a:lnTo>
                <a:lnTo>
                  <a:pt x="19510" y="50810"/>
                </a:lnTo>
                <a:lnTo>
                  <a:pt x="19510" y="50800"/>
                </a:lnTo>
                <a:lnTo>
                  <a:pt x="19520" y="50790"/>
                </a:lnTo>
                <a:lnTo>
                  <a:pt x="19530" y="50790"/>
                </a:lnTo>
                <a:lnTo>
                  <a:pt x="19530" y="50780"/>
                </a:lnTo>
                <a:lnTo>
                  <a:pt x="19540" y="50780"/>
                </a:lnTo>
                <a:lnTo>
                  <a:pt x="19540" y="50770"/>
                </a:lnTo>
                <a:lnTo>
                  <a:pt x="19530" y="50770"/>
                </a:lnTo>
                <a:lnTo>
                  <a:pt x="19530" y="50760"/>
                </a:lnTo>
                <a:lnTo>
                  <a:pt x="19520" y="50760"/>
                </a:lnTo>
                <a:lnTo>
                  <a:pt x="19520" y="50750"/>
                </a:lnTo>
                <a:lnTo>
                  <a:pt x="19530" y="50750"/>
                </a:lnTo>
                <a:lnTo>
                  <a:pt x="19540" y="50750"/>
                </a:lnTo>
                <a:lnTo>
                  <a:pt x="19550" y="50760"/>
                </a:lnTo>
                <a:lnTo>
                  <a:pt x="19570" y="50760"/>
                </a:lnTo>
                <a:lnTo>
                  <a:pt x="19610" y="50780"/>
                </a:lnTo>
                <a:lnTo>
                  <a:pt x="19620" y="50790"/>
                </a:lnTo>
                <a:lnTo>
                  <a:pt x="19630" y="50790"/>
                </a:lnTo>
                <a:lnTo>
                  <a:pt x="19640" y="50790"/>
                </a:lnTo>
                <a:lnTo>
                  <a:pt x="19670" y="50790"/>
                </a:lnTo>
                <a:lnTo>
                  <a:pt x="19710" y="50810"/>
                </a:lnTo>
                <a:lnTo>
                  <a:pt x="19730" y="50820"/>
                </a:lnTo>
                <a:lnTo>
                  <a:pt x="19740" y="50830"/>
                </a:lnTo>
                <a:lnTo>
                  <a:pt x="19750" y="50830"/>
                </a:lnTo>
                <a:lnTo>
                  <a:pt x="19760" y="50830"/>
                </a:lnTo>
                <a:lnTo>
                  <a:pt x="19770" y="50830"/>
                </a:lnTo>
                <a:lnTo>
                  <a:pt x="19780" y="50830"/>
                </a:lnTo>
                <a:lnTo>
                  <a:pt x="19800" y="50840"/>
                </a:lnTo>
                <a:lnTo>
                  <a:pt x="19820" y="50840"/>
                </a:lnTo>
                <a:lnTo>
                  <a:pt x="19840" y="50850"/>
                </a:lnTo>
                <a:lnTo>
                  <a:pt x="19860" y="50850"/>
                </a:lnTo>
                <a:lnTo>
                  <a:pt x="19890" y="50850"/>
                </a:lnTo>
                <a:lnTo>
                  <a:pt x="19900" y="50860"/>
                </a:lnTo>
                <a:lnTo>
                  <a:pt x="19910" y="50850"/>
                </a:lnTo>
                <a:lnTo>
                  <a:pt x="19920" y="50850"/>
                </a:lnTo>
                <a:lnTo>
                  <a:pt x="19930" y="50850"/>
                </a:lnTo>
                <a:lnTo>
                  <a:pt x="19940" y="50850"/>
                </a:lnTo>
                <a:lnTo>
                  <a:pt x="19980" y="50850"/>
                </a:lnTo>
                <a:lnTo>
                  <a:pt x="20000" y="50850"/>
                </a:lnTo>
                <a:lnTo>
                  <a:pt x="20020" y="50850"/>
                </a:lnTo>
                <a:lnTo>
                  <a:pt x="20040" y="50860"/>
                </a:lnTo>
                <a:lnTo>
                  <a:pt x="20050" y="50860"/>
                </a:lnTo>
                <a:lnTo>
                  <a:pt x="20080" y="50860"/>
                </a:lnTo>
                <a:lnTo>
                  <a:pt x="20100" y="50850"/>
                </a:lnTo>
                <a:lnTo>
                  <a:pt x="20120" y="50850"/>
                </a:lnTo>
                <a:lnTo>
                  <a:pt x="20140" y="50840"/>
                </a:lnTo>
                <a:lnTo>
                  <a:pt x="20170" y="50820"/>
                </a:lnTo>
                <a:lnTo>
                  <a:pt x="20190" y="50810"/>
                </a:lnTo>
                <a:lnTo>
                  <a:pt x="20210" y="50800"/>
                </a:lnTo>
                <a:lnTo>
                  <a:pt x="20230" y="50790"/>
                </a:lnTo>
                <a:lnTo>
                  <a:pt x="20250" y="50770"/>
                </a:lnTo>
                <a:lnTo>
                  <a:pt x="20270" y="50750"/>
                </a:lnTo>
                <a:lnTo>
                  <a:pt x="20290" y="50740"/>
                </a:lnTo>
                <a:lnTo>
                  <a:pt x="20300" y="50720"/>
                </a:lnTo>
                <a:lnTo>
                  <a:pt x="20310" y="50710"/>
                </a:lnTo>
                <a:lnTo>
                  <a:pt x="20320" y="50690"/>
                </a:lnTo>
                <a:lnTo>
                  <a:pt x="20330" y="50690"/>
                </a:lnTo>
                <a:lnTo>
                  <a:pt x="20340" y="50680"/>
                </a:lnTo>
                <a:lnTo>
                  <a:pt x="20350" y="50670"/>
                </a:lnTo>
                <a:lnTo>
                  <a:pt x="20360" y="50650"/>
                </a:lnTo>
                <a:lnTo>
                  <a:pt x="20370" y="50640"/>
                </a:lnTo>
                <a:lnTo>
                  <a:pt x="20370" y="50630"/>
                </a:lnTo>
                <a:lnTo>
                  <a:pt x="20380" y="50620"/>
                </a:lnTo>
                <a:lnTo>
                  <a:pt x="20380" y="50610"/>
                </a:lnTo>
                <a:lnTo>
                  <a:pt x="20390" y="50600"/>
                </a:lnTo>
                <a:lnTo>
                  <a:pt x="20390" y="50590"/>
                </a:lnTo>
                <a:lnTo>
                  <a:pt x="20390" y="50580"/>
                </a:lnTo>
                <a:lnTo>
                  <a:pt x="20390" y="50570"/>
                </a:lnTo>
                <a:lnTo>
                  <a:pt x="20390" y="50560"/>
                </a:lnTo>
                <a:lnTo>
                  <a:pt x="20410" y="50550"/>
                </a:lnTo>
                <a:lnTo>
                  <a:pt x="20420" y="50530"/>
                </a:lnTo>
                <a:lnTo>
                  <a:pt x="20430" y="50520"/>
                </a:lnTo>
                <a:lnTo>
                  <a:pt x="20440" y="50510"/>
                </a:lnTo>
                <a:lnTo>
                  <a:pt x="20450" y="50490"/>
                </a:lnTo>
                <a:lnTo>
                  <a:pt x="20450" y="50480"/>
                </a:lnTo>
                <a:lnTo>
                  <a:pt x="20450" y="50460"/>
                </a:lnTo>
                <a:lnTo>
                  <a:pt x="20460" y="50440"/>
                </a:lnTo>
                <a:lnTo>
                  <a:pt x="20460" y="50430"/>
                </a:lnTo>
                <a:lnTo>
                  <a:pt x="20460" y="50420"/>
                </a:lnTo>
                <a:lnTo>
                  <a:pt x="20460" y="50410"/>
                </a:lnTo>
                <a:lnTo>
                  <a:pt x="20470" y="50400"/>
                </a:lnTo>
                <a:lnTo>
                  <a:pt x="20470" y="50380"/>
                </a:lnTo>
                <a:lnTo>
                  <a:pt x="20470" y="50360"/>
                </a:lnTo>
                <a:lnTo>
                  <a:pt x="20470" y="50330"/>
                </a:lnTo>
                <a:lnTo>
                  <a:pt x="20470" y="50320"/>
                </a:lnTo>
                <a:lnTo>
                  <a:pt x="20470" y="50310"/>
                </a:lnTo>
                <a:lnTo>
                  <a:pt x="20470" y="50300"/>
                </a:lnTo>
                <a:lnTo>
                  <a:pt x="20470" y="50290"/>
                </a:lnTo>
                <a:lnTo>
                  <a:pt x="20470" y="50280"/>
                </a:lnTo>
                <a:lnTo>
                  <a:pt x="20460" y="50270"/>
                </a:lnTo>
                <a:lnTo>
                  <a:pt x="20460" y="50240"/>
                </a:lnTo>
                <a:lnTo>
                  <a:pt x="20450" y="50220"/>
                </a:lnTo>
                <a:lnTo>
                  <a:pt x="20450" y="50210"/>
                </a:lnTo>
                <a:lnTo>
                  <a:pt x="20440" y="50200"/>
                </a:lnTo>
                <a:lnTo>
                  <a:pt x="20430" y="50190"/>
                </a:lnTo>
                <a:lnTo>
                  <a:pt x="20430" y="50180"/>
                </a:lnTo>
                <a:lnTo>
                  <a:pt x="20420" y="50170"/>
                </a:lnTo>
                <a:lnTo>
                  <a:pt x="20410" y="50160"/>
                </a:lnTo>
                <a:lnTo>
                  <a:pt x="20400" y="50140"/>
                </a:lnTo>
                <a:lnTo>
                  <a:pt x="20400" y="50130"/>
                </a:lnTo>
                <a:lnTo>
                  <a:pt x="20370" y="50110"/>
                </a:lnTo>
                <a:lnTo>
                  <a:pt x="20360" y="50090"/>
                </a:lnTo>
                <a:lnTo>
                  <a:pt x="20350" y="50070"/>
                </a:lnTo>
                <a:lnTo>
                  <a:pt x="20310" y="50040"/>
                </a:lnTo>
                <a:lnTo>
                  <a:pt x="20280" y="50030"/>
                </a:lnTo>
                <a:lnTo>
                  <a:pt x="20280" y="50020"/>
                </a:lnTo>
                <a:lnTo>
                  <a:pt x="20270" y="50010"/>
                </a:lnTo>
                <a:lnTo>
                  <a:pt x="20260" y="50000"/>
                </a:lnTo>
                <a:lnTo>
                  <a:pt x="20260" y="49990"/>
                </a:lnTo>
                <a:lnTo>
                  <a:pt x="20250" y="49970"/>
                </a:lnTo>
                <a:lnTo>
                  <a:pt x="20250" y="49960"/>
                </a:lnTo>
                <a:lnTo>
                  <a:pt x="20240" y="49940"/>
                </a:lnTo>
                <a:lnTo>
                  <a:pt x="20240" y="49920"/>
                </a:lnTo>
                <a:lnTo>
                  <a:pt x="20250" y="49900"/>
                </a:lnTo>
                <a:lnTo>
                  <a:pt x="20260" y="49880"/>
                </a:lnTo>
                <a:lnTo>
                  <a:pt x="20270" y="49870"/>
                </a:lnTo>
                <a:lnTo>
                  <a:pt x="20280" y="49850"/>
                </a:lnTo>
                <a:lnTo>
                  <a:pt x="20280" y="49830"/>
                </a:lnTo>
                <a:lnTo>
                  <a:pt x="20290" y="49820"/>
                </a:lnTo>
                <a:lnTo>
                  <a:pt x="20300" y="49820"/>
                </a:lnTo>
                <a:lnTo>
                  <a:pt x="20300" y="49810"/>
                </a:lnTo>
                <a:lnTo>
                  <a:pt x="20300" y="49800"/>
                </a:lnTo>
                <a:lnTo>
                  <a:pt x="20310" y="49790"/>
                </a:lnTo>
                <a:lnTo>
                  <a:pt x="20320" y="49780"/>
                </a:lnTo>
                <a:lnTo>
                  <a:pt x="20320" y="49770"/>
                </a:lnTo>
                <a:lnTo>
                  <a:pt x="20330" y="49750"/>
                </a:lnTo>
                <a:lnTo>
                  <a:pt x="20320" y="49740"/>
                </a:lnTo>
                <a:lnTo>
                  <a:pt x="20320" y="49700"/>
                </a:lnTo>
                <a:lnTo>
                  <a:pt x="20320" y="49690"/>
                </a:lnTo>
                <a:lnTo>
                  <a:pt x="20330" y="49670"/>
                </a:lnTo>
                <a:lnTo>
                  <a:pt x="20340" y="49670"/>
                </a:lnTo>
                <a:lnTo>
                  <a:pt x="20350" y="49660"/>
                </a:lnTo>
                <a:lnTo>
                  <a:pt x="20360" y="49660"/>
                </a:lnTo>
                <a:lnTo>
                  <a:pt x="20370" y="49640"/>
                </a:lnTo>
                <a:lnTo>
                  <a:pt x="20370" y="49630"/>
                </a:lnTo>
                <a:lnTo>
                  <a:pt x="20380" y="49610"/>
                </a:lnTo>
                <a:lnTo>
                  <a:pt x="20380" y="49590"/>
                </a:lnTo>
                <a:lnTo>
                  <a:pt x="20390" y="49580"/>
                </a:lnTo>
                <a:lnTo>
                  <a:pt x="20400" y="49580"/>
                </a:lnTo>
                <a:lnTo>
                  <a:pt x="20420" y="49570"/>
                </a:lnTo>
                <a:lnTo>
                  <a:pt x="20440" y="49550"/>
                </a:lnTo>
                <a:lnTo>
                  <a:pt x="20450" y="49530"/>
                </a:lnTo>
                <a:lnTo>
                  <a:pt x="20460" y="49520"/>
                </a:lnTo>
                <a:lnTo>
                  <a:pt x="20470" y="49500"/>
                </a:lnTo>
                <a:lnTo>
                  <a:pt x="20470" y="49490"/>
                </a:lnTo>
                <a:lnTo>
                  <a:pt x="20480" y="49490"/>
                </a:lnTo>
                <a:lnTo>
                  <a:pt x="20490" y="49470"/>
                </a:lnTo>
                <a:lnTo>
                  <a:pt x="20500" y="49470"/>
                </a:lnTo>
                <a:lnTo>
                  <a:pt x="20510" y="49470"/>
                </a:lnTo>
                <a:lnTo>
                  <a:pt x="20520" y="49470"/>
                </a:lnTo>
                <a:lnTo>
                  <a:pt x="20530" y="49470"/>
                </a:lnTo>
                <a:lnTo>
                  <a:pt x="20540" y="49470"/>
                </a:lnTo>
                <a:lnTo>
                  <a:pt x="20550" y="49460"/>
                </a:lnTo>
                <a:lnTo>
                  <a:pt x="20560" y="49460"/>
                </a:lnTo>
                <a:lnTo>
                  <a:pt x="20580" y="49450"/>
                </a:lnTo>
                <a:lnTo>
                  <a:pt x="20590" y="49450"/>
                </a:lnTo>
                <a:lnTo>
                  <a:pt x="20600" y="49440"/>
                </a:lnTo>
                <a:lnTo>
                  <a:pt x="20600" y="49430"/>
                </a:lnTo>
                <a:lnTo>
                  <a:pt x="20610" y="49430"/>
                </a:lnTo>
                <a:lnTo>
                  <a:pt x="20620" y="49430"/>
                </a:lnTo>
                <a:lnTo>
                  <a:pt x="20630" y="49420"/>
                </a:lnTo>
                <a:lnTo>
                  <a:pt x="20640" y="49420"/>
                </a:lnTo>
                <a:lnTo>
                  <a:pt x="20650" y="49420"/>
                </a:lnTo>
                <a:lnTo>
                  <a:pt x="20650" y="49410"/>
                </a:lnTo>
                <a:lnTo>
                  <a:pt x="20660" y="49400"/>
                </a:lnTo>
                <a:lnTo>
                  <a:pt x="20680" y="49390"/>
                </a:lnTo>
                <a:lnTo>
                  <a:pt x="20690" y="49390"/>
                </a:lnTo>
                <a:lnTo>
                  <a:pt x="20700" y="49380"/>
                </a:lnTo>
                <a:lnTo>
                  <a:pt x="20720" y="49370"/>
                </a:lnTo>
                <a:lnTo>
                  <a:pt x="20730" y="49370"/>
                </a:lnTo>
                <a:lnTo>
                  <a:pt x="20740" y="49370"/>
                </a:lnTo>
                <a:lnTo>
                  <a:pt x="20750" y="49370"/>
                </a:lnTo>
                <a:lnTo>
                  <a:pt x="20760" y="49360"/>
                </a:lnTo>
                <a:lnTo>
                  <a:pt x="20770" y="49370"/>
                </a:lnTo>
                <a:lnTo>
                  <a:pt x="20770" y="49360"/>
                </a:lnTo>
                <a:lnTo>
                  <a:pt x="20780" y="49360"/>
                </a:lnTo>
                <a:lnTo>
                  <a:pt x="20790" y="49360"/>
                </a:lnTo>
                <a:lnTo>
                  <a:pt x="20800" y="49360"/>
                </a:lnTo>
                <a:lnTo>
                  <a:pt x="20820" y="49360"/>
                </a:lnTo>
                <a:lnTo>
                  <a:pt x="20830" y="49350"/>
                </a:lnTo>
                <a:lnTo>
                  <a:pt x="20840" y="49350"/>
                </a:lnTo>
                <a:lnTo>
                  <a:pt x="20860" y="49340"/>
                </a:lnTo>
                <a:lnTo>
                  <a:pt x="20880" y="49330"/>
                </a:lnTo>
                <a:lnTo>
                  <a:pt x="20890" y="49320"/>
                </a:lnTo>
                <a:lnTo>
                  <a:pt x="20900" y="49320"/>
                </a:lnTo>
                <a:lnTo>
                  <a:pt x="20920" y="49310"/>
                </a:lnTo>
                <a:lnTo>
                  <a:pt x="20930" y="49310"/>
                </a:lnTo>
                <a:lnTo>
                  <a:pt x="20940" y="49310"/>
                </a:lnTo>
                <a:lnTo>
                  <a:pt x="20950" y="49300"/>
                </a:lnTo>
                <a:lnTo>
                  <a:pt x="20970" y="49300"/>
                </a:lnTo>
                <a:lnTo>
                  <a:pt x="20990" y="49290"/>
                </a:lnTo>
                <a:lnTo>
                  <a:pt x="21000" y="49290"/>
                </a:lnTo>
                <a:lnTo>
                  <a:pt x="21010" y="49290"/>
                </a:lnTo>
                <a:lnTo>
                  <a:pt x="21030" y="49290"/>
                </a:lnTo>
                <a:lnTo>
                  <a:pt x="21040" y="49280"/>
                </a:lnTo>
                <a:lnTo>
                  <a:pt x="21060" y="49270"/>
                </a:lnTo>
                <a:lnTo>
                  <a:pt x="21070" y="49270"/>
                </a:lnTo>
                <a:lnTo>
                  <a:pt x="21080" y="49270"/>
                </a:lnTo>
                <a:lnTo>
                  <a:pt x="21090" y="49270"/>
                </a:lnTo>
                <a:lnTo>
                  <a:pt x="21100" y="49270"/>
                </a:lnTo>
                <a:lnTo>
                  <a:pt x="21110" y="49260"/>
                </a:lnTo>
                <a:lnTo>
                  <a:pt x="21120" y="49260"/>
                </a:lnTo>
                <a:lnTo>
                  <a:pt x="21130" y="49260"/>
                </a:lnTo>
                <a:lnTo>
                  <a:pt x="21140" y="49260"/>
                </a:lnTo>
                <a:lnTo>
                  <a:pt x="21150" y="49250"/>
                </a:lnTo>
                <a:lnTo>
                  <a:pt x="21160" y="49250"/>
                </a:lnTo>
                <a:lnTo>
                  <a:pt x="21160" y="49240"/>
                </a:lnTo>
                <a:lnTo>
                  <a:pt x="21170" y="49240"/>
                </a:lnTo>
                <a:lnTo>
                  <a:pt x="21190" y="49240"/>
                </a:lnTo>
                <a:lnTo>
                  <a:pt x="21200" y="49240"/>
                </a:lnTo>
                <a:lnTo>
                  <a:pt x="21210" y="49230"/>
                </a:lnTo>
                <a:lnTo>
                  <a:pt x="21230" y="49230"/>
                </a:lnTo>
                <a:lnTo>
                  <a:pt x="21250" y="49230"/>
                </a:lnTo>
                <a:lnTo>
                  <a:pt x="21260" y="49230"/>
                </a:lnTo>
                <a:lnTo>
                  <a:pt x="21270" y="49230"/>
                </a:lnTo>
                <a:lnTo>
                  <a:pt x="21280" y="49230"/>
                </a:lnTo>
                <a:lnTo>
                  <a:pt x="21310" y="49220"/>
                </a:lnTo>
                <a:lnTo>
                  <a:pt x="21330" y="49210"/>
                </a:lnTo>
                <a:lnTo>
                  <a:pt x="21340" y="49210"/>
                </a:lnTo>
                <a:lnTo>
                  <a:pt x="21350" y="49210"/>
                </a:lnTo>
                <a:lnTo>
                  <a:pt x="21360" y="49210"/>
                </a:lnTo>
                <a:lnTo>
                  <a:pt x="21370" y="49200"/>
                </a:lnTo>
                <a:lnTo>
                  <a:pt x="21370" y="49210"/>
                </a:lnTo>
                <a:lnTo>
                  <a:pt x="21380" y="49210"/>
                </a:lnTo>
                <a:lnTo>
                  <a:pt x="21390" y="49210"/>
                </a:lnTo>
                <a:lnTo>
                  <a:pt x="21400" y="49210"/>
                </a:lnTo>
                <a:lnTo>
                  <a:pt x="21420" y="49210"/>
                </a:lnTo>
                <a:lnTo>
                  <a:pt x="21430" y="49210"/>
                </a:lnTo>
                <a:lnTo>
                  <a:pt x="21440" y="49200"/>
                </a:lnTo>
                <a:lnTo>
                  <a:pt x="21450" y="49200"/>
                </a:lnTo>
                <a:lnTo>
                  <a:pt x="21470" y="49200"/>
                </a:lnTo>
                <a:lnTo>
                  <a:pt x="21490" y="49200"/>
                </a:lnTo>
                <a:lnTo>
                  <a:pt x="21500" y="49200"/>
                </a:lnTo>
                <a:lnTo>
                  <a:pt x="21510" y="49200"/>
                </a:lnTo>
                <a:lnTo>
                  <a:pt x="21510" y="49190"/>
                </a:lnTo>
                <a:lnTo>
                  <a:pt x="21530" y="49190"/>
                </a:lnTo>
                <a:lnTo>
                  <a:pt x="21550" y="49180"/>
                </a:lnTo>
                <a:lnTo>
                  <a:pt x="21570" y="49180"/>
                </a:lnTo>
                <a:lnTo>
                  <a:pt x="21580" y="49180"/>
                </a:lnTo>
                <a:lnTo>
                  <a:pt x="21590" y="49180"/>
                </a:lnTo>
                <a:lnTo>
                  <a:pt x="21600" y="49170"/>
                </a:lnTo>
                <a:lnTo>
                  <a:pt x="21610" y="49170"/>
                </a:lnTo>
                <a:lnTo>
                  <a:pt x="21620" y="49170"/>
                </a:lnTo>
                <a:lnTo>
                  <a:pt x="21630" y="49180"/>
                </a:lnTo>
                <a:lnTo>
                  <a:pt x="21630" y="49190"/>
                </a:lnTo>
                <a:lnTo>
                  <a:pt x="21660" y="49190"/>
                </a:lnTo>
                <a:lnTo>
                  <a:pt x="21670" y="49190"/>
                </a:lnTo>
                <a:lnTo>
                  <a:pt x="21680" y="49180"/>
                </a:lnTo>
                <a:lnTo>
                  <a:pt x="21690" y="49190"/>
                </a:lnTo>
                <a:lnTo>
                  <a:pt x="21700" y="49190"/>
                </a:lnTo>
                <a:lnTo>
                  <a:pt x="21710" y="49190"/>
                </a:lnTo>
                <a:lnTo>
                  <a:pt x="21720" y="49190"/>
                </a:lnTo>
                <a:lnTo>
                  <a:pt x="21730" y="49180"/>
                </a:lnTo>
                <a:lnTo>
                  <a:pt x="21740" y="49180"/>
                </a:lnTo>
                <a:lnTo>
                  <a:pt x="21750" y="49170"/>
                </a:lnTo>
                <a:lnTo>
                  <a:pt x="21760" y="49170"/>
                </a:lnTo>
                <a:lnTo>
                  <a:pt x="21770" y="49160"/>
                </a:lnTo>
                <a:lnTo>
                  <a:pt x="21780" y="49160"/>
                </a:lnTo>
                <a:lnTo>
                  <a:pt x="21790" y="49150"/>
                </a:lnTo>
                <a:lnTo>
                  <a:pt x="21800" y="49150"/>
                </a:lnTo>
                <a:lnTo>
                  <a:pt x="21800" y="49140"/>
                </a:lnTo>
                <a:lnTo>
                  <a:pt x="21820" y="49130"/>
                </a:lnTo>
                <a:lnTo>
                  <a:pt x="21830" y="49130"/>
                </a:lnTo>
                <a:lnTo>
                  <a:pt x="21840" y="49130"/>
                </a:lnTo>
                <a:lnTo>
                  <a:pt x="21850" y="49120"/>
                </a:lnTo>
                <a:lnTo>
                  <a:pt x="21860" y="49120"/>
                </a:lnTo>
                <a:lnTo>
                  <a:pt x="21870" y="49120"/>
                </a:lnTo>
                <a:lnTo>
                  <a:pt x="21880" y="49110"/>
                </a:lnTo>
                <a:lnTo>
                  <a:pt x="21890" y="49110"/>
                </a:lnTo>
                <a:lnTo>
                  <a:pt x="21900" y="49100"/>
                </a:lnTo>
                <a:lnTo>
                  <a:pt x="21910" y="49100"/>
                </a:lnTo>
                <a:lnTo>
                  <a:pt x="21920" y="49090"/>
                </a:lnTo>
                <a:lnTo>
                  <a:pt x="21930" y="49090"/>
                </a:lnTo>
                <a:lnTo>
                  <a:pt x="21940" y="49090"/>
                </a:lnTo>
                <a:lnTo>
                  <a:pt x="21950" y="49090"/>
                </a:lnTo>
                <a:lnTo>
                  <a:pt x="21960" y="49090"/>
                </a:lnTo>
                <a:lnTo>
                  <a:pt x="21970" y="49090"/>
                </a:lnTo>
                <a:lnTo>
                  <a:pt x="21980" y="49080"/>
                </a:lnTo>
                <a:lnTo>
                  <a:pt x="21990" y="49080"/>
                </a:lnTo>
                <a:lnTo>
                  <a:pt x="22000" y="49080"/>
                </a:lnTo>
                <a:lnTo>
                  <a:pt x="22000" y="49070"/>
                </a:lnTo>
                <a:lnTo>
                  <a:pt x="22010" y="49070"/>
                </a:lnTo>
                <a:lnTo>
                  <a:pt x="22020" y="49080"/>
                </a:lnTo>
                <a:lnTo>
                  <a:pt x="22030" y="49080"/>
                </a:lnTo>
                <a:lnTo>
                  <a:pt x="22040" y="49080"/>
                </a:lnTo>
                <a:lnTo>
                  <a:pt x="22050" y="49070"/>
                </a:lnTo>
                <a:lnTo>
                  <a:pt x="22050" y="49060"/>
                </a:lnTo>
                <a:lnTo>
                  <a:pt x="22060" y="49070"/>
                </a:lnTo>
                <a:lnTo>
                  <a:pt x="22070" y="49070"/>
                </a:lnTo>
                <a:lnTo>
                  <a:pt x="22080" y="49060"/>
                </a:lnTo>
                <a:lnTo>
                  <a:pt x="22080" y="49050"/>
                </a:lnTo>
                <a:lnTo>
                  <a:pt x="22080" y="49040"/>
                </a:lnTo>
                <a:lnTo>
                  <a:pt x="22090" y="49030"/>
                </a:lnTo>
                <a:lnTo>
                  <a:pt x="22100" y="49030"/>
                </a:lnTo>
                <a:lnTo>
                  <a:pt x="22110" y="49030"/>
                </a:lnTo>
                <a:lnTo>
                  <a:pt x="22120" y="49030"/>
                </a:lnTo>
                <a:lnTo>
                  <a:pt x="22120" y="49020"/>
                </a:lnTo>
                <a:lnTo>
                  <a:pt x="22130" y="49020"/>
                </a:lnTo>
                <a:lnTo>
                  <a:pt x="22130" y="49010"/>
                </a:lnTo>
                <a:lnTo>
                  <a:pt x="22140" y="49000"/>
                </a:lnTo>
                <a:lnTo>
                  <a:pt x="22150" y="49000"/>
                </a:lnTo>
                <a:lnTo>
                  <a:pt x="22160" y="49000"/>
                </a:lnTo>
                <a:lnTo>
                  <a:pt x="22170" y="49000"/>
                </a:lnTo>
                <a:lnTo>
                  <a:pt x="22180" y="49000"/>
                </a:lnTo>
                <a:lnTo>
                  <a:pt x="22190" y="49010"/>
                </a:lnTo>
                <a:lnTo>
                  <a:pt x="22190" y="49020"/>
                </a:lnTo>
                <a:lnTo>
                  <a:pt x="22200" y="49020"/>
                </a:lnTo>
                <a:lnTo>
                  <a:pt x="22200" y="49030"/>
                </a:lnTo>
                <a:lnTo>
                  <a:pt x="22210" y="49020"/>
                </a:lnTo>
                <a:lnTo>
                  <a:pt x="22220" y="49020"/>
                </a:lnTo>
                <a:lnTo>
                  <a:pt x="22220" y="49010"/>
                </a:lnTo>
                <a:lnTo>
                  <a:pt x="22230" y="49000"/>
                </a:lnTo>
                <a:lnTo>
                  <a:pt x="22240" y="49000"/>
                </a:lnTo>
                <a:lnTo>
                  <a:pt x="22240" y="48990"/>
                </a:lnTo>
                <a:lnTo>
                  <a:pt x="22250" y="48990"/>
                </a:lnTo>
                <a:lnTo>
                  <a:pt x="22250" y="48980"/>
                </a:lnTo>
                <a:lnTo>
                  <a:pt x="22260" y="48980"/>
                </a:lnTo>
                <a:lnTo>
                  <a:pt x="22260" y="48970"/>
                </a:lnTo>
                <a:lnTo>
                  <a:pt x="22270" y="48970"/>
                </a:lnTo>
                <a:lnTo>
                  <a:pt x="22280" y="48970"/>
                </a:lnTo>
                <a:lnTo>
                  <a:pt x="22290" y="48970"/>
                </a:lnTo>
                <a:lnTo>
                  <a:pt x="22290" y="48960"/>
                </a:lnTo>
                <a:lnTo>
                  <a:pt x="22300" y="48950"/>
                </a:lnTo>
                <a:lnTo>
                  <a:pt x="22300" y="48940"/>
                </a:lnTo>
                <a:lnTo>
                  <a:pt x="22310" y="48940"/>
                </a:lnTo>
                <a:lnTo>
                  <a:pt x="22320" y="48930"/>
                </a:lnTo>
                <a:lnTo>
                  <a:pt x="22310" y="48930"/>
                </a:lnTo>
                <a:lnTo>
                  <a:pt x="22310" y="48920"/>
                </a:lnTo>
                <a:lnTo>
                  <a:pt x="22320" y="48920"/>
                </a:lnTo>
                <a:lnTo>
                  <a:pt x="22330" y="48910"/>
                </a:lnTo>
                <a:lnTo>
                  <a:pt x="22340" y="48910"/>
                </a:lnTo>
                <a:lnTo>
                  <a:pt x="22340" y="48900"/>
                </a:lnTo>
                <a:lnTo>
                  <a:pt x="22350" y="48900"/>
                </a:lnTo>
                <a:lnTo>
                  <a:pt x="22360" y="48910"/>
                </a:lnTo>
                <a:lnTo>
                  <a:pt x="22370" y="48910"/>
                </a:lnTo>
                <a:lnTo>
                  <a:pt x="22370" y="48920"/>
                </a:lnTo>
                <a:lnTo>
                  <a:pt x="22380" y="48920"/>
                </a:lnTo>
                <a:lnTo>
                  <a:pt x="22390" y="48930"/>
                </a:lnTo>
                <a:lnTo>
                  <a:pt x="22400" y="48930"/>
                </a:lnTo>
                <a:lnTo>
                  <a:pt x="22410" y="48940"/>
                </a:lnTo>
                <a:lnTo>
                  <a:pt x="22420" y="48940"/>
                </a:lnTo>
                <a:lnTo>
                  <a:pt x="22420" y="48950"/>
                </a:lnTo>
                <a:lnTo>
                  <a:pt x="22430" y="48950"/>
                </a:lnTo>
                <a:lnTo>
                  <a:pt x="22440" y="48950"/>
                </a:lnTo>
                <a:lnTo>
                  <a:pt x="22440" y="48960"/>
                </a:lnTo>
                <a:lnTo>
                  <a:pt x="22450" y="48960"/>
                </a:lnTo>
                <a:lnTo>
                  <a:pt x="22450" y="48970"/>
                </a:lnTo>
                <a:lnTo>
                  <a:pt x="22460" y="48970"/>
                </a:lnTo>
                <a:lnTo>
                  <a:pt x="22460" y="48980"/>
                </a:lnTo>
                <a:lnTo>
                  <a:pt x="22470" y="48980"/>
                </a:lnTo>
                <a:lnTo>
                  <a:pt x="22470" y="48990"/>
                </a:lnTo>
                <a:lnTo>
                  <a:pt x="22480" y="48990"/>
                </a:lnTo>
                <a:lnTo>
                  <a:pt x="22490" y="49000"/>
                </a:lnTo>
                <a:lnTo>
                  <a:pt x="22500" y="49000"/>
                </a:lnTo>
                <a:lnTo>
                  <a:pt x="22510" y="49000"/>
                </a:lnTo>
                <a:lnTo>
                  <a:pt x="22520" y="49010"/>
                </a:lnTo>
                <a:lnTo>
                  <a:pt x="22520" y="49020"/>
                </a:lnTo>
                <a:lnTo>
                  <a:pt x="22530" y="49010"/>
                </a:lnTo>
                <a:lnTo>
                  <a:pt x="22540" y="49010"/>
                </a:lnTo>
                <a:lnTo>
                  <a:pt x="22540" y="49020"/>
                </a:lnTo>
                <a:lnTo>
                  <a:pt x="22550" y="49020"/>
                </a:lnTo>
                <a:lnTo>
                  <a:pt x="22560" y="49030"/>
                </a:lnTo>
                <a:lnTo>
                  <a:pt x="22570" y="49030"/>
                </a:lnTo>
                <a:lnTo>
                  <a:pt x="22580" y="49040"/>
                </a:lnTo>
                <a:lnTo>
                  <a:pt x="22590" y="49040"/>
                </a:lnTo>
                <a:lnTo>
                  <a:pt x="22600" y="49040"/>
                </a:lnTo>
                <a:lnTo>
                  <a:pt x="22600" y="49050"/>
                </a:lnTo>
                <a:lnTo>
                  <a:pt x="22600" y="49060"/>
                </a:lnTo>
                <a:lnTo>
                  <a:pt x="22600" y="49070"/>
                </a:lnTo>
                <a:lnTo>
                  <a:pt x="22610" y="49070"/>
                </a:lnTo>
                <a:lnTo>
                  <a:pt x="22610" y="49080"/>
                </a:lnTo>
                <a:lnTo>
                  <a:pt x="22620" y="49080"/>
                </a:lnTo>
                <a:lnTo>
                  <a:pt x="22620" y="49090"/>
                </a:lnTo>
                <a:lnTo>
                  <a:pt x="22650" y="49100"/>
                </a:lnTo>
                <a:lnTo>
                  <a:pt x="22660" y="49110"/>
                </a:lnTo>
                <a:lnTo>
                  <a:pt x="22700" y="49100"/>
                </a:lnTo>
                <a:lnTo>
                  <a:pt x="22730" y="49090"/>
                </a:lnTo>
                <a:lnTo>
                  <a:pt x="22740" y="49090"/>
                </a:lnTo>
                <a:lnTo>
                  <a:pt x="22760" y="49080"/>
                </a:lnTo>
                <a:lnTo>
                  <a:pt x="22770" y="49070"/>
                </a:lnTo>
                <a:lnTo>
                  <a:pt x="22790" y="49040"/>
                </a:lnTo>
                <a:lnTo>
                  <a:pt x="22810" y="49000"/>
                </a:lnTo>
                <a:lnTo>
                  <a:pt x="22830" y="48970"/>
                </a:lnTo>
                <a:lnTo>
                  <a:pt x="22870" y="48970"/>
                </a:lnTo>
                <a:lnTo>
                  <a:pt x="22910" y="48980"/>
                </a:lnTo>
                <a:lnTo>
                  <a:pt x="22970" y="49000"/>
                </a:lnTo>
                <a:lnTo>
                  <a:pt x="23030" y="49030"/>
                </a:lnTo>
                <a:lnTo>
                  <a:pt x="23080" y="49050"/>
                </a:lnTo>
                <a:lnTo>
                  <a:pt x="23190" y="49100"/>
                </a:lnTo>
                <a:lnTo>
                  <a:pt x="23490" y="49250"/>
                </a:lnTo>
                <a:lnTo>
                  <a:pt x="23700" y="49360"/>
                </a:lnTo>
                <a:lnTo>
                  <a:pt x="23890" y="49470"/>
                </a:lnTo>
                <a:lnTo>
                  <a:pt x="24100" y="49580"/>
                </a:lnTo>
                <a:lnTo>
                  <a:pt x="24260" y="49680"/>
                </a:lnTo>
                <a:lnTo>
                  <a:pt x="24420" y="49780"/>
                </a:lnTo>
                <a:lnTo>
                  <a:pt x="24580" y="49880"/>
                </a:lnTo>
                <a:lnTo>
                  <a:pt x="24620" y="49930"/>
                </a:lnTo>
                <a:lnTo>
                  <a:pt x="24630" y="49930"/>
                </a:lnTo>
                <a:lnTo>
                  <a:pt x="24640" y="49940"/>
                </a:lnTo>
                <a:lnTo>
                  <a:pt x="24650" y="49970"/>
                </a:lnTo>
                <a:lnTo>
                  <a:pt x="24680" y="49990"/>
                </a:lnTo>
                <a:lnTo>
                  <a:pt x="24710" y="49990"/>
                </a:lnTo>
                <a:lnTo>
                  <a:pt x="24750" y="50020"/>
                </a:lnTo>
                <a:lnTo>
                  <a:pt x="24750" y="50030"/>
                </a:lnTo>
                <a:lnTo>
                  <a:pt x="24770" y="50060"/>
                </a:lnTo>
                <a:lnTo>
                  <a:pt x="24840" y="50070"/>
                </a:lnTo>
                <a:lnTo>
                  <a:pt x="24850" y="50090"/>
                </a:lnTo>
                <a:lnTo>
                  <a:pt x="24850" y="50100"/>
                </a:lnTo>
                <a:lnTo>
                  <a:pt x="24830" y="50120"/>
                </a:lnTo>
                <a:lnTo>
                  <a:pt x="24800" y="50120"/>
                </a:lnTo>
                <a:lnTo>
                  <a:pt x="24780" y="50130"/>
                </a:lnTo>
                <a:lnTo>
                  <a:pt x="24770" y="50160"/>
                </a:lnTo>
                <a:lnTo>
                  <a:pt x="24780" y="50180"/>
                </a:lnTo>
                <a:lnTo>
                  <a:pt x="24810" y="50220"/>
                </a:lnTo>
                <a:lnTo>
                  <a:pt x="24820" y="50230"/>
                </a:lnTo>
                <a:lnTo>
                  <a:pt x="24830" y="50250"/>
                </a:lnTo>
                <a:lnTo>
                  <a:pt x="24840" y="50280"/>
                </a:lnTo>
                <a:lnTo>
                  <a:pt x="24850" y="50290"/>
                </a:lnTo>
                <a:lnTo>
                  <a:pt x="24880" y="50300"/>
                </a:lnTo>
                <a:lnTo>
                  <a:pt x="24890" y="50300"/>
                </a:lnTo>
                <a:lnTo>
                  <a:pt x="24910" y="50310"/>
                </a:lnTo>
                <a:lnTo>
                  <a:pt x="24900" y="50320"/>
                </a:lnTo>
                <a:lnTo>
                  <a:pt x="24890" y="50330"/>
                </a:lnTo>
                <a:lnTo>
                  <a:pt x="24890" y="50340"/>
                </a:lnTo>
                <a:lnTo>
                  <a:pt x="24880" y="50340"/>
                </a:lnTo>
                <a:lnTo>
                  <a:pt x="24880" y="50350"/>
                </a:lnTo>
                <a:lnTo>
                  <a:pt x="24880" y="50360"/>
                </a:lnTo>
                <a:lnTo>
                  <a:pt x="24880" y="50370"/>
                </a:lnTo>
                <a:lnTo>
                  <a:pt x="24890" y="50370"/>
                </a:lnTo>
                <a:lnTo>
                  <a:pt x="24900" y="50370"/>
                </a:lnTo>
                <a:lnTo>
                  <a:pt x="24910" y="50380"/>
                </a:lnTo>
                <a:lnTo>
                  <a:pt x="24920" y="50390"/>
                </a:lnTo>
                <a:lnTo>
                  <a:pt x="24930" y="50380"/>
                </a:lnTo>
                <a:lnTo>
                  <a:pt x="24940" y="50380"/>
                </a:lnTo>
                <a:lnTo>
                  <a:pt x="24950" y="50390"/>
                </a:lnTo>
                <a:lnTo>
                  <a:pt x="24960" y="50400"/>
                </a:lnTo>
                <a:lnTo>
                  <a:pt x="24950" y="50410"/>
                </a:lnTo>
                <a:lnTo>
                  <a:pt x="24940" y="50430"/>
                </a:lnTo>
                <a:lnTo>
                  <a:pt x="24940" y="50440"/>
                </a:lnTo>
                <a:lnTo>
                  <a:pt x="24940" y="50460"/>
                </a:lnTo>
                <a:lnTo>
                  <a:pt x="24940" y="50470"/>
                </a:lnTo>
                <a:lnTo>
                  <a:pt x="24940" y="50480"/>
                </a:lnTo>
                <a:lnTo>
                  <a:pt x="24940" y="50490"/>
                </a:lnTo>
                <a:lnTo>
                  <a:pt x="24960" y="50510"/>
                </a:lnTo>
                <a:lnTo>
                  <a:pt x="24970" y="50510"/>
                </a:lnTo>
                <a:lnTo>
                  <a:pt x="24990" y="50520"/>
                </a:lnTo>
                <a:lnTo>
                  <a:pt x="25000" y="50520"/>
                </a:lnTo>
                <a:lnTo>
                  <a:pt x="25010" y="50530"/>
                </a:lnTo>
                <a:lnTo>
                  <a:pt x="25010" y="50540"/>
                </a:lnTo>
                <a:lnTo>
                  <a:pt x="25010" y="50550"/>
                </a:lnTo>
                <a:lnTo>
                  <a:pt x="25010" y="50570"/>
                </a:lnTo>
                <a:lnTo>
                  <a:pt x="25020" y="50580"/>
                </a:lnTo>
                <a:lnTo>
                  <a:pt x="25030" y="50600"/>
                </a:lnTo>
                <a:lnTo>
                  <a:pt x="25040" y="50620"/>
                </a:lnTo>
                <a:lnTo>
                  <a:pt x="25050" y="50640"/>
                </a:lnTo>
                <a:lnTo>
                  <a:pt x="25050" y="50650"/>
                </a:lnTo>
                <a:lnTo>
                  <a:pt x="25060" y="50660"/>
                </a:lnTo>
                <a:lnTo>
                  <a:pt x="25060" y="50670"/>
                </a:lnTo>
                <a:lnTo>
                  <a:pt x="25060" y="50680"/>
                </a:lnTo>
                <a:lnTo>
                  <a:pt x="25070" y="50700"/>
                </a:lnTo>
                <a:lnTo>
                  <a:pt x="25080" y="50710"/>
                </a:lnTo>
                <a:lnTo>
                  <a:pt x="25090" y="50720"/>
                </a:lnTo>
                <a:lnTo>
                  <a:pt x="25090" y="50730"/>
                </a:lnTo>
                <a:lnTo>
                  <a:pt x="25090" y="50750"/>
                </a:lnTo>
                <a:lnTo>
                  <a:pt x="25090" y="50760"/>
                </a:lnTo>
                <a:lnTo>
                  <a:pt x="25090" y="50770"/>
                </a:lnTo>
                <a:lnTo>
                  <a:pt x="25090" y="50780"/>
                </a:lnTo>
                <a:lnTo>
                  <a:pt x="25090" y="50790"/>
                </a:lnTo>
                <a:lnTo>
                  <a:pt x="25080" y="50800"/>
                </a:lnTo>
                <a:lnTo>
                  <a:pt x="25080" y="50810"/>
                </a:lnTo>
                <a:lnTo>
                  <a:pt x="25070" y="50810"/>
                </a:lnTo>
                <a:lnTo>
                  <a:pt x="25060" y="50820"/>
                </a:lnTo>
                <a:lnTo>
                  <a:pt x="25060" y="50830"/>
                </a:lnTo>
                <a:lnTo>
                  <a:pt x="25060" y="50840"/>
                </a:lnTo>
                <a:lnTo>
                  <a:pt x="25070" y="50840"/>
                </a:lnTo>
                <a:lnTo>
                  <a:pt x="25080" y="50860"/>
                </a:lnTo>
                <a:lnTo>
                  <a:pt x="25090" y="50880"/>
                </a:lnTo>
                <a:lnTo>
                  <a:pt x="25100" y="50900"/>
                </a:lnTo>
                <a:lnTo>
                  <a:pt x="25110" y="50910"/>
                </a:lnTo>
                <a:lnTo>
                  <a:pt x="25110" y="50920"/>
                </a:lnTo>
                <a:lnTo>
                  <a:pt x="25120" y="50930"/>
                </a:lnTo>
                <a:lnTo>
                  <a:pt x="25130" y="50940"/>
                </a:lnTo>
                <a:lnTo>
                  <a:pt x="25140" y="50950"/>
                </a:lnTo>
                <a:lnTo>
                  <a:pt x="25140" y="50960"/>
                </a:lnTo>
                <a:lnTo>
                  <a:pt x="25140" y="50970"/>
                </a:lnTo>
                <a:lnTo>
                  <a:pt x="25140" y="50980"/>
                </a:lnTo>
                <a:lnTo>
                  <a:pt x="25140" y="50990"/>
                </a:lnTo>
                <a:lnTo>
                  <a:pt x="25130" y="51010"/>
                </a:lnTo>
                <a:lnTo>
                  <a:pt x="25120" y="51020"/>
                </a:lnTo>
                <a:lnTo>
                  <a:pt x="25110" y="51030"/>
                </a:lnTo>
                <a:lnTo>
                  <a:pt x="25110" y="51040"/>
                </a:lnTo>
                <a:lnTo>
                  <a:pt x="25090" y="51050"/>
                </a:lnTo>
                <a:lnTo>
                  <a:pt x="25080" y="51060"/>
                </a:lnTo>
                <a:lnTo>
                  <a:pt x="25080" y="51070"/>
                </a:lnTo>
                <a:lnTo>
                  <a:pt x="25070" y="51080"/>
                </a:lnTo>
                <a:lnTo>
                  <a:pt x="25070" y="51090"/>
                </a:lnTo>
                <a:lnTo>
                  <a:pt x="25060" y="51090"/>
                </a:lnTo>
                <a:lnTo>
                  <a:pt x="25060" y="51100"/>
                </a:lnTo>
                <a:lnTo>
                  <a:pt x="25050" y="51100"/>
                </a:lnTo>
                <a:lnTo>
                  <a:pt x="25040" y="51100"/>
                </a:lnTo>
                <a:lnTo>
                  <a:pt x="25030" y="51110"/>
                </a:lnTo>
                <a:lnTo>
                  <a:pt x="25030" y="51120"/>
                </a:lnTo>
                <a:lnTo>
                  <a:pt x="25020" y="51130"/>
                </a:lnTo>
                <a:lnTo>
                  <a:pt x="25030" y="51140"/>
                </a:lnTo>
                <a:lnTo>
                  <a:pt x="25040" y="51150"/>
                </a:lnTo>
                <a:lnTo>
                  <a:pt x="25050" y="51160"/>
                </a:lnTo>
                <a:lnTo>
                  <a:pt x="25060" y="51180"/>
                </a:lnTo>
                <a:lnTo>
                  <a:pt x="25060" y="51190"/>
                </a:lnTo>
                <a:lnTo>
                  <a:pt x="25060" y="51200"/>
                </a:lnTo>
                <a:lnTo>
                  <a:pt x="25050" y="51210"/>
                </a:lnTo>
                <a:lnTo>
                  <a:pt x="25040" y="51210"/>
                </a:lnTo>
                <a:lnTo>
                  <a:pt x="25030" y="51210"/>
                </a:lnTo>
                <a:lnTo>
                  <a:pt x="25020" y="51210"/>
                </a:lnTo>
                <a:lnTo>
                  <a:pt x="25010" y="51210"/>
                </a:lnTo>
                <a:lnTo>
                  <a:pt x="25010" y="51220"/>
                </a:lnTo>
                <a:lnTo>
                  <a:pt x="25000" y="51230"/>
                </a:lnTo>
                <a:lnTo>
                  <a:pt x="24990" y="51240"/>
                </a:lnTo>
                <a:lnTo>
                  <a:pt x="24990" y="51250"/>
                </a:lnTo>
                <a:lnTo>
                  <a:pt x="24980" y="51250"/>
                </a:lnTo>
                <a:lnTo>
                  <a:pt x="24980" y="51260"/>
                </a:lnTo>
                <a:lnTo>
                  <a:pt x="24970" y="51270"/>
                </a:lnTo>
                <a:lnTo>
                  <a:pt x="24970" y="51280"/>
                </a:lnTo>
                <a:lnTo>
                  <a:pt x="24970" y="51290"/>
                </a:lnTo>
                <a:lnTo>
                  <a:pt x="24970" y="51310"/>
                </a:lnTo>
                <a:lnTo>
                  <a:pt x="24970" y="51320"/>
                </a:lnTo>
                <a:lnTo>
                  <a:pt x="24960" y="51330"/>
                </a:lnTo>
                <a:lnTo>
                  <a:pt x="24960" y="51340"/>
                </a:lnTo>
                <a:lnTo>
                  <a:pt x="24950" y="51360"/>
                </a:lnTo>
                <a:lnTo>
                  <a:pt x="24940" y="51360"/>
                </a:lnTo>
                <a:lnTo>
                  <a:pt x="24950" y="51370"/>
                </a:lnTo>
                <a:lnTo>
                  <a:pt x="24960" y="51380"/>
                </a:lnTo>
                <a:lnTo>
                  <a:pt x="24970" y="51400"/>
                </a:lnTo>
                <a:lnTo>
                  <a:pt x="24970" y="51410"/>
                </a:lnTo>
                <a:lnTo>
                  <a:pt x="24980" y="51420"/>
                </a:lnTo>
                <a:lnTo>
                  <a:pt x="24970" y="51430"/>
                </a:lnTo>
                <a:lnTo>
                  <a:pt x="24980" y="51430"/>
                </a:lnTo>
                <a:lnTo>
                  <a:pt x="24970" y="51440"/>
                </a:lnTo>
                <a:lnTo>
                  <a:pt x="24970" y="51450"/>
                </a:lnTo>
                <a:lnTo>
                  <a:pt x="24970" y="51470"/>
                </a:lnTo>
                <a:lnTo>
                  <a:pt x="24970" y="51480"/>
                </a:lnTo>
                <a:lnTo>
                  <a:pt x="24970" y="51490"/>
                </a:lnTo>
                <a:lnTo>
                  <a:pt x="24980" y="51500"/>
                </a:lnTo>
                <a:lnTo>
                  <a:pt x="24980" y="51510"/>
                </a:lnTo>
                <a:lnTo>
                  <a:pt x="24970" y="51510"/>
                </a:lnTo>
                <a:lnTo>
                  <a:pt x="24970" y="51520"/>
                </a:lnTo>
                <a:lnTo>
                  <a:pt x="24970" y="51540"/>
                </a:lnTo>
                <a:lnTo>
                  <a:pt x="24960" y="51550"/>
                </a:lnTo>
                <a:lnTo>
                  <a:pt x="24920" y="51550"/>
                </a:lnTo>
                <a:lnTo>
                  <a:pt x="24880" y="51550"/>
                </a:lnTo>
                <a:lnTo>
                  <a:pt x="24870" y="51560"/>
                </a:lnTo>
                <a:lnTo>
                  <a:pt x="24840" y="51560"/>
                </a:lnTo>
                <a:lnTo>
                  <a:pt x="24820" y="51550"/>
                </a:lnTo>
                <a:lnTo>
                  <a:pt x="24790" y="51540"/>
                </a:lnTo>
                <a:lnTo>
                  <a:pt x="24760" y="51530"/>
                </a:lnTo>
                <a:lnTo>
                  <a:pt x="24720" y="51520"/>
                </a:lnTo>
                <a:lnTo>
                  <a:pt x="24710" y="51510"/>
                </a:lnTo>
                <a:lnTo>
                  <a:pt x="24630" y="51440"/>
                </a:lnTo>
                <a:lnTo>
                  <a:pt x="24600" y="51420"/>
                </a:lnTo>
                <a:lnTo>
                  <a:pt x="24580" y="51430"/>
                </a:lnTo>
                <a:lnTo>
                  <a:pt x="24540" y="51460"/>
                </a:lnTo>
                <a:lnTo>
                  <a:pt x="24530" y="51480"/>
                </a:lnTo>
                <a:lnTo>
                  <a:pt x="24520" y="51540"/>
                </a:lnTo>
                <a:lnTo>
                  <a:pt x="24500" y="51570"/>
                </a:lnTo>
                <a:lnTo>
                  <a:pt x="24500" y="51580"/>
                </a:lnTo>
                <a:lnTo>
                  <a:pt x="24500" y="51660"/>
                </a:lnTo>
                <a:lnTo>
                  <a:pt x="24490" y="51700"/>
                </a:lnTo>
                <a:lnTo>
                  <a:pt x="24490" y="51730"/>
                </a:lnTo>
                <a:lnTo>
                  <a:pt x="24460" y="51800"/>
                </a:lnTo>
                <a:lnTo>
                  <a:pt x="24430" y="51850"/>
                </a:lnTo>
                <a:lnTo>
                  <a:pt x="24400" y="51880"/>
                </a:lnTo>
                <a:lnTo>
                  <a:pt x="24370" y="51910"/>
                </a:lnTo>
                <a:lnTo>
                  <a:pt x="24340" y="51950"/>
                </a:lnTo>
                <a:lnTo>
                  <a:pt x="24320" y="52010"/>
                </a:lnTo>
                <a:lnTo>
                  <a:pt x="24300" y="52050"/>
                </a:lnTo>
                <a:lnTo>
                  <a:pt x="24260" y="52110"/>
                </a:lnTo>
                <a:lnTo>
                  <a:pt x="24230" y="52180"/>
                </a:lnTo>
                <a:lnTo>
                  <a:pt x="24210" y="52240"/>
                </a:lnTo>
                <a:lnTo>
                  <a:pt x="24180" y="52290"/>
                </a:lnTo>
                <a:lnTo>
                  <a:pt x="24160" y="52340"/>
                </a:lnTo>
                <a:lnTo>
                  <a:pt x="24140" y="52380"/>
                </a:lnTo>
                <a:lnTo>
                  <a:pt x="24120" y="52430"/>
                </a:lnTo>
                <a:lnTo>
                  <a:pt x="24090" y="52480"/>
                </a:lnTo>
                <a:lnTo>
                  <a:pt x="24070" y="52540"/>
                </a:lnTo>
                <a:lnTo>
                  <a:pt x="24050" y="52580"/>
                </a:lnTo>
                <a:lnTo>
                  <a:pt x="24030" y="52630"/>
                </a:lnTo>
                <a:lnTo>
                  <a:pt x="24010" y="52680"/>
                </a:lnTo>
                <a:lnTo>
                  <a:pt x="23990" y="52720"/>
                </a:lnTo>
                <a:lnTo>
                  <a:pt x="23970" y="52750"/>
                </a:lnTo>
                <a:lnTo>
                  <a:pt x="23960" y="52760"/>
                </a:lnTo>
                <a:lnTo>
                  <a:pt x="23930" y="52780"/>
                </a:lnTo>
                <a:lnTo>
                  <a:pt x="23920" y="52790"/>
                </a:lnTo>
                <a:lnTo>
                  <a:pt x="23890" y="52800"/>
                </a:lnTo>
                <a:lnTo>
                  <a:pt x="23850" y="52810"/>
                </a:lnTo>
                <a:lnTo>
                  <a:pt x="23850" y="52820"/>
                </a:lnTo>
                <a:lnTo>
                  <a:pt x="23860" y="52820"/>
                </a:lnTo>
                <a:lnTo>
                  <a:pt x="23860" y="52830"/>
                </a:lnTo>
                <a:lnTo>
                  <a:pt x="23860" y="52840"/>
                </a:lnTo>
                <a:lnTo>
                  <a:pt x="23850" y="52840"/>
                </a:lnTo>
                <a:lnTo>
                  <a:pt x="23860" y="52850"/>
                </a:lnTo>
                <a:lnTo>
                  <a:pt x="23860" y="52860"/>
                </a:lnTo>
                <a:lnTo>
                  <a:pt x="23850" y="52860"/>
                </a:lnTo>
                <a:lnTo>
                  <a:pt x="23850" y="52870"/>
                </a:lnTo>
                <a:lnTo>
                  <a:pt x="23860" y="52870"/>
                </a:lnTo>
                <a:lnTo>
                  <a:pt x="23850" y="52870"/>
                </a:lnTo>
                <a:lnTo>
                  <a:pt x="23850" y="52880"/>
                </a:lnTo>
                <a:lnTo>
                  <a:pt x="23850" y="52890"/>
                </a:lnTo>
                <a:lnTo>
                  <a:pt x="23850" y="52900"/>
                </a:lnTo>
                <a:lnTo>
                  <a:pt x="23850" y="52910"/>
                </a:lnTo>
                <a:lnTo>
                  <a:pt x="23840" y="52920"/>
                </a:lnTo>
                <a:lnTo>
                  <a:pt x="23840" y="52910"/>
                </a:lnTo>
                <a:lnTo>
                  <a:pt x="23840" y="52920"/>
                </a:lnTo>
                <a:lnTo>
                  <a:pt x="23830" y="52920"/>
                </a:lnTo>
                <a:lnTo>
                  <a:pt x="23830" y="52930"/>
                </a:lnTo>
                <a:lnTo>
                  <a:pt x="23820" y="52930"/>
                </a:lnTo>
                <a:lnTo>
                  <a:pt x="23830" y="52930"/>
                </a:lnTo>
                <a:lnTo>
                  <a:pt x="23830" y="52940"/>
                </a:lnTo>
                <a:lnTo>
                  <a:pt x="23830" y="52950"/>
                </a:lnTo>
                <a:lnTo>
                  <a:pt x="23830" y="52940"/>
                </a:lnTo>
                <a:lnTo>
                  <a:pt x="23840" y="52950"/>
                </a:lnTo>
                <a:lnTo>
                  <a:pt x="23840" y="52960"/>
                </a:lnTo>
                <a:lnTo>
                  <a:pt x="23840" y="52970"/>
                </a:lnTo>
                <a:lnTo>
                  <a:pt x="23830" y="52970"/>
                </a:lnTo>
                <a:lnTo>
                  <a:pt x="23830" y="52980"/>
                </a:lnTo>
                <a:lnTo>
                  <a:pt x="23820" y="52980"/>
                </a:lnTo>
                <a:lnTo>
                  <a:pt x="23810" y="52990"/>
                </a:lnTo>
                <a:lnTo>
                  <a:pt x="23810" y="53000"/>
                </a:lnTo>
                <a:lnTo>
                  <a:pt x="23800" y="53000"/>
                </a:lnTo>
                <a:lnTo>
                  <a:pt x="23800" y="53010"/>
                </a:lnTo>
                <a:lnTo>
                  <a:pt x="23800" y="53020"/>
                </a:lnTo>
                <a:lnTo>
                  <a:pt x="23800" y="53030"/>
                </a:lnTo>
                <a:lnTo>
                  <a:pt x="23800" y="53040"/>
                </a:lnTo>
                <a:lnTo>
                  <a:pt x="23800" y="53050"/>
                </a:lnTo>
                <a:lnTo>
                  <a:pt x="23800" y="53060"/>
                </a:lnTo>
                <a:lnTo>
                  <a:pt x="23800" y="53070"/>
                </a:lnTo>
                <a:lnTo>
                  <a:pt x="23790" y="53070"/>
                </a:lnTo>
                <a:lnTo>
                  <a:pt x="23790" y="53080"/>
                </a:lnTo>
                <a:lnTo>
                  <a:pt x="23790" y="53090"/>
                </a:lnTo>
                <a:lnTo>
                  <a:pt x="23800" y="53090"/>
                </a:lnTo>
                <a:lnTo>
                  <a:pt x="23800" y="53080"/>
                </a:lnTo>
                <a:lnTo>
                  <a:pt x="23800" y="53090"/>
                </a:lnTo>
                <a:lnTo>
                  <a:pt x="23800" y="53100"/>
                </a:lnTo>
                <a:lnTo>
                  <a:pt x="23810" y="53100"/>
                </a:lnTo>
                <a:lnTo>
                  <a:pt x="23810" y="53110"/>
                </a:lnTo>
                <a:lnTo>
                  <a:pt x="23800" y="53110"/>
                </a:lnTo>
                <a:lnTo>
                  <a:pt x="23810" y="53120"/>
                </a:lnTo>
                <a:lnTo>
                  <a:pt x="23800" y="53120"/>
                </a:lnTo>
                <a:lnTo>
                  <a:pt x="23800" y="53130"/>
                </a:lnTo>
                <a:lnTo>
                  <a:pt x="23790" y="53130"/>
                </a:lnTo>
                <a:lnTo>
                  <a:pt x="23790" y="53140"/>
                </a:lnTo>
                <a:lnTo>
                  <a:pt x="23800" y="53140"/>
                </a:lnTo>
                <a:lnTo>
                  <a:pt x="23800" y="53150"/>
                </a:lnTo>
                <a:lnTo>
                  <a:pt x="23800" y="53160"/>
                </a:lnTo>
                <a:lnTo>
                  <a:pt x="23810" y="53160"/>
                </a:lnTo>
                <a:lnTo>
                  <a:pt x="23800" y="53160"/>
                </a:lnTo>
                <a:lnTo>
                  <a:pt x="23800" y="53170"/>
                </a:lnTo>
                <a:lnTo>
                  <a:pt x="23810" y="53170"/>
                </a:lnTo>
                <a:lnTo>
                  <a:pt x="23810" y="53180"/>
                </a:lnTo>
                <a:lnTo>
                  <a:pt x="23800" y="53180"/>
                </a:lnTo>
                <a:lnTo>
                  <a:pt x="23790" y="53180"/>
                </a:lnTo>
                <a:lnTo>
                  <a:pt x="23780" y="53180"/>
                </a:lnTo>
                <a:lnTo>
                  <a:pt x="23770" y="53180"/>
                </a:lnTo>
                <a:lnTo>
                  <a:pt x="23770" y="53190"/>
                </a:lnTo>
                <a:lnTo>
                  <a:pt x="23760" y="53190"/>
                </a:lnTo>
                <a:lnTo>
                  <a:pt x="23760" y="53200"/>
                </a:lnTo>
                <a:lnTo>
                  <a:pt x="23750" y="53200"/>
                </a:lnTo>
                <a:lnTo>
                  <a:pt x="23750" y="53210"/>
                </a:lnTo>
                <a:lnTo>
                  <a:pt x="23760" y="53210"/>
                </a:lnTo>
                <a:lnTo>
                  <a:pt x="23760" y="53220"/>
                </a:lnTo>
                <a:lnTo>
                  <a:pt x="23760" y="53230"/>
                </a:lnTo>
                <a:lnTo>
                  <a:pt x="23760" y="53220"/>
                </a:lnTo>
                <a:lnTo>
                  <a:pt x="23750" y="53220"/>
                </a:lnTo>
                <a:lnTo>
                  <a:pt x="23750" y="53230"/>
                </a:lnTo>
                <a:lnTo>
                  <a:pt x="23750" y="53240"/>
                </a:lnTo>
                <a:lnTo>
                  <a:pt x="23760" y="53240"/>
                </a:lnTo>
                <a:lnTo>
                  <a:pt x="23760" y="53250"/>
                </a:lnTo>
                <a:lnTo>
                  <a:pt x="23760" y="53260"/>
                </a:lnTo>
                <a:lnTo>
                  <a:pt x="23760" y="53270"/>
                </a:lnTo>
                <a:lnTo>
                  <a:pt x="23760" y="53280"/>
                </a:lnTo>
                <a:lnTo>
                  <a:pt x="23750" y="53280"/>
                </a:lnTo>
                <a:lnTo>
                  <a:pt x="23750" y="53290"/>
                </a:lnTo>
                <a:lnTo>
                  <a:pt x="23750" y="53300"/>
                </a:lnTo>
                <a:lnTo>
                  <a:pt x="23750" y="53310"/>
                </a:lnTo>
                <a:lnTo>
                  <a:pt x="23750" y="53320"/>
                </a:lnTo>
                <a:lnTo>
                  <a:pt x="23760" y="53320"/>
                </a:lnTo>
                <a:lnTo>
                  <a:pt x="23770" y="53320"/>
                </a:lnTo>
                <a:lnTo>
                  <a:pt x="23780" y="53320"/>
                </a:lnTo>
                <a:lnTo>
                  <a:pt x="23790" y="53330"/>
                </a:lnTo>
                <a:lnTo>
                  <a:pt x="23800" y="53330"/>
                </a:lnTo>
                <a:lnTo>
                  <a:pt x="23810" y="53330"/>
                </a:lnTo>
                <a:lnTo>
                  <a:pt x="23820" y="53340"/>
                </a:lnTo>
                <a:lnTo>
                  <a:pt x="23830" y="53340"/>
                </a:lnTo>
                <a:lnTo>
                  <a:pt x="23840" y="53350"/>
                </a:lnTo>
                <a:lnTo>
                  <a:pt x="23840" y="53360"/>
                </a:lnTo>
                <a:lnTo>
                  <a:pt x="23830" y="53360"/>
                </a:lnTo>
                <a:lnTo>
                  <a:pt x="23830" y="53370"/>
                </a:lnTo>
                <a:lnTo>
                  <a:pt x="23830" y="53380"/>
                </a:lnTo>
                <a:lnTo>
                  <a:pt x="23830" y="53390"/>
                </a:lnTo>
                <a:lnTo>
                  <a:pt x="23840" y="53390"/>
                </a:lnTo>
                <a:lnTo>
                  <a:pt x="23840" y="53400"/>
                </a:lnTo>
                <a:lnTo>
                  <a:pt x="23840" y="53410"/>
                </a:lnTo>
                <a:lnTo>
                  <a:pt x="23850" y="53420"/>
                </a:lnTo>
                <a:lnTo>
                  <a:pt x="23860" y="53430"/>
                </a:lnTo>
                <a:lnTo>
                  <a:pt x="23860" y="53440"/>
                </a:lnTo>
                <a:lnTo>
                  <a:pt x="23870" y="53440"/>
                </a:lnTo>
                <a:lnTo>
                  <a:pt x="23870" y="53450"/>
                </a:lnTo>
                <a:lnTo>
                  <a:pt x="23870" y="53460"/>
                </a:lnTo>
                <a:lnTo>
                  <a:pt x="23880" y="53460"/>
                </a:lnTo>
                <a:lnTo>
                  <a:pt x="23880" y="53470"/>
                </a:lnTo>
                <a:lnTo>
                  <a:pt x="23870" y="53470"/>
                </a:lnTo>
                <a:lnTo>
                  <a:pt x="23870" y="53480"/>
                </a:lnTo>
                <a:lnTo>
                  <a:pt x="23870" y="53490"/>
                </a:lnTo>
                <a:lnTo>
                  <a:pt x="23880" y="53500"/>
                </a:lnTo>
                <a:lnTo>
                  <a:pt x="23870" y="53500"/>
                </a:lnTo>
                <a:lnTo>
                  <a:pt x="23870" y="53510"/>
                </a:lnTo>
                <a:lnTo>
                  <a:pt x="23880" y="53510"/>
                </a:lnTo>
                <a:lnTo>
                  <a:pt x="23890" y="53520"/>
                </a:lnTo>
                <a:lnTo>
                  <a:pt x="23880" y="53520"/>
                </a:lnTo>
                <a:lnTo>
                  <a:pt x="23880" y="53530"/>
                </a:lnTo>
                <a:lnTo>
                  <a:pt x="23890" y="53530"/>
                </a:lnTo>
                <a:lnTo>
                  <a:pt x="23880" y="53530"/>
                </a:lnTo>
                <a:lnTo>
                  <a:pt x="23880" y="53540"/>
                </a:lnTo>
                <a:lnTo>
                  <a:pt x="23870" y="53540"/>
                </a:lnTo>
                <a:lnTo>
                  <a:pt x="23870" y="53550"/>
                </a:lnTo>
                <a:lnTo>
                  <a:pt x="23870" y="53560"/>
                </a:lnTo>
                <a:lnTo>
                  <a:pt x="23870" y="53570"/>
                </a:lnTo>
                <a:lnTo>
                  <a:pt x="23870" y="53580"/>
                </a:lnTo>
                <a:lnTo>
                  <a:pt x="23860" y="53570"/>
                </a:lnTo>
                <a:lnTo>
                  <a:pt x="23860" y="53580"/>
                </a:lnTo>
                <a:lnTo>
                  <a:pt x="23860" y="53590"/>
                </a:lnTo>
                <a:lnTo>
                  <a:pt x="23860" y="53600"/>
                </a:lnTo>
                <a:lnTo>
                  <a:pt x="23860" y="53610"/>
                </a:lnTo>
                <a:lnTo>
                  <a:pt x="23870" y="53610"/>
                </a:lnTo>
                <a:lnTo>
                  <a:pt x="23870" y="53620"/>
                </a:lnTo>
                <a:lnTo>
                  <a:pt x="23870" y="53630"/>
                </a:lnTo>
                <a:lnTo>
                  <a:pt x="23870" y="53640"/>
                </a:lnTo>
                <a:lnTo>
                  <a:pt x="23870" y="53650"/>
                </a:lnTo>
                <a:lnTo>
                  <a:pt x="23880" y="53650"/>
                </a:lnTo>
                <a:lnTo>
                  <a:pt x="23880" y="53660"/>
                </a:lnTo>
                <a:lnTo>
                  <a:pt x="23880" y="53670"/>
                </a:lnTo>
                <a:lnTo>
                  <a:pt x="23880" y="53680"/>
                </a:lnTo>
                <a:lnTo>
                  <a:pt x="23880" y="53690"/>
                </a:lnTo>
                <a:lnTo>
                  <a:pt x="23880" y="53700"/>
                </a:lnTo>
                <a:lnTo>
                  <a:pt x="23870" y="53700"/>
                </a:lnTo>
                <a:lnTo>
                  <a:pt x="23870" y="53710"/>
                </a:lnTo>
                <a:lnTo>
                  <a:pt x="23880" y="53710"/>
                </a:lnTo>
                <a:lnTo>
                  <a:pt x="23870" y="53710"/>
                </a:lnTo>
                <a:lnTo>
                  <a:pt x="23870" y="53720"/>
                </a:lnTo>
                <a:lnTo>
                  <a:pt x="23870" y="53730"/>
                </a:lnTo>
                <a:lnTo>
                  <a:pt x="23870" y="53740"/>
                </a:lnTo>
                <a:lnTo>
                  <a:pt x="23860" y="53740"/>
                </a:lnTo>
                <a:lnTo>
                  <a:pt x="23860" y="53750"/>
                </a:lnTo>
                <a:lnTo>
                  <a:pt x="23860" y="53760"/>
                </a:lnTo>
                <a:lnTo>
                  <a:pt x="23870" y="53770"/>
                </a:lnTo>
                <a:lnTo>
                  <a:pt x="23870" y="53780"/>
                </a:lnTo>
                <a:lnTo>
                  <a:pt x="23860" y="53780"/>
                </a:lnTo>
                <a:lnTo>
                  <a:pt x="23870" y="53780"/>
                </a:lnTo>
                <a:lnTo>
                  <a:pt x="23860" y="53790"/>
                </a:lnTo>
                <a:lnTo>
                  <a:pt x="23870" y="53800"/>
                </a:lnTo>
                <a:lnTo>
                  <a:pt x="23860" y="53800"/>
                </a:lnTo>
                <a:lnTo>
                  <a:pt x="23870" y="53800"/>
                </a:lnTo>
                <a:lnTo>
                  <a:pt x="23870" y="53810"/>
                </a:lnTo>
                <a:lnTo>
                  <a:pt x="23860" y="53810"/>
                </a:lnTo>
                <a:lnTo>
                  <a:pt x="23870" y="53810"/>
                </a:lnTo>
                <a:lnTo>
                  <a:pt x="23870" y="53820"/>
                </a:lnTo>
                <a:lnTo>
                  <a:pt x="23870" y="53830"/>
                </a:lnTo>
                <a:lnTo>
                  <a:pt x="23860" y="53830"/>
                </a:lnTo>
                <a:lnTo>
                  <a:pt x="23860" y="53840"/>
                </a:lnTo>
                <a:lnTo>
                  <a:pt x="23860" y="53850"/>
                </a:lnTo>
                <a:lnTo>
                  <a:pt x="23850" y="53850"/>
                </a:lnTo>
                <a:lnTo>
                  <a:pt x="23850" y="53860"/>
                </a:lnTo>
                <a:lnTo>
                  <a:pt x="23840" y="53860"/>
                </a:lnTo>
                <a:lnTo>
                  <a:pt x="23840" y="53870"/>
                </a:lnTo>
                <a:lnTo>
                  <a:pt x="23830" y="53870"/>
                </a:lnTo>
                <a:lnTo>
                  <a:pt x="23830" y="53880"/>
                </a:lnTo>
                <a:lnTo>
                  <a:pt x="23790" y="53880"/>
                </a:lnTo>
                <a:lnTo>
                  <a:pt x="23730" y="53880"/>
                </a:lnTo>
                <a:lnTo>
                  <a:pt x="23670" y="53870"/>
                </a:lnTo>
                <a:lnTo>
                  <a:pt x="23590" y="53870"/>
                </a:lnTo>
                <a:lnTo>
                  <a:pt x="23540" y="53870"/>
                </a:lnTo>
                <a:lnTo>
                  <a:pt x="23490" y="53870"/>
                </a:lnTo>
                <a:lnTo>
                  <a:pt x="23410" y="53870"/>
                </a:lnTo>
                <a:lnTo>
                  <a:pt x="23330" y="53870"/>
                </a:lnTo>
                <a:lnTo>
                  <a:pt x="23060" y="53850"/>
                </a:lnTo>
                <a:lnTo>
                  <a:pt x="23000" y="53840"/>
                </a:lnTo>
                <a:lnTo>
                  <a:pt x="22860" y="53840"/>
                </a:lnTo>
                <a:lnTo>
                  <a:pt x="22790" y="53820"/>
                </a:lnTo>
                <a:lnTo>
                  <a:pt x="22770" y="53830"/>
                </a:lnTo>
                <a:lnTo>
                  <a:pt x="22740" y="53850"/>
                </a:lnTo>
                <a:lnTo>
                  <a:pt x="22710" y="53860"/>
                </a:lnTo>
                <a:lnTo>
                  <a:pt x="22640" y="53880"/>
                </a:lnTo>
                <a:lnTo>
                  <a:pt x="22590" y="53840"/>
                </a:lnTo>
                <a:lnTo>
                  <a:pt x="22570" y="53800"/>
                </a:lnTo>
                <a:lnTo>
                  <a:pt x="22510" y="53760"/>
                </a:lnTo>
                <a:lnTo>
                  <a:pt x="22440" y="53760"/>
                </a:lnTo>
                <a:lnTo>
                  <a:pt x="22390" y="53760"/>
                </a:lnTo>
                <a:lnTo>
                  <a:pt x="22340" y="53780"/>
                </a:lnTo>
                <a:lnTo>
                  <a:pt x="22300" y="53790"/>
                </a:lnTo>
                <a:lnTo>
                  <a:pt x="22260" y="53820"/>
                </a:lnTo>
                <a:lnTo>
                  <a:pt x="22210" y="53810"/>
                </a:lnTo>
                <a:lnTo>
                  <a:pt x="22180" y="53750"/>
                </a:lnTo>
                <a:lnTo>
                  <a:pt x="22160" y="53700"/>
                </a:lnTo>
                <a:lnTo>
                  <a:pt x="22150" y="53630"/>
                </a:lnTo>
                <a:lnTo>
                  <a:pt x="22150" y="53570"/>
                </a:lnTo>
                <a:lnTo>
                  <a:pt x="22120" y="53510"/>
                </a:lnTo>
                <a:lnTo>
                  <a:pt x="22070" y="53430"/>
                </a:lnTo>
                <a:lnTo>
                  <a:pt x="22030" y="53380"/>
                </a:lnTo>
                <a:lnTo>
                  <a:pt x="21950" y="53350"/>
                </a:lnTo>
                <a:lnTo>
                  <a:pt x="21930" y="53350"/>
                </a:lnTo>
                <a:lnTo>
                  <a:pt x="21930" y="53360"/>
                </a:lnTo>
                <a:lnTo>
                  <a:pt x="21930" y="53370"/>
                </a:lnTo>
                <a:lnTo>
                  <a:pt x="21940" y="53370"/>
                </a:lnTo>
                <a:lnTo>
                  <a:pt x="21950" y="53380"/>
                </a:lnTo>
                <a:lnTo>
                  <a:pt x="21960" y="53380"/>
                </a:lnTo>
                <a:lnTo>
                  <a:pt x="21960" y="53390"/>
                </a:lnTo>
                <a:lnTo>
                  <a:pt x="21960" y="53400"/>
                </a:lnTo>
                <a:lnTo>
                  <a:pt x="21970" y="53400"/>
                </a:lnTo>
                <a:lnTo>
                  <a:pt x="21960" y="53400"/>
                </a:lnTo>
                <a:lnTo>
                  <a:pt x="21970" y="53400"/>
                </a:lnTo>
                <a:lnTo>
                  <a:pt x="21970" y="53410"/>
                </a:lnTo>
                <a:lnTo>
                  <a:pt x="21970" y="53420"/>
                </a:lnTo>
                <a:lnTo>
                  <a:pt x="21960" y="53420"/>
                </a:lnTo>
                <a:lnTo>
                  <a:pt x="21960" y="53430"/>
                </a:lnTo>
                <a:lnTo>
                  <a:pt x="21950" y="53430"/>
                </a:lnTo>
                <a:lnTo>
                  <a:pt x="21940" y="53440"/>
                </a:lnTo>
                <a:lnTo>
                  <a:pt x="21930" y="53440"/>
                </a:lnTo>
                <a:lnTo>
                  <a:pt x="21930" y="53430"/>
                </a:lnTo>
                <a:lnTo>
                  <a:pt x="21930" y="53440"/>
                </a:lnTo>
                <a:lnTo>
                  <a:pt x="21920" y="53440"/>
                </a:lnTo>
                <a:lnTo>
                  <a:pt x="21920" y="53430"/>
                </a:lnTo>
                <a:lnTo>
                  <a:pt x="21910" y="53430"/>
                </a:lnTo>
                <a:lnTo>
                  <a:pt x="21910" y="53440"/>
                </a:lnTo>
                <a:lnTo>
                  <a:pt x="21910" y="53430"/>
                </a:lnTo>
                <a:lnTo>
                  <a:pt x="21910" y="53440"/>
                </a:lnTo>
                <a:lnTo>
                  <a:pt x="21900" y="53440"/>
                </a:lnTo>
                <a:lnTo>
                  <a:pt x="21900" y="53450"/>
                </a:lnTo>
                <a:lnTo>
                  <a:pt x="21890" y="53450"/>
                </a:lnTo>
                <a:lnTo>
                  <a:pt x="21890" y="53440"/>
                </a:lnTo>
                <a:lnTo>
                  <a:pt x="21880" y="53450"/>
                </a:lnTo>
                <a:lnTo>
                  <a:pt x="21880" y="53440"/>
                </a:lnTo>
                <a:lnTo>
                  <a:pt x="21880" y="53450"/>
                </a:lnTo>
                <a:lnTo>
                  <a:pt x="21880" y="53460"/>
                </a:lnTo>
                <a:lnTo>
                  <a:pt x="21880" y="53450"/>
                </a:lnTo>
                <a:lnTo>
                  <a:pt x="21870" y="53450"/>
                </a:lnTo>
                <a:lnTo>
                  <a:pt x="21870" y="53460"/>
                </a:lnTo>
                <a:lnTo>
                  <a:pt x="21870" y="53470"/>
                </a:lnTo>
                <a:lnTo>
                  <a:pt x="21860" y="53470"/>
                </a:lnTo>
                <a:lnTo>
                  <a:pt x="21860" y="53480"/>
                </a:lnTo>
                <a:lnTo>
                  <a:pt x="21860" y="53490"/>
                </a:lnTo>
                <a:lnTo>
                  <a:pt x="21850" y="53490"/>
                </a:lnTo>
                <a:lnTo>
                  <a:pt x="21860" y="53490"/>
                </a:lnTo>
                <a:lnTo>
                  <a:pt x="21860" y="53500"/>
                </a:lnTo>
                <a:lnTo>
                  <a:pt x="21860" y="53510"/>
                </a:lnTo>
                <a:lnTo>
                  <a:pt x="21870" y="53510"/>
                </a:lnTo>
                <a:lnTo>
                  <a:pt x="21870" y="53520"/>
                </a:lnTo>
                <a:lnTo>
                  <a:pt x="21860" y="53530"/>
                </a:lnTo>
                <a:lnTo>
                  <a:pt x="21860" y="53540"/>
                </a:lnTo>
                <a:lnTo>
                  <a:pt x="21860" y="53550"/>
                </a:lnTo>
                <a:lnTo>
                  <a:pt x="21870" y="53550"/>
                </a:lnTo>
                <a:lnTo>
                  <a:pt x="21860" y="53550"/>
                </a:lnTo>
                <a:lnTo>
                  <a:pt x="21860" y="53560"/>
                </a:lnTo>
                <a:lnTo>
                  <a:pt x="21870" y="53560"/>
                </a:lnTo>
                <a:lnTo>
                  <a:pt x="21870" y="53570"/>
                </a:lnTo>
                <a:lnTo>
                  <a:pt x="21870" y="53580"/>
                </a:lnTo>
                <a:lnTo>
                  <a:pt x="21880" y="53580"/>
                </a:lnTo>
                <a:lnTo>
                  <a:pt x="21880" y="53590"/>
                </a:lnTo>
                <a:lnTo>
                  <a:pt x="21890" y="53590"/>
                </a:lnTo>
                <a:lnTo>
                  <a:pt x="21900" y="53590"/>
                </a:lnTo>
                <a:lnTo>
                  <a:pt x="21900" y="53600"/>
                </a:lnTo>
                <a:lnTo>
                  <a:pt x="21910" y="53600"/>
                </a:lnTo>
                <a:lnTo>
                  <a:pt x="21920" y="53600"/>
                </a:lnTo>
                <a:lnTo>
                  <a:pt x="21910" y="53610"/>
                </a:lnTo>
                <a:lnTo>
                  <a:pt x="21920" y="53610"/>
                </a:lnTo>
                <a:lnTo>
                  <a:pt x="21910" y="53620"/>
                </a:lnTo>
                <a:lnTo>
                  <a:pt x="21920" y="53620"/>
                </a:lnTo>
                <a:lnTo>
                  <a:pt x="21920" y="53630"/>
                </a:lnTo>
                <a:lnTo>
                  <a:pt x="21920" y="53640"/>
                </a:lnTo>
                <a:lnTo>
                  <a:pt x="21920" y="53630"/>
                </a:lnTo>
                <a:lnTo>
                  <a:pt x="21920" y="53640"/>
                </a:lnTo>
                <a:lnTo>
                  <a:pt x="21910" y="53640"/>
                </a:lnTo>
                <a:lnTo>
                  <a:pt x="21920" y="53650"/>
                </a:lnTo>
                <a:lnTo>
                  <a:pt x="21920" y="53660"/>
                </a:lnTo>
                <a:lnTo>
                  <a:pt x="21910" y="53660"/>
                </a:lnTo>
                <a:lnTo>
                  <a:pt x="21910" y="53650"/>
                </a:lnTo>
                <a:lnTo>
                  <a:pt x="21910" y="53660"/>
                </a:lnTo>
                <a:lnTo>
                  <a:pt x="21900" y="53660"/>
                </a:lnTo>
                <a:lnTo>
                  <a:pt x="21910" y="53660"/>
                </a:lnTo>
                <a:lnTo>
                  <a:pt x="21910" y="53670"/>
                </a:lnTo>
                <a:lnTo>
                  <a:pt x="21900" y="53670"/>
                </a:lnTo>
                <a:lnTo>
                  <a:pt x="21900" y="53680"/>
                </a:lnTo>
                <a:lnTo>
                  <a:pt x="21910" y="53680"/>
                </a:lnTo>
                <a:lnTo>
                  <a:pt x="21920" y="53690"/>
                </a:lnTo>
                <a:lnTo>
                  <a:pt x="21910" y="53690"/>
                </a:lnTo>
                <a:lnTo>
                  <a:pt x="21920" y="53690"/>
                </a:lnTo>
                <a:lnTo>
                  <a:pt x="21920" y="53700"/>
                </a:lnTo>
                <a:lnTo>
                  <a:pt x="21920" y="53710"/>
                </a:lnTo>
                <a:lnTo>
                  <a:pt x="21920" y="53720"/>
                </a:lnTo>
                <a:lnTo>
                  <a:pt x="21920" y="53730"/>
                </a:lnTo>
                <a:lnTo>
                  <a:pt x="21930" y="53730"/>
                </a:lnTo>
                <a:lnTo>
                  <a:pt x="21930" y="53740"/>
                </a:lnTo>
                <a:lnTo>
                  <a:pt x="21940" y="53740"/>
                </a:lnTo>
                <a:lnTo>
                  <a:pt x="21940" y="53750"/>
                </a:lnTo>
                <a:lnTo>
                  <a:pt x="21950" y="53750"/>
                </a:lnTo>
                <a:lnTo>
                  <a:pt x="21950" y="53760"/>
                </a:lnTo>
                <a:lnTo>
                  <a:pt x="21960" y="53760"/>
                </a:lnTo>
                <a:lnTo>
                  <a:pt x="21960" y="53770"/>
                </a:lnTo>
                <a:lnTo>
                  <a:pt x="21970" y="53770"/>
                </a:lnTo>
                <a:lnTo>
                  <a:pt x="21970" y="53780"/>
                </a:lnTo>
                <a:lnTo>
                  <a:pt x="21960" y="53780"/>
                </a:lnTo>
                <a:lnTo>
                  <a:pt x="21960" y="53790"/>
                </a:lnTo>
                <a:lnTo>
                  <a:pt x="21960" y="53800"/>
                </a:lnTo>
                <a:lnTo>
                  <a:pt x="21950" y="53810"/>
                </a:lnTo>
                <a:lnTo>
                  <a:pt x="21950" y="53820"/>
                </a:lnTo>
                <a:lnTo>
                  <a:pt x="21950" y="53810"/>
                </a:lnTo>
                <a:lnTo>
                  <a:pt x="21940" y="53810"/>
                </a:lnTo>
                <a:lnTo>
                  <a:pt x="21940" y="53820"/>
                </a:lnTo>
                <a:lnTo>
                  <a:pt x="21940" y="53810"/>
                </a:lnTo>
                <a:lnTo>
                  <a:pt x="21940" y="53820"/>
                </a:lnTo>
                <a:lnTo>
                  <a:pt x="21930" y="53820"/>
                </a:lnTo>
                <a:lnTo>
                  <a:pt x="21930" y="53830"/>
                </a:lnTo>
                <a:lnTo>
                  <a:pt x="21930" y="53840"/>
                </a:lnTo>
                <a:lnTo>
                  <a:pt x="21930" y="53850"/>
                </a:lnTo>
                <a:lnTo>
                  <a:pt x="21920" y="53850"/>
                </a:lnTo>
                <a:lnTo>
                  <a:pt x="21930" y="53850"/>
                </a:lnTo>
                <a:lnTo>
                  <a:pt x="21920" y="53860"/>
                </a:lnTo>
                <a:lnTo>
                  <a:pt x="21930" y="53860"/>
                </a:lnTo>
                <a:lnTo>
                  <a:pt x="21930" y="53870"/>
                </a:lnTo>
                <a:lnTo>
                  <a:pt x="21920" y="53870"/>
                </a:lnTo>
                <a:lnTo>
                  <a:pt x="21920" y="53880"/>
                </a:lnTo>
                <a:lnTo>
                  <a:pt x="21920" y="53890"/>
                </a:lnTo>
                <a:lnTo>
                  <a:pt x="21930" y="53890"/>
                </a:lnTo>
                <a:lnTo>
                  <a:pt x="21920" y="53900"/>
                </a:lnTo>
                <a:lnTo>
                  <a:pt x="21930" y="53900"/>
                </a:lnTo>
                <a:lnTo>
                  <a:pt x="21920" y="53900"/>
                </a:lnTo>
                <a:lnTo>
                  <a:pt x="21930" y="53900"/>
                </a:lnTo>
                <a:lnTo>
                  <a:pt x="21930" y="53910"/>
                </a:lnTo>
                <a:lnTo>
                  <a:pt x="21920" y="53910"/>
                </a:lnTo>
                <a:lnTo>
                  <a:pt x="21920" y="53900"/>
                </a:lnTo>
                <a:lnTo>
                  <a:pt x="21920" y="53910"/>
                </a:lnTo>
                <a:lnTo>
                  <a:pt x="21920" y="53920"/>
                </a:lnTo>
                <a:lnTo>
                  <a:pt x="21920" y="53910"/>
                </a:lnTo>
                <a:lnTo>
                  <a:pt x="21920" y="53920"/>
                </a:lnTo>
                <a:lnTo>
                  <a:pt x="21910" y="53920"/>
                </a:lnTo>
                <a:lnTo>
                  <a:pt x="21910" y="53930"/>
                </a:lnTo>
                <a:lnTo>
                  <a:pt x="21910" y="53940"/>
                </a:lnTo>
                <a:lnTo>
                  <a:pt x="21910" y="53930"/>
                </a:lnTo>
                <a:lnTo>
                  <a:pt x="21910" y="53940"/>
                </a:lnTo>
                <a:lnTo>
                  <a:pt x="21900" y="53940"/>
                </a:lnTo>
                <a:lnTo>
                  <a:pt x="21900" y="53950"/>
                </a:lnTo>
                <a:lnTo>
                  <a:pt x="21890" y="53950"/>
                </a:lnTo>
                <a:lnTo>
                  <a:pt x="21900" y="53950"/>
                </a:lnTo>
                <a:lnTo>
                  <a:pt x="21900" y="53960"/>
                </a:lnTo>
                <a:lnTo>
                  <a:pt x="21890" y="53960"/>
                </a:lnTo>
                <a:lnTo>
                  <a:pt x="21890" y="53970"/>
                </a:lnTo>
                <a:lnTo>
                  <a:pt x="21890" y="53960"/>
                </a:lnTo>
                <a:lnTo>
                  <a:pt x="21900" y="53960"/>
                </a:lnTo>
                <a:lnTo>
                  <a:pt x="21890" y="53970"/>
                </a:lnTo>
                <a:lnTo>
                  <a:pt x="21900" y="53970"/>
                </a:lnTo>
                <a:lnTo>
                  <a:pt x="21900" y="53980"/>
                </a:lnTo>
                <a:lnTo>
                  <a:pt x="21900" y="53970"/>
                </a:lnTo>
                <a:lnTo>
                  <a:pt x="21900" y="53980"/>
                </a:lnTo>
                <a:lnTo>
                  <a:pt x="21910" y="53980"/>
                </a:lnTo>
                <a:lnTo>
                  <a:pt x="21900" y="53980"/>
                </a:lnTo>
                <a:lnTo>
                  <a:pt x="21910" y="53980"/>
                </a:lnTo>
                <a:lnTo>
                  <a:pt x="21910" y="53990"/>
                </a:lnTo>
                <a:lnTo>
                  <a:pt x="21910" y="54000"/>
                </a:lnTo>
                <a:lnTo>
                  <a:pt x="21910" y="54010"/>
                </a:lnTo>
                <a:lnTo>
                  <a:pt x="21900" y="54010"/>
                </a:lnTo>
                <a:lnTo>
                  <a:pt x="21900" y="54000"/>
                </a:lnTo>
                <a:lnTo>
                  <a:pt x="21900" y="54010"/>
                </a:lnTo>
                <a:lnTo>
                  <a:pt x="21900" y="54020"/>
                </a:lnTo>
                <a:lnTo>
                  <a:pt x="21890" y="54020"/>
                </a:lnTo>
                <a:lnTo>
                  <a:pt x="21890" y="54030"/>
                </a:lnTo>
                <a:lnTo>
                  <a:pt x="21890" y="54020"/>
                </a:lnTo>
                <a:lnTo>
                  <a:pt x="21890" y="54030"/>
                </a:lnTo>
                <a:lnTo>
                  <a:pt x="21880" y="54030"/>
                </a:lnTo>
                <a:lnTo>
                  <a:pt x="21880" y="54040"/>
                </a:lnTo>
                <a:lnTo>
                  <a:pt x="21890" y="54040"/>
                </a:lnTo>
                <a:lnTo>
                  <a:pt x="21880" y="54040"/>
                </a:lnTo>
                <a:lnTo>
                  <a:pt x="21880" y="54050"/>
                </a:lnTo>
                <a:lnTo>
                  <a:pt x="21870" y="54050"/>
                </a:lnTo>
                <a:lnTo>
                  <a:pt x="21870" y="54060"/>
                </a:lnTo>
                <a:lnTo>
                  <a:pt x="21860" y="54050"/>
                </a:lnTo>
                <a:lnTo>
                  <a:pt x="21860" y="54060"/>
                </a:lnTo>
                <a:lnTo>
                  <a:pt x="21850" y="54060"/>
                </a:lnTo>
                <a:lnTo>
                  <a:pt x="21860" y="54070"/>
                </a:lnTo>
                <a:lnTo>
                  <a:pt x="21850" y="54070"/>
                </a:lnTo>
                <a:lnTo>
                  <a:pt x="21860" y="54080"/>
                </a:lnTo>
                <a:lnTo>
                  <a:pt x="21850" y="54080"/>
                </a:lnTo>
                <a:lnTo>
                  <a:pt x="21860" y="54080"/>
                </a:lnTo>
                <a:lnTo>
                  <a:pt x="21870" y="54090"/>
                </a:lnTo>
                <a:lnTo>
                  <a:pt x="21860" y="54090"/>
                </a:lnTo>
                <a:lnTo>
                  <a:pt x="21850" y="54090"/>
                </a:lnTo>
                <a:lnTo>
                  <a:pt x="21860" y="54090"/>
                </a:lnTo>
                <a:lnTo>
                  <a:pt x="21850" y="54100"/>
                </a:lnTo>
                <a:lnTo>
                  <a:pt x="21840" y="54100"/>
                </a:lnTo>
                <a:lnTo>
                  <a:pt x="21830" y="54100"/>
                </a:lnTo>
                <a:lnTo>
                  <a:pt x="21820" y="54100"/>
                </a:lnTo>
                <a:lnTo>
                  <a:pt x="21820" y="54110"/>
                </a:lnTo>
                <a:lnTo>
                  <a:pt x="21810" y="54110"/>
                </a:lnTo>
                <a:lnTo>
                  <a:pt x="21820" y="54120"/>
                </a:lnTo>
                <a:lnTo>
                  <a:pt x="21820" y="54130"/>
                </a:lnTo>
                <a:lnTo>
                  <a:pt x="21810" y="54130"/>
                </a:lnTo>
                <a:lnTo>
                  <a:pt x="21810" y="54140"/>
                </a:lnTo>
                <a:lnTo>
                  <a:pt x="21800" y="54140"/>
                </a:lnTo>
                <a:lnTo>
                  <a:pt x="21760" y="54140"/>
                </a:lnTo>
                <a:lnTo>
                  <a:pt x="21750" y="54140"/>
                </a:lnTo>
                <a:lnTo>
                  <a:pt x="21730" y="54120"/>
                </a:lnTo>
                <a:lnTo>
                  <a:pt x="21720" y="54120"/>
                </a:lnTo>
                <a:lnTo>
                  <a:pt x="21680" y="54140"/>
                </a:lnTo>
                <a:lnTo>
                  <a:pt x="21650" y="54130"/>
                </a:lnTo>
                <a:lnTo>
                  <a:pt x="21620" y="54110"/>
                </a:lnTo>
                <a:lnTo>
                  <a:pt x="21580" y="54130"/>
                </a:lnTo>
                <a:lnTo>
                  <a:pt x="21570" y="54130"/>
                </a:lnTo>
                <a:lnTo>
                  <a:pt x="21560" y="54130"/>
                </a:lnTo>
                <a:lnTo>
                  <a:pt x="21550" y="54130"/>
                </a:lnTo>
                <a:lnTo>
                  <a:pt x="21490" y="54110"/>
                </a:lnTo>
                <a:lnTo>
                  <a:pt x="21440" y="54110"/>
                </a:lnTo>
                <a:lnTo>
                  <a:pt x="21410" y="54010"/>
                </a:lnTo>
                <a:lnTo>
                  <a:pt x="21390" y="53960"/>
                </a:lnTo>
                <a:lnTo>
                  <a:pt x="21390" y="53920"/>
                </a:lnTo>
                <a:lnTo>
                  <a:pt x="21390" y="53870"/>
                </a:lnTo>
                <a:lnTo>
                  <a:pt x="21340" y="53840"/>
                </a:lnTo>
                <a:lnTo>
                  <a:pt x="21260" y="53810"/>
                </a:lnTo>
                <a:lnTo>
                  <a:pt x="21170" y="53770"/>
                </a:lnTo>
                <a:lnTo>
                  <a:pt x="21110" y="53720"/>
                </a:lnTo>
                <a:lnTo>
                  <a:pt x="21110" y="53710"/>
                </a:lnTo>
                <a:lnTo>
                  <a:pt x="21110" y="53690"/>
                </a:lnTo>
                <a:lnTo>
                  <a:pt x="21110" y="53680"/>
                </a:lnTo>
                <a:lnTo>
                  <a:pt x="21110" y="53670"/>
                </a:lnTo>
                <a:lnTo>
                  <a:pt x="21100" y="53670"/>
                </a:lnTo>
                <a:lnTo>
                  <a:pt x="21080" y="53660"/>
                </a:lnTo>
                <a:lnTo>
                  <a:pt x="21070" y="53650"/>
                </a:lnTo>
                <a:lnTo>
                  <a:pt x="21030" y="53620"/>
                </a:lnTo>
                <a:lnTo>
                  <a:pt x="20980" y="53600"/>
                </a:lnTo>
                <a:lnTo>
                  <a:pt x="20920" y="53570"/>
                </a:lnTo>
                <a:lnTo>
                  <a:pt x="20890" y="53560"/>
                </a:lnTo>
                <a:lnTo>
                  <a:pt x="20820" y="53500"/>
                </a:lnTo>
                <a:lnTo>
                  <a:pt x="20780" y="53440"/>
                </a:lnTo>
                <a:lnTo>
                  <a:pt x="20770" y="53360"/>
                </a:lnTo>
                <a:lnTo>
                  <a:pt x="20800" y="53220"/>
                </a:lnTo>
                <a:lnTo>
                  <a:pt x="20820" y="53150"/>
                </a:lnTo>
                <a:lnTo>
                  <a:pt x="20870" y="53110"/>
                </a:lnTo>
                <a:lnTo>
                  <a:pt x="20930" y="53100"/>
                </a:lnTo>
                <a:lnTo>
                  <a:pt x="21030" y="53110"/>
                </a:lnTo>
                <a:lnTo>
                  <a:pt x="21100" y="53100"/>
                </a:lnTo>
                <a:lnTo>
                  <a:pt x="21170" y="53030"/>
                </a:lnTo>
                <a:lnTo>
                  <a:pt x="21220" y="52950"/>
                </a:lnTo>
                <a:lnTo>
                  <a:pt x="21240" y="52890"/>
                </a:lnTo>
                <a:lnTo>
                  <a:pt x="21250" y="52790"/>
                </a:lnTo>
                <a:lnTo>
                  <a:pt x="21250" y="52720"/>
                </a:lnTo>
                <a:lnTo>
                  <a:pt x="21270" y="52640"/>
                </a:lnTo>
                <a:lnTo>
                  <a:pt x="21300" y="52570"/>
                </a:lnTo>
                <a:lnTo>
                  <a:pt x="21360" y="52490"/>
                </a:lnTo>
                <a:lnTo>
                  <a:pt x="21400" y="52410"/>
                </a:lnTo>
                <a:lnTo>
                  <a:pt x="21420" y="52340"/>
                </a:lnTo>
                <a:lnTo>
                  <a:pt x="21390" y="52250"/>
                </a:lnTo>
                <a:lnTo>
                  <a:pt x="21330" y="52200"/>
                </a:lnTo>
                <a:lnTo>
                  <a:pt x="21260" y="52180"/>
                </a:lnTo>
                <a:lnTo>
                  <a:pt x="21170" y="52150"/>
                </a:lnTo>
                <a:lnTo>
                  <a:pt x="21070" y="52080"/>
                </a:lnTo>
                <a:lnTo>
                  <a:pt x="21040" y="52040"/>
                </a:lnTo>
                <a:lnTo>
                  <a:pt x="21040" y="51970"/>
                </a:lnTo>
                <a:lnTo>
                  <a:pt x="21030" y="51970"/>
                </a:lnTo>
                <a:lnTo>
                  <a:pt x="21030" y="51980"/>
                </a:lnTo>
                <a:lnTo>
                  <a:pt x="21020" y="51980"/>
                </a:lnTo>
                <a:lnTo>
                  <a:pt x="21020" y="51970"/>
                </a:lnTo>
                <a:lnTo>
                  <a:pt x="21030" y="51970"/>
                </a:lnTo>
                <a:lnTo>
                  <a:pt x="21030" y="51960"/>
                </a:lnTo>
                <a:lnTo>
                  <a:pt x="21020" y="51960"/>
                </a:lnTo>
                <a:lnTo>
                  <a:pt x="21010" y="51970"/>
                </a:lnTo>
                <a:lnTo>
                  <a:pt x="21000" y="51970"/>
                </a:lnTo>
                <a:lnTo>
                  <a:pt x="21000" y="51980"/>
                </a:lnTo>
                <a:lnTo>
                  <a:pt x="21000" y="51990"/>
                </a:lnTo>
                <a:lnTo>
                  <a:pt x="21000" y="52000"/>
                </a:lnTo>
                <a:lnTo>
                  <a:pt x="20990" y="52000"/>
                </a:lnTo>
                <a:lnTo>
                  <a:pt x="20990" y="51990"/>
                </a:lnTo>
                <a:lnTo>
                  <a:pt x="20980" y="51990"/>
                </a:lnTo>
                <a:lnTo>
                  <a:pt x="20970" y="51980"/>
                </a:lnTo>
                <a:lnTo>
                  <a:pt x="20970" y="51990"/>
                </a:lnTo>
                <a:lnTo>
                  <a:pt x="20960" y="52000"/>
                </a:lnTo>
                <a:lnTo>
                  <a:pt x="20970" y="52010"/>
                </a:lnTo>
                <a:lnTo>
                  <a:pt x="20950" y="52030"/>
                </a:lnTo>
                <a:lnTo>
                  <a:pt x="20950" y="52040"/>
                </a:lnTo>
                <a:lnTo>
                  <a:pt x="20940" y="52080"/>
                </a:lnTo>
                <a:lnTo>
                  <a:pt x="20940" y="52090"/>
                </a:lnTo>
                <a:lnTo>
                  <a:pt x="20930" y="52130"/>
                </a:lnTo>
                <a:lnTo>
                  <a:pt x="20870" y="52120"/>
                </a:lnTo>
                <a:lnTo>
                  <a:pt x="20830" y="52120"/>
                </a:lnTo>
                <a:lnTo>
                  <a:pt x="20730" y="52120"/>
                </a:lnTo>
                <a:lnTo>
                  <a:pt x="20680" y="52120"/>
                </a:lnTo>
                <a:lnTo>
                  <a:pt x="20670" y="52130"/>
                </a:lnTo>
                <a:lnTo>
                  <a:pt x="20620" y="52140"/>
                </a:lnTo>
                <a:lnTo>
                  <a:pt x="20590" y="52130"/>
                </a:lnTo>
                <a:lnTo>
                  <a:pt x="20560" y="52130"/>
                </a:lnTo>
                <a:lnTo>
                  <a:pt x="20480" y="52130"/>
                </a:lnTo>
                <a:lnTo>
                  <a:pt x="20470" y="52130"/>
                </a:lnTo>
                <a:lnTo>
                  <a:pt x="20460" y="52120"/>
                </a:lnTo>
                <a:lnTo>
                  <a:pt x="20450" y="52110"/>
                </a:lnTo>
                <a:lnTo>
                  <a:pt x="20440" y="52090"/>
                </a:lnTo>
                <a:lnTo>
                  <a:pt x="20430" y="52090"/>
                </a:lnTo>
                <a:lnTo>
                  <a:pt x="20420" y="52090"/>
                </a:lnTo>
                <a:lnTo>
                  <a:pt x="20410" y="52080"/>
                </a:lnTo>
                <a:lnTo>
                  <a:pt x="20390" y="52080"/>
                </a:lnTo>
                <a:lnTo>
                  <a:pt x="20390" y="52070"/>
                </a:lnTo>
                <a:lnTo>
                  <a:pt x="20380" y="52060"/>
                </a:lnTo>
                <a:lnTo>
                  <a:pt x="20370" y="52060"/>
                </a:lnTo>
                <a:lnTo>
                  <a:pt x="20350" y="52050"/>
                </a:lnTo>
                <a:lnTo>
                  <a:pt x="20340" y="52050"/>
                </a:lnTo>
                <a:lnTo>
                  <a:pt x="20330" y="52060"/>
                </a:lnTo>
                <a:lnTo>
                  <a:pt x="20320" y="52070"/>
                </a:lnTo>
                <a:lnTo>
                  <a:pt x="20320" y="52080"/>
                </a:lnTo>
                <a:lnTo>
                  <a:pt x="20310" y="52080"/>
                </a:lnTo>
                <a:lnTo>
                  <a:pt x="20300" y="52090"/>
                </a:lnTo>
                <a:lnTo>
                  <a:pt x="20300" y="52100"/>
                </a:lnTo>
                <a:lnTo>
                  <a:pt x="20300" y="52110"/>
                </a:lnTo>
                <a:lnTo>
                  <a:pt x="20290" y="52110"/>
                </a:lnTo>
                <a:lnTo>
                  <a:pt x="20290" y="52120"/>
                </a:lnTo>
                <a:lnTo>
                  <a:pt x="20280" y="52120"/>
                </a:lnTo>
                <a:lnTo>
                  <a:pt x="20270" y="52130"/>
                </a:lnTo>
                <a:lnTo>
                  <a:pt x="20260" y="52130"/>
                </a:lnTo>
                <a:lnTo>
                  <a:pt x="20260" y="52120"/>
                </a:lnTo>
                <a:lnTo>
                  <a:pt x="20250" y="52120"/>
                </a:lnTo>
                <a:lnTo>
                  <a:pt x="20240" y="52120"/>
                </a:lnTo>
                <a:lnTo>
                  <a:pt x="20230" y="52120"/>
                </a:lnTo>
                <a:lnTo>
                  <a:pt x="20230" y="52130"/>
                </a:lnTo>
                <a:lnTo>
                  <a:pt x="20220" y="52130"/>
                </a:lnTo>
                <a:lnTo>
                  <a:pt x="20210" y="52130"/>
                </a:lnTo>
                <a:lnTo>
                  <a:pt x="20200" y="52130"/>
                </a:lnTo>
                <a:lnTo>
                  <a:pt x="20190" y="52130"/>
                </a:lnTo>
                <a:lnTo>
                  <a:pt x="20190" y="52140"/>
                </a:lnTo>
                <a:lnTo>
                  <a:pt x="20180" y="52140"/>
                </a:lnTo>
                <a:lnTo>
                  <a:pt x="20170" y="52140"/>
                </a:lnTo>
                <a:lnTo>
                  <a:pt x="20160" y="52150"/>
                </a:lnTo>
                <a:lnTo>
                  <a:pt x="20150" y="52150"/>
                </a:lnTo>
                <a:lnTo>
                  <a:pt x="20140" y="52150"/>
                </a:lnTo>
                <a:lnTo>
                  <a:pt x="20130" y="52150"/>
                </a:lnTo>
                <a:lnTo>
                  <a:pt x="20120" y="52140"/>
                </a:lnTo>
                <a:lnTo>
                  <a:pt x="20110" y="52150"/>
                </a:lnTo>
                <a:lnTo>
                  <a:pt x="20110" y="52140"/>
                </a:lnTo>
                <a:lnTo>
                  <a:pt x="20100" y="52130"/>
                </a:lnTo>
                <a:lnTo>
                  <a:pt x="20090" y="52130"/>
                </a:lnTo>
                <a:lnTo>
                  <a:pt x="20080" y="52120"/>
                </a:lnTo>
                <a:lnTo>
                  <a:pt x="20070" y="52120"/>
                </a:lnTo>
                <a:lnTo>
                  <a:pt x="20070" y="52110"/>
                </a:lnTo>
                <a:lnTo>
                  <a:pt x="20070" y="52100"/>
                </a:lnTo>
                <a:lnTo>
                  <a:pt x="20060" y="52100"/>
                </a:lnTo>
                <a:lnTo>
                  <a:pt x="20060" y="52090"/>
                </a:lnTo>
                <a:lnTo>
                  <a:pt x="20060" y="52080"/>
                </a:lnTo>
                <a:lnTo>
                  <a:pt x="20050" y="52080"/>
                </a:lnTo>
                <a:lnTo>
                  <a:pt x="20060" y="52070"/>
                </a:lnTo>
                <a:lnTo>
                  <a:pt x="20050" y="52060"/>
                </a:lnTo>
                <a:lnTo>
                  <a:pt x="20050" y="52050"/>
                </a:lnTo>
                <a:lnTo>
                  <a:pt x="20040" y="52050"/>
                </a:lnTo>
                <a:lnTo>
                  <a:pt x="20040" y="52040"/>
                </a:lnTo>
                <a:lnTo>
                  <a:pt x="20030" y="52040"/>
                </a:lnTo>
                <a:lnTo>
                  <a:pt x="20020" y="52040"/>
                </a:lnTo>
                <a:lnTo>
                  <a:pt x="20020" y="52030"/>
                </a:lnTo>
                <a:lnTo>
                  <a:pt x="20010" y="52030"/>
                </a:lnTo>
                <a:lnTo>
                  <a:pt x="20010" y="52020"/>
                </a:lnTo>
                <a:lnTo>
                  <a:pt x="20000" y="52020"/>
                </a:lnTo>
                <a:lnTo>
                  <a:pt x="20000" y="52030"/>
                </a:lnTo>
                <a:lnTo>
                  <a:pt x="20000" y="52020"/>
                </a:lnTo>
                <a:lnTo>
                  <a:pt x="19990" y="52020"/>
                </a:lnTo>
                <a:lnTo>
                  <a:pt x="19990" y="52010"/>
                </a:lnTo>
                <a:lnTo>
                  <a:pt x="19990" y="52000"/>
                </a:lnTo>
                <a:lnTo>
                  <a:pt x="19990" y="51990"/>
                </a:lnTo>
                <a:lnTo>
                  <a:pt x="19980" y="51990"/>
                </a:lnTo>
                <a:lnTo>
                  <a:pt x="19980" y="51980"/>
                </a:lnTo>
                <a:lnTo>
                  <a:pt x="19990" y="51980"/>
                </a:lnTo>
                <a:lnTo>
                  <a:pt x="19990" y="51970"/>
                </a:lnTo>
                <a:lnTo>
                  <a:pt x="19990" y="51960"/>
                </a:lnTo>
                <a:lnTo>
                  <a:pt x="19980" y="51950"/>
                </a:lnTo>
                <a:lnTo>
                  <a:pt x="19980" y="51940"/>
                </a:lnTo>
                <a:lnTo>
                  <a:pt x="19970" y="51940"/>
                </a:lnTo>
                <a:lnTo>
                  <a:pt x="19970" y="51930"/>
                </a:lnTo>
                <a:lnTo>
                  <a:pt x="19960" y="51930"/>
                </a:lnTo>
                <a:lnTo>
                  <a:pt x="19960" y="51920"/>
                </a:lnTo>
                <a:lnTo>
                  <a:pt x="19960" y="51910"/>
                </a:lnTo>
                <a:lnTo>
                  <a:pt x="19950" y="51910"/>
                </a:lnTo>
                <a:lnTo>
                  <a:pt x="19940" y="51900"/>
                </a:lnTo>
                <a:lnTo>
                  <a:pt x="19940" y="51890"/>
                </a:lnTo>
                <a:lnTo>
                  <a:pt x="19940" y="51880"/>
                </a:lnTo>
                <a:lnTo>
                  <a:pt x="19940" y="51870"/>
                </a:lnTo>
                <a:lnTo>
                  <a:pt x="19930" y="51870"/>
                </a:lnTo>
                <a:lnTo>
                  <a:pt x="19930" y="51860"/>
                </a:lnTo>
                <a:lnTo>
                  <a:pt x="19930" y="51850"/>
                </a:lnTo>
                <a:lnTo>
                  <a:pt x="19920" y="51850"/>
                </a:lnTo>
                <a:lnTo>
                  <a:pt x="19920" y="51840"/>
                </a:lnTo>
                <a:lnTo>
                  <a:pt x="19920" y="51850"/>
                </a:lnTo>
                <a:lnTo>
                  <a:pt x="19910" y="51850"/>
                </a:lnTo>
                <a:lnTo>
                  <a:pt x="19910" y="51840"/>
                </a:lnTo>
                <a:lnTo>
                  <a:pt x="19910" y="51850"/>
                </a:lnTo>
                <a:lnTo>
                  <a:pt x="19900" y="51850"/>
                </a:lnTo>
                <a:lnTo>
                  <a:pt x="19900" y="51840"/>
                </a:lnTo>
                <a:lnTo>
                  <a:pt x="19900" y="51850"/>
                </a:lnTo>
                <a:lnTo>
                  <a:pt x="19890" y="51850"/>
                </a:lnTo>
                <a:lnTo>
                  <a:pt x="19880" y="51850"/>
                </a:lnTo>
                <a:lnTo>
                  <a:pt x="19870" y="51850"/>
                </a:lnTo>
                <a:lnTo>
                  <a:pt x="19860" y="51850"/>
                </a:lnTo>
                <a:lnTo>
                  <a:pt x="19860" y="51840"/>
                </a:lnTo>
                <a:lnTo>
                  <a:pt x="19850" y="51840"/>
                </a:lnTo>
                <a:lnTo>
                  <a:pt x="19850" y="51850"/>
                </a:lnTo>
                <a:lnTo>
                  <a:pt x="19840" y="51850"/>
                </a:lnTo>
                <a:lnTo>
                  <a:pt x="19840" y="51860"/>
                </a:lnTo>
                <a:lnTo>
                  <a:pt x="19830" y="51860"/>
                </a:lnTo>
                <a:lnTo>
                  <a:pt x="19820" y="51860"/>
                </a:lnTo>
                <a:lnTo>
                  <a:pt x="19810" y="51860"/>
                </a:lnTo>
                <a:lnTo>
                  <a:pt x="19810" y="51870"/>
                </a:lnTo>
                <a:lnTo>
                  <a:pt x="19800" y="51870"/>
                </a:lnTo>
                <a:lnTo>
                  <a:pt x="19790" y="51870"/>
                </a:lnTo>
                <a:lnTo>
                  <a:pt x="19790" y="51880"/>
                </a:lnTo>
                <a:lnTo>
                  <a:pt x="19780" y="51880"/>
                </a:lnTo>
                <a:lnTo>
                  <a:pt x="19780" y="51890"/>
                </a:lnTo>
                <a:lnTo>
                  <a:pt x="19780" y="51900"/>
                </a:lnTo>
                <a:lnTo>
                  <a:pt x="19770" y="51910"/>
                </a:lnTo>
                <a:lnTo>
                  <a:pt x="19760" y="51920"/>
                </a:lnTo>
                <a:lnTo>
                  <a:pt x="19770" y="51920"/>
                </a:lnTo>
                <a:lnTo>
                  <a:pt x="19770" y="51930"/>
                </a:lnTo>
                <a:lnTo>
                  <a:pt x="19780" y="51930"/>
                </a:lnTo>
                <a:lnTo>
                  <a:pt x="19780" y="51940"/>
                </a:lnTo>
                <a:lnTo>
                  <a:pt x="19770" y="51950"/>
                </a:lnTo>
                <a:lnTo>
                  <a:pt x="19770" y="51960"/>
                </a:lnTo>
                <a:lnTo>
                  <a:pt x="19770" y="51970"/>
                </a:lnTo>
                <a:lnTo>
                  <a:pt x="19780" y="51970"/>
                </a:lnTo>
                <a:lnTo>
                  <a:pt x="19770" y="51970"/>
                </a:lnTo>
                <a:lnTo>
                  <a:pt x="19780" y="51980"/>
                </a:lnTo>
                <a:lnTo>
                  <a:pt x="19780" y="51990"/>
                </a:lnTo>
                <a:lnTo>
                  <a:pt x="19770" y="52000"/>
                </a:lnTo>
                <a:lnTo>
                  <a:pt x="19770" y="52010"/>
                </a:lnTo>
                <a:lnTo>
                  <a:pt x="19780" y="52010"/>
                </a:lnTo>
                <a:lnTo>
                  <a:pt x="19780" y="52020"/>
                </a:lnTo>
                <a:lnTo>
                  <a:pt x="19780" y="52030"/>
                </a:lnTo>
                <a:lnTo>
                  <a:pt x="19780" y="52040"/>
                </a:lnTo>
                <a:lnTo>
                  <a:pt x="19790" y="52040"/>
                </a:lnTo>
                <a:lnTo>
                  <a:pt x="19790" y="52050"/>
                </a:lnTo>
                <a:lnTo>
                  <a:pt x="19780" y="52060"/>
                </a:lnTo>
                <a:lnTo>
                  <a:pt x="19770" y="52060"/>
                </a:lnTo>
                <a:lnTo>
                  <a:pt x="19770" y="52070"/>
                </a:lnTo>
                <a:lnTo>
                  <a:pt x="19780" y="52070"/>
                </a:lnTo>
                <a:lnTo>
                  <a:pt x="19770" y="52080"/>
                </a:lnTo>
                <a:lnTo>
                  <a:pt x="19770" y="52090"/>
                </a:lnTo>
                <a:lnTo>
                  <a:pt x="19770" y="52100"/>
                </a:lnTo>
                <a:lnTo>
                  <a:pt x="19760" y="52100"/>
                </a:lnTo>
                <a:lnTo>
                  <a:pt x="19770" y="52110"/>
                </a:lnTo>
                <a:lnTo>
                  <a:pt x="19760" y="52110"/>
                </a:lnTo>
                <a:lnTo>
                  <a:pt x="19760" y="52120"/>
                </a:lnTo>
                <a:lnTo>
                  <a:pt x="19750" y="52120"/>
                </a:lnTo>
                <a:lnTo>
                  <a:pt x="19740" y="52130"/>
                </a:lnTo>
                <a:lnTo>
                  <a:pt x="19730" y="52130"/>
                </a:lnTo>
                <a:lnTo>
                  <a:pt x="19730" y="52150"/>
                </a:lnTo>
                <a:lnTo>
                  <a:pt x="19730" y="52160"/>
                </a:lnTo>
                <a:lnTo>
                  <a:pt x="19720" y="52160"/>
                </a:lnTo>
                <a:lnTo>
                  <a:pt x="19710" y="52170"/>
                </a:lnTo>
                <a:lnTo>
                  <a:pt x="19710" y="52180"/>
                </a:lnTo>
                <a:lnTo>
                  <a:pt x="19710" y="52190"/>
                </a:lnTo>
                <a:lnTo>
                  <a:pt x="19700" y="52190"/>
                </a:lnTo>
                <a:lnTo>
                  <a:pt x="19710" y="52190"/>
                </a:lnTo>
                <a:lnTo>
                  <a:pt x="19710" y="52200"/>
                </a:lnTo>
                <a:lnTo>
                  <a:pt x="19710" y="52210"/>
                </a:lnTo>
                <a:lnTo>
                  <a:pt x="19700" y="52210"/>
                </a:lnTo>
                <a:lnTo>
                  <a:pt x="19700" y="52220"/>
                </a:lnTo>
                <a:lnTo>
                  <a:pt x="19700" y="52230"/>
                </a:lnTo>
                <a:lnTo>
                  <a:pt x="19690" y="52230"/>
                </a:lnTo>
                <a:lnTo>
                  <a:pt x="19680" y="52230"/>
                </a:lnTo>
                <a:lnTo>
                  <a:pt x="19680" y="52240"/>
                </a:lnTo>
                <a:lnTo>
                  <a:pt x="19680" y="52250"/>
                </a:lnTo>
                <a:lnTo>
                  <a:pt x="19670" y="52250"/>
                </a:lnTo>
                <a:lnTo>
                  <a:pt x="19660" y="52250"/>
                </a:lnTo>
                <a:lnTo>
                  <a:pt x="19660" y="52260"/>
                </a:lnTo>
                <a:lnTo>
                  <a:pt x="19650" y="52270"/>
                </a:lnTo>
                <a:lnTo>
                  <a:pt x="19640" y="52270"/>
                </a:lnTo>
                <a:lnTo>
                  <a:pt x="19640" y="52280"/>
                </a:lnTo>
                <a:lnTo>
                  <a:pt x="19650" y="52290"/>
                </a:lnTo>
                <a:lnTo>
                  <a:pt x="19640" y="52290"/>
                </a:lnTo>
                <a:lnTo>
                  <a:pt x="19630" y="52280"/>
                </a:lnTo>
                <a:lnTo>
                  <a:pt x="19630" y="52290"/>
                </a:lnTo>
                <a:lnTo>
                  <a:pt x="19620" y="52290"/>
                </a:lnTo>
                <a:lnTo>
                  <a:pt x="19610" y="52290"/>
                </a:lnTo>
                <a:lnTo>
                  <a:pt x="19600" y="52290"/>
                </a:lnTo>
                <a:lnTo>
                  <a:pt x="19590" y="52310"/>
                </a:lnTo>
                <a:lnTo>
                  <a:pt x="19580" y="52310"/>
                </a:lnTo>
                <a:lnTo>
                  <a:pt x="19570" y="52310"/>
                </a:lnTo>
                <a:lnTo>
                  <a:pt x="19570" y="52320"/>
                </a:lnTo>
                <a:lnTo>
                  <a:pt x="19560" y="52320"/>
                </a:lnTo>
                <a:lnTo>
                  <a:pt x="19550" y="52320"/>
                </a:lnTo>
                <a:lnTo>
                  <a:pt x="19560" y="52320"/>
                </a:lnTo>
                <a:lnTo>
                  <a:pt x="19560" y="52310"/>
                </a:lnTo>
                <a:lnTo>
                  <a:pt x="19550" y="52310"/>
                </a:lnTo>
                <a:lnTo>
                  <a:pt x="19550" y="52320"/>
                </a:lnTo>
                <a:lnTo>
                  <a:pt x="19550" y="52330"/>
                </a:lnTo>
                <a:lnTo>
                  <a:pt x="19540" y="52330"/>
                </a:lnTo>
                <a:lnTo>
                  <a:pt x="19530" y="52330"/>
                </a:lnTo>
                <a:lnTo>
                  <a:pt x="19500" y="52340"/>
                </a:lnTo>
                <a:lnTo>
                  <a:pt x="19470" y="52330"/>
                </a:lnTo>
                <a:lnTo>
                  <a:pt x="19440" y="52330"/>
                </a:lnTo>
                <a:lnTo>
                  <a:pt x="19420" y="52320"/>
                </a:lnTo>
                <a:lnTo>
                  <a:pt x="19410" y="52310"/>
                </a:lnTo>
                <a:lnTo>
                  <a:pt x="19420" y="52300"/>
                </a:lnTo>
                <a:lnTo>
                  <a:pt x="19400" y="52270"/>
                </a:lnTo>
                <a:lnTo>
                  <a:pt x="19390" y="52260"/>
                </a:lnTo>
                <a:lnTo>
                  <a:pt x="19360" y="52250"/>
                </a:lnTo>
                <a:lnTo>
                  <a:pt x="19340" y="52230"/>
                </a:lnTo>
                <a:lnTo>
                  <a:pt x="19320" y="52220"/>
                </a:lnTo>
                <a:lnTo>
                  <a:pt x="19290" y="52220"/>
                </a:lnTo>
                <a:lnTo>
                  <a:pt x="19280" y="52210"/>
                </a:lnTo>
                <a:lnTo>
                  <a:pt x="19270" y="52210"/>
                </a:lnTo>
                <a:lnTo>
                  <a:pt x="19250" y="52220"/>
                </a:lnTo>
                <a:lnTo>
                  <a:pt x="19240" y="52210"/>
                </a:lnTo>
                <a:lnTo>
                  <a:pt x="19220" y="52210"/>
                </a:lnTo>
                <a:lnTo>
                  <a:pt x="19210" y="52210"/>
                </a:lnTo>
                <a:lnTo>
                  <a:pt x="19190" y="52210"/>
                </a:lnTo>
                <a:lnTo>
                  <a:pt x="19170" y="52210"/>
                </a:lnTo>
                <a:lnTo>
                  <a:pt x="19150" y="52200"/>
                </a:lnTo>
                <a:lnTo>
                  <a:pt x="19140" y="52190"/>
                </a:lnTo>
                <a:lnTo>
                  <a:pt x="19120" y="52180"/>
                </a:lnTo>
                <a:lnTo>
                  <a:pt x="19100" y="52180"/>
                </a:lnTo>
                <a:lnTo>
                  <a:pt x="19080" y="52180"/>
                </a:lnTo>
                <a:lnTo>
                  <a:pt x="19060" y="52180"/>
                </a:lnTo>
                <a:lnTo>
                  <a:pt x="19050" y="52190"/>
                </a:lnTo>
                <a:lnTo>
                  <a:pt x="19040" y="52190"/>
                </a:lnTo>
                <a:lnTo>
                  <a:pt x="19010" y="52180"/>
                </a:lnTo>
                <a:lnTo>
                  <a:pt x="19000" y="52150"/>
                </a:lnTo>
                <a:lnTo>
                  <a:pt x="18990" y="52140"/>
                </a:lnTo>
                <a:lnTo>
                  <a:pt x="18980" y="52110"/>
                </a:lnTo>
                <a:lnTo>
                  <a:pt x="18970" y="52090"/>
                </a:lnTo>
                <a:lnTo>
                  <a:pt x="18960" y="52090"/>
                </a:lnTo>
                <a:lnTo>
                  <a:pt x="18960" y="52080"/>
                </a:lnTo>
                <a:lnTo>
                  <a:pt x="18960" y="52070"/>
                </a:lnTo>
                <a:lnTo>
                  <a:pt x="18950" y="52070"/>
                </a:lnTo>
                <a:lnTo>
                  <a:pt x="18940" y="52060"/>
                </a:lnTo>
                <a:lnTo>
                  <a:pt x="18920" y="52050"/>
                </a:lnTo>
                <a:lnTo>
                  <a:pt x="18910" y="52050"/>
                </a:lnTo>
                <a:lnTo>
                  <a:pt x="18900" y="52050"/>
                </a:lnTo>
                <a:lnTo>
                  <a:pt x="18880" y="52040"/>
                </a:lnTo>
                <a:lnTo>
                  <a:pt x="18870" y="52030"/>
                </a:lnTo>
                <a:lnTo>
                  <a:pt x="18860" y="52030"/>
                </a:lnTo>
                <a:lnTo>
                  <a:pt x="18850" y="52010"/>
                </a:lnTo>
                <a:lnTo>
                  <a:pt x="18850" y="52000"/>
                </a:lnTo>
                <a:lnTo>
                  <a:pt x="18850" y="51990"/>
                </a:lnTo>
                <a:lnTo>
                  <a:pt x="18840" y="51980"/>
                </a:lnTo>
                <a:lnTo>
                  <a:pt x="18840" y="51970"/>
                </a:lnTo>
                <a:lnTo>
                  <a:pt x="18830" y="51960"/>
                </a:lnTo>
                <a:lnTo>
                  <a:pt x="18840" y="51960"/>
                </a:lnTo>
                <a:lnTo>
                  <a:pt x="18830" y="51950"/>
                </a:lnTo>
                <a:lnTo>
                  <a:pt x="18820" y="51940"/>
                </a:lnTo>
                <a:lnTo>
                  <a:pt x="18810" y="51940"/>
                </a:lnTo>
                <a:lnTo>
                  <a:pt x="18800" y="51940"/>
                </a:lnTo>
                <a:lnTo>
                  <a:pt x="18790" y="51930"/>
                </a:lnTo>
                <a:lnTo>
                  <a:pt x="18770" y="51930"/>
                </a:lnTo>
                <a:lnTo>
                  <a:pt x="18760" y="51930"/>
                </a:lnTo>
                <a:lnTo>
                  <a:pt x="18740" y="51920"/>
                </a:lnTo>
                <a:lnTo>
                  <a:pt x="18720" y="51920"/>
                </a:lnTo>
                <a:lnTo>
                  <a:pt x="18710" y="51920"/>
                </a:lnTo>
                <a:lnTo>
                  <a:pt x="18700" y="51920"/>
                </a:lnTo>
                <a:lnTo>
                  <a:pt x="18690" y="51920"/>
                </a:lnTo>
                <a:lnTo>
                  <a:pt x="18690" y="51910"/>
                </a:lnTo>
                <a:lnTo>
                  <a:pt x="18680" y="51910"/>
                </a:lnTo>
                <a:lnTo>
                  <a:pt x="18670" y="51910"/>
                </a:lnTo>
                <a:lnTo>
                  <a:pt x="18670" y="51900"/>
                </a:lnTo>
                <a:lnTo>
                  <a:pt x="18670" y="51890"/>
                </a:lnTo>
                <a:lnTo>
                  <a:pt x="18670" y="51880"/>
                </a:lnTo>
                <a:lnTo>
                  <a:pt x="18670" y="51870"/>
                </a:lnTo>
                <a:lnTo>
                  <a:pt x="18680" y="51870"/>
                </a:lnTo>
                <a:lnTo>
                  <a:pt x="18670" y="51860"/>
                </a:lnTo>
                <a:lnTo>
                  <a:pt x="18670" y="51850"/>
                </a:lnTo>
                <a:lnTo>
                  <a:pt x="18680" y="51850"/>
                </a:lnTo>
                <a:lnTo>
                  <a:pt x="18680" y="51840"/>
                </a:lnTo>
                <a:lnTo>
                  <a:pt x="18690" y="51830"/>
                </a:lnTo>
                <a:lnTo>
                  <a:pt x="18680" y="51820"/>
                </a:lnTo>
                <a:lnTo>
                  <a:pt x="18680" y="51810"/>
                </a:lnTo>
                <a:lnTo>
                  <a:pt x="18670" y="51810"/>
                </a:lnTo>
                <a:lnTo>
                  <a:pt x="18660" y="51800"/>
                </a:lnTo>
                <a:lnTo>
                  <a:pt x="18670" y="51790"/>
                </a:lnTo>
                <a:lnTo>
                  <a:pt x="18670" y="51780"/>
                </a:lnTo>
                <a:lnTo>
                  <a:pt x="18670" y="51770"/>
                </a:lnTo>
                <a:lnTo>
                  <a:pt x="18670" y="51760"/>
                </a:lnTo>
                <a:lnTo>
                  <a:pt x="18670" y="51750"/>
                </a:lnTo>
                <a:lnTo>
                  <a:pt x="18670" y="51730"/>
                </a:lnTo>
                <a:lnTo>
                  <a:pt x="18690" y="51710"/>
                </a:lnTo>
                <a:lnTo>
                  <a:pt x="18690" y="51700"/>
                </a:lnTo>
                <a:lnTo>
                  <a:pt x="18690" y="51680"/>
                </a:lnTo>
                <a:lnTo>
                  <a:pt x="18690" y="51670"/>
                </a:lnTo>
                <a:lnTo>
                  <a:pt x="18680" y="51660"/>
                </a:lnTo>
                <a:lnTo>
                  <a:pt x="18670" y="51660"/>
                </a:lnTo>
                <a:lnTo>
                  <a:pt x="18670" y="51650"/>
                </a:lnTo>
                <a:lnTo>
                  <a:pt x="18670" y="51640"/>
                </a:lnTo>
                <a:lnTo>
                  <a:pt x="18680" y="51630"/>
                </a:lnTo>
                <a:lnTo>
                  <a:pt x="18680" y="51620"/>
                </a:lnTo>
                <a:lnTo>
                  <a:pt x="18680" y="51600"/>
                </a:lnTo>
                <a:lnTo>
                  <a:pt x="18680" y="51590"/>
                </a:lnTo>
                <a:lnTo>
                  <a:pt x="18680" y="51580"/>
                </a:lnTo>
                <a:lnTo>
                  <a:pt x="18680" y="51570"/>
                </a:lnTo>
                <a:lnTo>
                  <a:pt x="18670" y="51560"/>
                </a:lnTo>
                <a:lnTo>
                  <a:pt x="18680" y="51540"/>
                </a:lnTo>
                <a:lnTo>
                  <a:pt x="18670" y="51540"/>
                </a:lnTo>
                <a:lnTo>
                  <a:pt x="18670" y="51530"/>
                </a:lnTo>
                <a:lnTo>
                  <a:pt x="18670" y="51510"/>
                </a:lnTo>
                <a:lnTo>
                  <a:pt x="18670" y="51500"/>
                </a:lnTo>
                <a:lnTo>
                  <a:pt x="18660" y="51490"/>
                </a:lnTo>
                <a:lnTo>
                  <a:pt x="18650" y="51480"/>
                </a:lnTo>
                <a:lnTo>
                  <a:pt x="18650" y="51470"/>
                </a:lnTo>
                <a:lnTo>
                  <a:pt x="18640" y="51470"/>
                </a:lnTo>
                <a:lnTo>
                  <a:pt x="18640" y="51460"/>
                </a:lnTo>
                <a:lnTo>
                  <a:pt x="18630" y="51460"/>
                </a:lnTo>
                <a:lnTo>
                  <a:pt x="18630" y="51450"/>
                </a:lnTo>
                <a:lnTo>
                  <a:pt x="18630" y="51440"/>
                </a:lnTo>
                <a:lnTo>
                  <a:pt x="18620" y="51440"/>
                </a:lnTo>
                <a:lnTo>
                  <a:pt x="18620" y="51430"/>
                </a:lnTo>
                <a:lnTo>
                  <a:pt x="18620" y="51420"/>
                </a:lnTo>
                <a:lnTo>
                  <a:pt x="18610" y="51420"/>
                </a:lnTo>
                <a:lnTo>
                  <a:pt x="18600" y="51420"/>
                </a:lnTo>
                <a:lnTo>
                  <a:pt x="18600" y="51410"/>
                </a:lnTo>
                <a:lnTo>
                  <a:pt x="18590" y="51410"/>
                </a:lnTo>
                <a:lnTo>
                  <a:pt x="18580" y="51400"/>
                </a:lnTo>
                <a:lnTo>
                  <a:pt x="18570" y="51400"/>
                </a:lnTo>
                <a:lnTo>
                  <a:pt x="18570" y="51410"/>
                </a:lnTo>
                <a:lnTo>
                  <a:pt x="18570" y="51400"/>
                </a:lnTo>
                <a:lnTo>
                  <a:pt x="18560" y="51400"/>
                </a:lnTo>
                <a:lnTo>
                  <a:pt x="18560" y="51410"/>
                </a:lnTo>
                <a:lnTo>
                  <a:pt x="18560" y="51400"/>
                </a:lnTo>
                <a:lnTo>
                  <a:pt x="18550" y="51400"/>
                </a:lnTo>
                <a:lnTo>
                  <a:pt x="18540" y="51410"/>
                </a:lnTo>
                <a:lnTo>
                  <a:pt x="18540" y="51400"/>
                </a:lnTo>
                <a:lnTo>
                  <a:pt x="18530" y="51400"/>
                </a:lnTo>
                <a:lnTo>
                  <a:pt x="18530" y="51390"/>
                </a:lnTo>
                <a:lnTo>
                  <a:pt x="18530" y="51380"/>
                </a:lnTo>
                <a:lnTo>
                  <a:pt x="18520" y="51380"/>
                </a:lnTo>
                <a:lnTo>
                  <a:pt x="18520" y="51370"/>
                </a:lnTo>
                <a:lnTo>
                  <a:pt x="18510" y="51370"/>
                </a:lnTo>
                <a:lnTo>
                  <a:pt x="18500" y="51370"/>
                </a:lnTo>
                <a:lnTo>
                  <a:pt x="18490" y="51370"/>
                </a:lnTo>
                <a:lnTo>
                  <a:pt x="18480" y="51370"/>
                </a:lnTo>
                <a:lnTo>
                  <a:pt x="18480" y="51360"/>
                </a:lnTo>
                <a:lnTo>
                  <a:pt x="18470" y="51360"/>
                </a:lnTo>
                <a:lnTo>
                  <a:pt x="18470" y="5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