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Kasaï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Kasaï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41430" y="63600"/>
                </a:moveTo>
                <a:lnTo>
                  <a:pt x="41430" y="63590"/>
                </a:lnTo>
                <a:lnTo>
                  <a:pt x="41440" y="63580"/>
                </a:lnTo>
                <a:lnTo>
                  <a:pt x="41500" y="63550"/>
                </a:lnTo>
                <a:lnTo>
                  <a:pt x="41470" y="63520"/>
                </a:lnTo>
                <a:lnTo>
                  <a:pt x="41480" y="63510"/>
                </a:lnTo>
                <a:lnTo>
                  <a:pt x="41500" y="63510"/>
                </a:lnTo>
                <a:lnTo>
                  <a:pt x="41480" y="63490"/>
                </a:lnTo>
                <a:lnTo>
                  <a:pt x="41470" y="63460"/>
                </a:lnTo>
                <a:lnTo>
                  <a:pt x="41460" y="63440"/>
                </a:lnTo>
                <a:lnTo>
                  <a:pt x="41470" y="63420"/>
                </a:lnTo>
                <a:lnTo>
                  <a:pt x="41460" y="63390"/>
                </a:lnTo>
                <a:lnTo>
                  <a:pt x="41450" y="63380"/>
                </a:lnTo>
                <a:lnTo>
                  <a:pt x="41450" y="63300"/>
                </a:lnTo>
                <a:lnTo>
                  <a:pt x="41420" y="63290"/>
                </a:lnTo>
                <a:lnTo>
                  <a:pt x="41400" y="63270"/>
                </a:lnTo>
                <a:lnTo>
                  <a:pt x="41410" y="63250"/>
                </a:lnTo>
                <a:lnTo>
                  <a:pt x="41410" y="63240"/>
                </a:lnTo>
                <a:lnTo>
                  <a:pt x="41420" y="63230"/>
                </a:lnTo>
                <a:lnTo>
                  <a:pt x="41420" y="63210"/>
                </a:lnTo>
                <a:lnTo>
                  <a:pt x="41410" y="63170"/>
                </a:lnTo>
                <a:lnTo>
                  <a:pt x="41420" y="63140"/>
                </a:lnTo>
                <a:lnTo>
                  <a:pt x="41390" y="63130"/>
                </a:lnTo>
                <a:lnTo>
                  <a:pt x="41390" y="63120"/>
                </a:lnTo>
                <a:lnTo>
                  <a:pt x="41380" y="63110"/>
                </a:lnTo>
                <a:lnTo>
                  <a:pt x="41390" y="63080"/>
                </a:lnTo>
                <a:lnTo>
                  <a:pt x="41350" y="63080"/>
                </a:lnTo>
                <a:lnTo>
                  <a:pt x="41340" y="62980"/>
                </a:lnTo>
                <a:lnTo>
                  <a:pt x="41330" y="62960"/>
                </a:lnTo>
                <a:lnTo>
                  <a:pt x="41320" y="62950"/>
                </a:lnTo>
                <a:lnTo>
                  <a:pt x="41320" y="62940"/>
                </a:lnTo>
                <a:lnTo>
                  <a:pt x="41310" y="62910"/>
                </a:lnTo>
                <a:lnTo>
                  <a:pt x="41280" y="62890"/>
                </a:lnTo>
                <a:lnTo>
                  <a:pt x="41250" y="62860"/>
                </a:lnTo>
                <a:lnTo>
                  <a:pt x="41220" y="62840"/>
                </a:lnTo>
                <a:lnTo>
                  <a:pt x="41200" y="62840"/>
                </a:lnTo>
                <a:lnTo>
                  <a:pt x="41190" y="62820"/>
                </a:lnTo>
                <a:lnTo>
                  <a:pt x="41170" y="62770"/>
                </a:lnTo>
                <a:lnTo>
                  <a:pt x="41180" y="62740"/>
                </a:lnTo>
                <a:lnTo>
                  <a:pt x="41180" y="62730"/>
                </a:lnTo>
                <a:lnTo>
                  <a:pt x="41170" y="62720"/>
                </a:lnTo>
                <a:lnTo>
                  <a:pt x="41120" y="62710"/>
                </a:lnTo>
                <a:lnTo>
                  <a:pt x="41120" y="62660"/>
                </a:lnTo>
                <a:lnTo>
                  <a:pt x="41110" y="62650"/>
                </a:lnTo>
                <a:lnTo>
                  <a:pt x="41110" y="62640"/>
                </a:lnTo>
                <a:lnTo>
                  <a:pt x="41110" y="62620"/>
                </a:lnTo>
                <a:lnTo>
                  <a:pt x="41060" y="62620"/>
                </a:lnTo>
                <a:lnTo>
                  <a:pt x="41060" y="62610"/>
                </a:lnTo>
                <a:lnTo>
                  <a:pt x="41050" y="62610"/>
                </a:lnTo>
                <a:lnTo>
                  <a:pt x="41060" y="62580"/>
                </a:lnTo>
                <a:lnTo>
                  <a:pt x="41060" y="62570"/>
                </a:lnTo>
                <a:lnTo>
                  <a:pt x="41050" y="62560"/>
                </a:lnTo>
                <a:lnTo>
                  <a:pt x="41030" y="62540"/>
                </a:lnTo>
                <a:lnTo>
                  <a:pt x="41010" y="62520"/>
                </a:lnTo>
                <a:lnTo>
                  <a:pt x="40990" y="62510"/>
                </a:lnTo>
                <a:lnTo>
                  <a:pt x="40970" y="62510"/>
                </a:lnTo>
                <a:lnTo>
                  <a:pt x="40960" y="62500"/>
                </a:lnTo>
                <a:lnTo>
                  <a:pt x="40950" y="62490"/>
                </a:lnTo>
                <a:lnTo>
                  <a:pt x="40950" y="62460"/>
                </a:lnTo>
                <a:lnTo>
                  <a:pt x="40940" y="62460"/>
                </a:lnTo>
                <a:lnTo>
                  <a:pt x="40910" y="62450"/>
                </a:lnTo>
                <a:lnTo>
                  <a:pt x="40900" y="62440"/>
                </a:lnTo>
                <a:lnTo>
                  <a:pt x="40910" y="62430"/>
                </a:lnTo>
                <a:lnTo>
                  <a:pt x="40910" y="62420"/>
                </a:lnTo>
                <a:lnTo>
                  <a:pt x="40890" y="62390"/>
                </a:lnTo>
                <a:lnTo>
                  <a:pt x="40860" y="62350"/>
                </a:lnTo>
                <a:lnTo>
                  <a:pt x="40870" y="62330"/>
                </a:lnTo>
                <a:lnTo>
                  <a:pt x="40860" y="62310"/>
                </a:lnTo>
                <a:lnTo>
                  <a:pt x="40840" y="62320"/>
                </a:lnTo>
                <a:lnTo>
                  <a:pt x="40820" y="62320"/>
                </a:lnTo>
                <a:lnTo>
                  <a:pt x="40810" y="62290"/>
                </a:lnTo>
                <a:lnTo>
                  <a:pt x="40810" y="62260"/>
                </a:lnTo>
                <a:lnTo>
                  <a:pt x="40800" y="62250"/>
                </a:lnTo>
                <a:lnTo>
                  <a:pt x="40780" y="62250"/>
                </a:lnTo>
                <a:lnTo>
                  <a:pt x="40770" y="62240"/>
                </a:lnTo>
                <a:lnTo>
                  <a:pt x="40770" y="62230"/>
                </a:lnTo>
                <a:lnTo>
                  <a:pt x="40780" y="62210"/>
                </a:lnTo>
                <a:lnTo>
                  <a:pt x="40780" y="62200"/>
                </a:lnTo>
                <a:lnTo>
                  <a:pt x="40780" y="62190"/>
                </a:lnTo>
                <a:lnTo>
                  <a:pt x="40750" y="62190"/>
                </a:lnTo>
                <a:lnTo>
                  <a:pt x="40750" y="62170"/>
                </a:lnTo>
                <a:lnTo>
                  <a:pt x="40750" y="62150"/>
                </a:lnTo>
                <a:lnTo>
                  <a:pt x="40730" y="62140"/>
                </a:lnTo>
                <a:lnTo>
                  <a:pt x="40720" y="62140"/>
                </a:lnTo>
                <a:lnTo>
                  <a:pt x="40690" y="62100"/>
                </a:lnTo>
                <a:lnTo>
                  <a:pt x="40670" y="62090"/>
                </a:lnTo>
                <a:lnTo>
                  <a:pt x="40660" y="62080"/>
                </a:lnTo>
                <a:lnTo>
                  <a:pt x="40630" y="62070"/>
                </a:lnTo>
                <a:lnTo>
                  <a:pt x="40620" y="62060"/>
                </a:lnTo>
                <a:lnTo>
                  <a:pt x="40630" y="62040"/>
                </a:lnTo>
                <a:lnTo>
                  <a:pt x="40630" y="62030"/>
                </a:lnTo>
                <a:lnTo>
                  <a:pt x="40600" y="62010"/>
                </a:lnTo>
                <a:lnTo>
                  <a:pt x="40590" y="62000"/>
                </a:lnTo>
                <a:lnTo>
                  <a:pt x="40580" y="61990"/>
                </a:lnTo>
                <a:lnTo>
                  <a:pt x="40570" y="61990"/>
                </a:lnTo>
                <a:lnTo>
                  <a:pt x="40560" y="61990"/>
                </a:lnTo>
                <a:lnTo>
                  <a:pt x="40550" y="61950"/>
                </a:lnTo>
                <a:lnTo>
                  <a:pt x="40550" y="61940"/>
                </a:lnTo>
                <a:lnTo>
                  <a:pt x="40520" y="61910"/>
                </a:lnTo>
                <a:lnTo>
                  <a:pt x="40500" y="61870"/>
                </a:lnTo>
                <a:lnTo>
                  <a:pt x="40490" y="61860"/>
                </a:lnTo>
                <a:lnTo>
                  <a:pt x="40480" y="61830"/>
                </a:lnTo>
                <a:lnTo>
                  <a:pt x="40480" y="61820"/>
                </a:lnTo>
                <a:lnTo>
                  <a:pt x="40470" y="61810"/>
                </a:lnTo>
                <a:lnTo>
                  <a:pt x="40410" y="61800"/>
                </a:lnTo>
                <a:lnTo>
                  <a:pt x="40390" y="61780"/>
                </a:lnTo>
                <a:lnTo>
                  <a:pt x="40380" y="61750"/>
                </a:lnTo>
                <a:lnTo>
                  <a:pt x="40350" y="61730"/>
                </a:lnTo>
                <a:lnTo>
                  <a:pt x="40340" y="61730"/>
                </a:lnTo>
                <a:lnTo>
                  <a:pt x="40320" y="61710"/>
                </a:lnTo>
                <a:lnTo>
                  <a:pt x="40310" y="61670"/>
                </a:lnTo>
                <a:lnTo>
                  <a:pt x="40290" y="61640"/>
                </a:lnTo>
                <a:lnTo>
                  <a:pt x="40290" y="61620"/>
                </a:lnTo>
                <a:lnTo>
                  <a:pt x="40280" y="61600"/>
                </a:lnTo>
                <a:lnTo>
                  <a:pt x="40270" y="61590"/>
                </a:lnTo>
                <a:lnTo>
                  <a:pt x="40260" y="61580"/>
                </a:lnTo>
                <a:lnTo>
                  <a:pt x="40260" y="61560"/>
                </a:lnTo>
                <a:lnTo>
                  <a:pt x="40250" y="61550"/>
                </a:lnTo>
                <a:lnTo>
                  <a:pt x="40260" y="61500"/>
                </a:lnTo>
                <a:lnTo>
                  <a:pt x="40260" y="61490"/>
                </a:lnTo>
                <a:lnTo>
                  <a:pt x="40270" y="61470"/>
                </a:lnTo>
                <a:lnTo>
                  <a:pt x="40270" y="61460"/>
                </a:lnTo>
                <a:lnTo>
                  <a:pt x="40270" y="61450"/>
                </a:lnTo>
                <a:lnTo>
                  <a:pt x="40260" y="61450"/>
                </a:lnTo>
                <a:lnTo>
                  <a:pt x="40240" y="61440"/>
                </a:lnTo>
                <a:lnTo>
                  <a:pt x="40230" y="61430"/>
                </a:lnTo>
                <a:lnTo>
                  <a:pt x="40230" y="61420"/>
                </a:lnTo>
                <a:lnTo>
                  <a:pt x="40230" y="61390"/>
                </a:lnTo>
                <a:lnTo>
                  <a:pt x="40230" y="61380"/>
                </a:lnTo>
                <a:lnTo>
                  <a:pt x="40250" y="61350"/>
                </a:lnTo>
                <a:lnTo>
                  <a:pt x="40220" y="61300"/>
                </a:lnTo>
                <a:lnTo>
                  <a:pt x="40220" y="61280"/>
                </a:lnTo>
                <a:lnTo>
                  <a:pt x="40230" y="61280"/>
                </a:lnTo>
                <a:lnTo>
                  <a:pt x="40260" y="61270"/>
                </a:lnTo>
                <a:lnTo>
                  <a:pt x="40260" y="61250"/>
                </a:lnTo>
                <a:lnTo>
                  <a:pt x="40260" y="61230"/>
                </a:lnTo>
                <a:lnTo>
                  <a:pt x="40230" y="61200"/>
                </a:lnTo>
                <a:lnTo>
                  <a:pt x="40240" y="61180"/>
                </a:lnTo>
                <a:lnTo>
                  <a:pt x="40300" y="61180"/>
                </a:lnTo>
                <a:lnTo>
                  <a:pt x="40290" y="61160"/>
                </a:lnTo>
                <a:lnTo>
                  <a:pt x="40260" y="61130"/>
                </a:lnTo>
                <a:lnTo>
                  <a:pt x="40260" y="61120"/>
                </a:lnTo>
                <a:lnTo>
                  <a:pt x="40280" y="61100"/>
                </a:lnTo>
                <a:lnTo>
                  <a:pt x="40290" y="61080"/>
                </a:lnTo>
                <a:lnTo>
                  <a:pt x="40280" y="61030"/>
                </a:lnTo>
                <a:lnTo>
                  <a:pt x="40280" y="61010"/>
                </a:lnTo>
                <a:lnTo>
                  <a:pt x="40280" y="60980"/>
                </a:lnTo>
                <a:lnTo>
                  <a:pt x="40240" y="60940"/>
                </a:lnTo>
                <a:lnTo>
                  <a:pt x="40250" y="60910"/>
                </a:lnTo>
                <a:lnTo>
                  <a:pt x="40270" y="60910"/>
                </a:lnTo>
                <a:lnTo>
                  <a:pt x="40280" y="60900"/>
                </a:lnTo>
                <a:lnTo>
                  <a:pt x="40290" y="60900"/>
                </a:lnTo>
                <a:lnTo>
                  <a:pt x="40300" y="60890"/>
                </a:lnTo>
                <a:lnTo>
                  <a:pt x="40300" y="60880"/>
                </a:lnTo>
                <a:lnTo>
                  <a:pt x="40310" y="60860"/>
                </a:lnTo>
                <a:lnTo>
                  <a:pt x="40310" y="60840"/>
                </a:lnTo>
                <a:lnTo>
                  <a:pt x="40310" y="60830"/>
                </a:lnTo>
                <a:lnTo>
                  <a:pt x="40300" y="60810"/>
                </a:lnTo>
                <a:lnTo>
                  <a:pt x="40300" y="60800"/>
                </a:lnTo>
                <a:lnTo>
                  <a:pt x="40280" y="60790"/>
                </a:lnTo>
                <a:lnTo>
                  <a:pt x="40280" y="60780"/>
                </a:lnTo>
                <a:lnTo>
                  <a:pt x="40280" y="60770"/>
                </a:lnTo>
                <a:lnTo>
                  <a:pt x="40270" y="60770"/>
                </a:lnTo>
                <a:lnTo>
                  <a:pt x="40260" y="60760"/>
                </a:lnTo>
                <a:lnTo>
                  <a:pt x="40260" y="60750"/>
                </a:lnTo>
                <a:lnTo>
                  <a:pt x="40250" y="60740"/>
                </a:lnTo>
                <a:lnTo>
                  <a:pt x="40250" y="60700"/>
                </a:lnTo>
                <a:lnTo>
                  <a:pt x="40230" y="60670"/>
                </a:lnTo>
                <a:lnTo>
                  <a:pt x="40240" y="60650"/>
                </a:lnTo>
                <a:lnTo>
                  <a:pt x="40220" y="60630"/>
                </a:lnTo>
                <a:lnTo>
                  <a:pt x="40210" y="60600"/>
                </a:lnTo>
                <a:lnTo>
                  <a:pt x="40200" y="60560"/>
                </a:lnTo>
                <a:lnTo>
                  <a:pt x="40200" y="60520"/>
                </a:lnTo>
                <a:lnTo>
                  <a:pt x="40200" y="60470"/>
                </a:lnTo>
                <a:lnTo>
                  <a:pt x="40200" y="60460"/>
                </a:lnTo>
                <a:lnTo>
                  <a:pt x="40170" y="60450"/>
                </a:lnTo>
                <a:lnTo>
                  <a:pt x="40160" y="60440"/>
                </a:lnTo>
                <a:lnTo>
                  <a:pt x="40160" y="60420"/>
                </a:lnTo>
                <a:lnTo>
                  <a:pt x="40160" y="60410"/>
                </a:lnTo>
                <a:lnTo>
                  <a:pt x="40190" y="60370"/>
                </a:lnTo>
                <a:lnTo>
                  <a:pt x="40180" y="60350"/>
                </a:lnTo>
                <a:lnTo>
                  <a:pt x="40170" y="60340"/>
                </a:lnTo>
                <a:lnTo>
                  <a:pt x="40160" y="60340"/>
                </a:lnTo>
                <a:lnTo>
                  <a:pt x="40150" y="60330"/>
                </a:lnTo>
                <a:lnTo>
                  <a:pt x="40140" y="60320"/>
                </a:lnTo>
                <a:lnTo>
                  <a:pt x="40150" y="60300"/>
                </a:lnTo>
                <a:lnTo>
                  <a:pt x="40160" y="60280"/>
                </a:lnTo>
                <a:lnTo>
                  <a:pt x="40160" y="60260"/>
                </a:lnTo>
                <a:lnTo>
                  <a:pt x="40150" y="60230"/>
                </a:lnTo>
                <a:lnTo>
                  <a:pt x="40160" y="60220"/>
                </a:lnTo>
                <a:lnTo>
                  <a:pt x="40200" y="60220"/>
                </a:lnTo>
                <a:lnTo>
                  <a:pt x="40210" y="60170"/>
                </a:lnTo>
                <a:lnTo>
                  <a:pt x="40170" y="60130"/>
                </a:lnTo>
                <a:lnTo>
                  <a:pt x="40160" y="60120"/>
                </a:lnTo>
                <a:lnTo>
                  <a:pt x="40160" y="60110"/>
                </a:lnTo>
                <a:lnTo>
                  <a:pt x="40160" y="60100"/>
                </a:lnTo>
                <a:lnTo>
                  <a:pt x="40160" y="60090"/>
                </a:lnTo>
                <a:lnTo>
                  <a:pt x="40200" y="60020"/>
                </a:lnTo>
                <a:lnTo>
                  <a:pt x="40200" y="60000"/>
                </a:lnTo>
                <a:lnTo>
                  <a:pt x="40200" y="59950"/>
                </a:lnTo>
                <a:lnTo>
                  <a:pt x="40160" y="59920"/>
                </a:lnTo>
                <a:lnTo>
                  <a:pt x="40160" y="59910"/>
                </a:lnTo>
                <a:lnTo>
                  <a:pt x="40150" y="59900"/>
                </a:lnTo>
                <a:lnTo>
                  <a:pt x="40130" y="59890"/>
                </a:lnTo>
                <a:lnTo>
                  <a:pt x="40120" y="59880"/>
                </a:lnTo>
                <a:lnTo>
                  <a:pt x="40140" y="59840"/>
                </a:lnTo>
                <a:lnTo>
                  <a:pt x="40150" y="59820"/>
                </a:lnTo>
                <a:lnTo>
                  <a:pt x="40160" y="59780"/>
                </a:lnTo>
                <a:lnTo>
                  <a:pt x="40170" y="59740"/>
                </a:lnTo>
                <a:lnTo>
                  <a:pt x="40170" y="59730"/>
                </a:lnTo>
                <a:lnTo>
                  <a:pt x="40200" y="59700"/>
                </a:lnTo>
                <a:lnTo>
                  <a:pt x="40200" y="59680"/>
                </a:lnTo>
                <a:lnTo>
                  <a:pt x="40200" y="59660"/>
                </a:lnTo>
                <a:lnTo>
                  <a:pt x="40190" y="59610"/>
                </a:lnTo>
                <a:lnTo>
                  <a:pt x="40190" y="59580"/>
                </a:lnTo>
                <a:lnTo>
                  <a:pt x="40250" y="59490"/>
                </a:lnTo>
                <a:lnTo>
                  <a:pt x="40260" y="59480"/>
                </a:lnTo>
                <a:lnTo>
                  <a:pt x="40300" y="59480"/>
                </a:lnTo>
                <a:lnTo>
                  <a:pt x="40310" y="59470"/>
                </a:lnTo>
                <a:lnTo>
                  <a:pt x="40340" y="59400"/>
                </a:lnTo>
                <a:lnTo>
                  <a:pt x="40350" y="59390"/>
                </a:lnTo>
                <a:lnTo>
                  <a:pt x="40400" y="59390"/>
                </a:lnTo>
                <a:lnTo>
                  <a:pt x="40410" y="59380"/>
                </a:lnTo>
                <a:lnTo>
                  <a:pt x="40430" y="59310"/>
                </a:lnTo>
                <a:lnTo>
                  <a:pt x="40430" y="59290"/>
                </a:lnTo>
                <a:lnTo>
                  <a:pt x="40440" y="59290"/>
                </a:lnTo>
                <a:lnTo>
                  <a:pt x="40450" y="59280"/>
                </a:lnTo>
                <a:lnTo>
                  <a:pt x="40470" y="59280"/>
                </a:lnTo>
                <a:lnTo>
                  <a:pt x="40520" y="59280"/>
                </a:lnTo>
                <a:lnTo>
                  <a:pt x="40530" y="59270"/>
                </a:lnTo>
                <a:lnTo>
                  <a:pt x="40540" y="59260"/>
                </a:lnTo>
                <a:lnTo>
                  <a:pt x="40560" y="59230"/>
                </a:lnTo>
                <a:lnTo>
                  <a:pt x="40570" y="59220"/>
                </a:lnTo>
                <a:lnTo>
                  <a:pt x="40620" y="59210"/>
                </a:lnTo>
                <a:lnTo>
                  <a:pt x="40650" y="59160"/>
                </a:lnTo>
                <a:lnTo>
                  <a:pt x="40710" y="59140"/>
                </a:lnTo>
                <a:lnTo>
                  <a:pt x="40720" y="59130"/>
                </a:lnTo>
                <a:lnTo>
                  <a:pt x="40730" y="59130"/>
                </a:lnTo>
                <a:lnTo>
                  <a:pt x="40740" y="59120"/>
                </a:lnTo>
                <a:lnTo>
                  <a:pt x="40760" y="59070"/>
                </a:lnTo>
                <a:lnTo>
                  <a:pt x="40780" y="59070"/>
                </a:lnTo>
                <a:lnTo>
                  <a:pt x="40830" y="59020"/>
                </a:lnTo>
                <a:lnTo>
                  <a:pt x="40840" y="59000"/>
                </a:lnTo>
                <a:lnTo>
                  <a:pt x="40850" y="58980"/>
                </a:lnTo>
                <a:lnTo>
                  <a:pt x="40860" y="58970"/>
                </a:lnTo>
                <a:lnTo>
                  <a:pt x="40890" y="58960"/>
                </a:lnTo>
                <a:lnTo>
                  <a:pt x="40950" y="58960"/>
                </a:lnTo>
                <a:lnTo>
                  <a:pt x="40970" y="58950"/>
                </a:lnTo>
                <a:lnTo>
                  <a:pt x="40980" y="58940"/>
                </a:lnTo>
                <a:lnTo>
                  <a:pt x="41020" y="58920"/>
                </a:lnTo>
                <a:lnTo>
                  <a:pt x="41090" y="58860"/>
                </a:lnTo>
                <a:lnTo>
                  <a:pt x="41100" y="58840"/>
                </a:lnTo>
                <a:lnTo>
                  <a:pt x="41090" y="58790"/>
                </a:lnTo>
                <a:lnTo>
                  <a:pt x="41100" y="58780"/>
                </a:lnTo>
                <a:lnTo>
                  <a:pt x="41120" y="58800"/>
                </a:lnTo>
                <a:lnTo>
                  <a:pt x="41150" y="58830"/>
                </a:lnTo>
                <a:lnTo>
                  <a:pt x="41160" y="58840"/>
                </a:lnTo>
                <a:lnTo>
                  <a:pt x="41160" y="58850"/>
                </a:lnTo>
                <a:lnTo>
                  <a:pt x="41170" y="58850"/>
                </a:lnTo>
                <a:lnTo>
                  <a:pt x="41180" y="58840"/>
                </a:lnTo>
                <a:lnTo>
                  <a:pt x="41210" y="58790"/>
                </a:lnTo>
                <a:lnTo>
                  <a:pt x="41250" y="58790"/>
                </a:lnTo>
                <a:lnTo>
                  <a:pt x="41260" y="58790"/>
                </a:lnTo>
                <a:lnTo>
                  <a:pt x="41310" y="58760"/>
                </a:lnTo>
                <a:lnTo>
                  <a:pt x="41350" y="58760"/>
                </a:lnTo>
                <a:lnTo>
                  <a:pt x="41370" y="58770"/>
                </a:lnTo>
                <a:lnTo>
                  <a:pt x="41420" y="58780"/>
                </a:lnTo>
                <a:lnTo>
                  <a:pt x="41460" y="58750"/>
                </a:lnTo>
                <a:lnTo>
                  <a:pt x="41480" y="58690"/>
                </a:lnTo>
                <a:lnTo>
                  <a:pt x="41500" y="58670"/>
                </a:lnTo>
                <a:lnTo>
                  <a:pt x="41520" y="58670"/>
                </a:lnTo>
                <a:lnTo>
                  <a:pt x="41530" y="58660"/>
                </a:lnTo>
                <a:lnTo>
                  <a:pt x="41550" y="58660"/>
                </a:lnTo>
                <a:lnTo>
                  <a:pt x="41580" y="58670"/>
                </a:lnTo>
                <a:lnTo>
                  <a:pt x="41590" y="58660"/>
                </a:lnTo>
                <a:lnTo>
                  <a:pt x="41610" y="58640"/>
                </a:lnTo>
                <a:lnTo>
                  <a:pt x="41640" y="58640"/>
                </a:lnTo>
                <a:lnTo>
                  <a:pt x="41650" y="58640"/>
                </a:lnTo>
                <a:lnTo>
                  <a:pt x="41660" y="58620"/>
                </a:lnTo>
                <a:lnTo>
                  <a:pt x="41670" y="58600"/>
                </a:lnTo>
                <a:lnTo>
                  <a:pt x="41680" y="58580"/>
                </a:lnTo>
                <a:lnTo>
                  <a:pt x="41680" y="58540"/>
                </a:lnTo>
                <a:lnTo>
                  <a:pt x="41710" y="58530"/>
                </a:lnTo>
                <a:lnTo>
                  <a:pt x="41740" y="58530"/>
                </a:lnTo>
                <a:lnTo>
                  <a:pt x="41750" y="58520"/>
                </a:lnTo>
                <a:lnTo>
                  <a:pt x="41750" y="58510"/>
                </a:lnTo>
                <a:lnTo>
                  <a:pt x="41780" y="58440"/>
                </a:lnTo>
                <a:lnTo>
                  <a:pt x="41770" y="58410"/>
                </a:lnTo>
                <a:lnTo>
                  <a:pt x="41800" y="58380"/>
                </a:lnTo>
                <a:lnTo>
                  <a:pt x="41820" y="58360"/>
                </a:lnTo>
                <a:lnTo>
                  <a:pt x="41810" y="58290"/>
                </a:lnTo>
                <a:lnTo>
                  <a:pt x="41840" y="58260"/>
                </a:lnTo>
                <a:lnTo>
                  <a:pt x="41850" y="58240"/>
                </a:lnTo>
                <a:lnTo>
                  <a:pt x="41880" y="58170"/>
                </a:lnTo>
                <a:lnTo>
                  <a:pt x="41880" y="58160"/>
                </a:lnTo>
                <a:lnTo>
                  <a:pt x="41880" y="58150"/>
                </a:lnTo>
                <a:lnTo>
                  <a:pt x="41890" y="58130"/>
                </a:lnTo>
                <a:lnTo>
                  <a:pt x="41900" y="58120"/>
                </a:lnTo>
                <a:lnTo>
                  <a:pt x="41910" y="58110"/>
                </a:lnTo>
                <a:lnTo>
                  <a:pt x="41930" y="58120"/>
                </a:lnTo>
                <a:lnTo>
                  <a:pt x="41960" y="58120"/>
                </a:lnTo>
                <a:lnTo>
                  <a:pt x="41990" y="58110"/>
                </a:lnTo>
                <a:lnTo>
                  <a:pt x="42020" y="58100"/>
                </a:lnTo>
                <a:lnTo>
                  <a:pt x="42050" y="58080"/>
                </a:lnTo>
                <a:lnTo>
                  <a:pt x="42070" y="58080"/>
                </a:lnTo>
                <a:lnTo>
                  <a:pt x="42080" y="58080"/>
                </a:lnTo>
                <a:lnTo>
                  <a:pt x="42100" y="58050"/>
                </a:lnTo>
                <a:lnTo>
                  <a:pt x="42110" y="58040"/>
                </a:lnTo>
                <a:lnTo>
                  <a:pt x="42120" y="58030"/>
                </a:lnTo>
                <a:lnTo>
                  <a:pt x="42160" y="58020"/>
                </a:lnTo>
                <a:lnTo>
                  <a:pt x="42170" y="58020"/>
                </a:lnTo>
                <a:lnTo>
                  <a:pt x="42180" y="58000"/>
                </a:lnTo>
                <a:lnTo>
                  <a:pt x="42180" y="57990"/>
                </a:lnTo>
                <a:lnTo>
                  <a:pt x="42180" y="57970"/>
                </a:lnTo>
                <a:lnTo>
                  <a:pt x="42170" y="57930"/>
                </a:lnTo>
                <a:lnTo>
                  <a:pt x="42170" y="57920"/>
                </a:lnTo>
                <a:lnTo>
                  <a:pt x="42190" y="57830"/>
                </a:lnTo>
                <a:lnTo>
                  <a:pt x="42240" y="57780"/>
                </a:lnTo>
                <a:lnTo>
                  <a:pt x="42300" y="57740"/>
                </a:lnTo>
                <a:lnTo>
                  <a:pt x="42310" y="57730"/>
                </a:lnTo>
                <a:lnTo>
                  <a:pt x="42360" y="57710"/>
                </a:lnTo>
                <a:lnTo>
                  <a:pt x="42380" y="57680"/>
                </a:lnTo>
                <a:lnTo>
                  <a:pt x="42370" y="57660"/>
                </a:lnTo>
                <a:lnTo>
                  <a:pt x="42390" y="57620"/>
                </a:lnTo>
                <a:lnTo>
                  <a:pt x="42400" y="57600"/>
                </a:lnTo>
                <a:lnTo>
                  <a:pt x="42410" y="57590"/>
                </a:lnTo>
                <a:lnTo>
                  <a:pt x="42430" y="57590"/>
                </a:lnTo>
                <a:lnTo>
                  <a:pt x="42460" y="57550"/>
                </a:lnTo>
                <a:lnTo>
                  <a:pt x="42450" y="57500"/>
                </a:lnTo>
                <a:lnTo>
                  <a:pt x="42450" y="57490"/>
                </a:lnTo>
                <a:lnTo>
                  <a:pt x="42460" y="57470"/>
                </a:lnTo>
                <a:lnTo>
                  <a:pt x="42460" y="57460"/>
                </a:lnTo>
                <a:lnTo>
                  <a:pt x="42470" y="57440"/>
                </a:lnTo>
                <a:lnTo>
                  <a:pt x="42460" y="57410"/>
                </a:lnTo>
                <a:lnTo>
                  <a:pt x="42460" y="57370"/>
                </a:lnTo>
                <a:lnTo>
                  <a:pt x="42440" y="57330"/>
                </a:lnTo>
                <a:lnTo>
                  <a:pt x="42440" y="57320"/>
                </a:lnTo>
                <a:lnTo>
                  <a:pt x="42460" y="57320"/>
                </a:lnTo>
                <a:lnTo>
                  <a:pt x="42480" y="57330"/>
                </a:lnTo>
                <a:lnTo>
                  <a:pt x="42500" y="57330"/>
                </a:lnTo>
                <a:lnTo>
                  <a:pt x="42510" y="57320"/>
                </a:lnTo>
                <a:lnTo>
                  <a:pt x="42500" y="57280"/>
                </a:lnTo>
                <a:lnTo>
                  <a:pt x="42510" y="57250"/>
                </a:lnTo>
                <a:lnTo>
                  <a:pt x="42510" y="57220"/>
                </a:lnTo>
                <a:lnTo>
                  <a:pt x="42480" y="57190"/>
                </a:lnTo>
                <a:lnTo>
                  <a:pt x="42480" y="57180"/>
                </a:lnTo>
                <a:lnTo>
                  <a:pt x="42490" y="57170"/>
                </a:lnTo>
                <a:lnTo>
                  <a:pt x="42500" y="57170"/>
                </a:lnTo>
                <a:lnTo>
                  <a:pt x="42520" y="57160"/>
                </a:lnTo>
                <a:lnTo>
                  <a:pt x="42530" y="57140"/>
                </a:lnTo>
                <a:lnTo>
                  <a:pt x="42520" y="57120"/>
                </a:lnTo>
                <a:lnTo>
                  <a:pt x="42510" y="57090"/>
                </a:lnTo>
                <a:lnTo>
                  <a:pt x="42530" y="57030"/>
                </a:lnTo>
                <a:lnTo>
                  <a:pt x="42540" y="57020"/>
                </a:lnTo>
                <a:lnTo>
                  <a:pt x="42550" y="57020"/>
                </a:lnTo>
                <a:lnTo>
                  <a:pt x="42550" y="57000"/>
                </a:lnTo>
                <a:lnTo>
                  <a:pt x="42510" y="56950"/>
                </a:lnTo>
                <a:lnTo>
                  <a:pt x="42510" y="56930"/>
                </a:lnTo>
                <a:lnTo>
                  <a:pt x="42500" y="56920"/>
                </a:lnTo>
                <a:lnTo>
                  <a:pt x="42470" y="56900"/>
                </a:lnTo>
                <a:lnTo>
                  <a:pt x="42440" y="56890"/>
                </a:lnTo>
                <a:lnTo>
                  <a:pt x="42430" y="56890"/>
                </a:lnTo>
                <a:lnTo>
                  <a:pt x="42440" y="56870"/>
                </a:lnTo>
                <a:lnTo>
                  <a:pt x="42460" y="56860"/>
                </a:lnTo>
                <a:lnTo>
                  <a:pt x="42470" y="56840"/>
                </a:lnTo>
                <a:lnTo>
                  <a:pt x="42420" y="56790"/>
                </a:lnTo>
                <a:lnTo>
                  <a:pt x="42410" y="56790"/>
                </a:lnTo>
                <a:lnTo>
                  <a:pt x="42380" y="56770"/>
                </a:lnTo>
                <a:lnTo>
                  <a:pt x="42380" y="56750"/>
                </a:lnTo>
                <a:lnTo>
                  <a:pt x="42370" y="56740"/>
                </a:lnTo>
                <a:lnTo>
                  <a:pt x="42380" y="56730"/>
                </a:lnTo>
                <a:lnTo>
                  <a:pt x="42380" y="56720"/>
                </a:lnTo>
                <a:lnTo>
                  <a:pt x="42380" y="56700"/>
                </a:lnTo>
                <a:lnTo>
                  <a:pt x="42390" y="56680"/>
                </a:lnTo>
                <a:lnTo>
                  <a:pt x="42390" y="56670"/>
                </a:lnTo>
                <a:lnTo>
                  <a:pt x="42390" y="56660"/>
                </a:lnTo>
                <a:lnTo>
                  <a:pt x="42380" y="56660"/>
                </a:lnTo>
                <a:lnTo>
                  <a:pt x="42360" y="56640"/>
                </a:lnTo>
                <a:lnTo>
                  <a:pt x="42370" y="56630"/>
                </a:lnTo>
                <a:lnTo>
                  <a:pt x="42390" y="56590"/>
                </a:lnTo>
                <a:lnTo>
                  <a:pt x="42390" y="56560"/>
                </a:lnTo>
                <a:lnTo>
                  <a:pt x="42380" y="56550"/>
                </a:lnTo>
                <a:lnTo>
                  <a:pt x="42370" y="56560"/>
                </a:lnTo>
                <a:lnTo>
                  <a:pt x="42350" y="56570"/>
                </a:lnTo>
                <a:lnTo>
                  <a:pt x="42340" y="56580"/>
                </a:lnTo>
                <a:lnTo>
                  <a:pt x="42330" y="56570"/>
                </a:lnTo>
                <a:lnTo>
                  <a:pt x="42350" y="56480"/>
                </a:lnTo>
                <a:lnTo>
                  <a:pt x="42360" y="56460"/>
                </a:lnTo>
                <a:lnTo>
                  <a:pt x="42370" y="56450"/>
                </a:lnTo>
                <a:lnTo>
                  <a:pt x="42390" y="56440"/>
                </a:lnTo>
                <a:lnTo>
                  <a:pt x="42370" y="56410"/>
                </a:lnTo>
                <a:lnTo>
                  <a:pt x="42370" y="56370"/>
                </a:lnTo>
                <a:lnTo>
                  <a:pt x="42360" y="56350"/>
                </a:lnTo>
                <a:lnTo>
                  <a:pt x="42370" y="56330"/>
                </a:lnTo>
                <a:lnTo>
                  <a:pt x="42430" y="56340"/>
                </a:lnTo>
                <a:lnTo>
                  <a:pt x="42460" y="56340"/>
                </a:lnTo>
                <a:lnTo>
                  <a:pt x="42480" y="56340"/>
                </a:lnTo>
                <a:lnTo>
                  <a:pt x="42490" y="56340"/>
                </a:lnTo>
                <a:lnTo>
                  <a:pt x="42490" y="56330"/>
                </a:lnTo>
                <a:lnTo>
                  <a:pt x="42470" y="56320"/>
                </a:lnTo>
                <a:lnTo>
                  <a:pt x="42440" y="56330"/>
                </a:lnTo>
                <a:lnTo>
                  <a:pt x="42430" y="56320"/>
                </a:lnTo>
                <a:lnTo>
                  <a:pt x="42380" y="56330"/>
                </a:lnTo>
                <a:lnTo>
                  <a:pt x="42370" y="56310"/>
                </a:lnTo>
                <a:lnTo>
                  <a:pt x="42360" y="56300"/>
                </a:lnTo>
                <a:lnTo>
                  <a:pt x="42360" y="56290"/>
                </a:lnTo>
                <a:lnTo>
                  <a:pt x="42350" y="56240"/>
                </a:lnTo>
                <a:lnTo>
                  <a:pt x="42340" y="56230"/>
                </a:lnTo>
                <a:lnTo>
                  <a:pt x="42350" y="56150"/>
                </a:lnTo>
                <a:lnTo>
                  <a:pt x="42350" y="56110"/>
                </a:lnTo>
                <a:lnTo>
                  <a:pt x="42340" y="56070"/>
                </a:lnTo>
                <a:lnTo>
                  <a:pt x="42340" y="56060"/>
                </a:lnTo>
                <a:lnTo>
                  <a:pt x="42350" y="56060"/>
                </a:lnTo>
                <a:lnTo>
                  <a:pt x="42380" y="56050"/>
                </a:lnTo>
                <a:lnTo>
                  <a:pt x="42390" y="56040"/>
                </a:lnTo>
                <a:lnTo>
                  <a:pt x="42420" y="56020"/>
                </a:lnTo>
                <a:lnTo>
                  <a:pt x="42440" y="56010"/>
                </a:lnTo>
                <a:lnTo>
                  <a:pt x="42440" y="56000"/>
                </a:lnTo>
                <a:lnTo>
                  <a:pt x="42450" y="55990"/>
                </a:lnTo>
                <a:lnTo>
                  <a:pt x="42430" y="55990"/>
                </a:lnTo>
                <a:lnTo>
                  <a:pt x="42360" y="56040"/>
                </a:lnTo>
                <a:lnTo>
                  <a:pt x="42340" y="56040"/>
                </a:lnTo>
                <a:lnTo>
                  <a:pt x="42330" y="56030"/>
                </a:lnTo>
                <a:lnTo>
                  <a:pt x="42320" y="56030"/>
                </a:lnTo>
                <a:lnTo>
                  <a:pt x="42310" y="55990"/>
                </a:lnTo>
                <a:lnTo>
                  <a:pt x="42320" y="55950"/>
                </a:lnTo>
                <a:lnTo>
                  <a:pt x="42320" y="55940"/>
                </a:lnTo>
                <a:lnTo>
                  <a:pt x="42320" y="55930"/>
                </a:lnTo>
                <a:lnTo>
                  <a:pt x="42320" y="55900"/>
                </a:lnTo>
                <a:lnTo>
                  <a:pt x="42340" y="55860"/>
                </a:lnTo>
                <a:lnTo>
                  <a:pt x="42350" y="55850"/>
                </a:lnTo>
                <a:lnTo>
                  <a:pt x="42390" y="55860"/>
                </a:lnTo>
                <a:lnTo>
                  <a:pt x="42390" y="55850"/>
                </a:lnTo>
                <a:lnTo>
                  <a:pt x="42360" y="55830"/>
                </a:lnTo>
                <a:lnTo>
                  <a:pt x="42360" y="55810"/>
                </a:lnTo>
                <a:lnTo>
                  <a:pt x="42330" y="55710"/>
                </a:lnTo>
                <a:lnTo>
                  <a:pt x="42340" y="55700"/>
                </a:lnTo>
                <a:lnTo>
                  <a:pt x="42340" y="55690"/>
                </a:lnTo>
                <a:lnTo>
                  <a:pt x="42390" y="55690"/>
                </a:lnTo>
                <a:lnTo>
                  <a:pt x="42390" y="55680"/>
                </a:lnTo>
                <a:lnTo>
                  <a:pt x="42380" y="55680"/>
                </a:lnTo>
                <a:lnTo>
                  <a:pt x="42350" y="55670"/>
                </a:lnTo>
                <a:lnTo>
                  <a:pt x="42370" y="55650"/>
                </a:lnTo>
                <a:lnTo>
                  <a:pt x="42370" y="55640"/>
                </a:lnTo>
                <a:lnTo>
                  <a:pt x="42380" y="55630"/>
                </a:lnTo>
                <a:lnTo>
                  <a:pt x="42390" y="55610"/>
                </a:lnTo>
                <a:lnTo>
                  <a:pt x="42420" y="55600"/>
                </a:lnTo>
                <a:lnTo>
                  <a:pt x="42430" y="55600"/>
                </a:lnTo>
                <a:lnTo>
                  <a:pt x="42440" y="55590"/>
                </a:lnTo>
                <a:lnTo>
                  <a:pt x="42480" y="55580"/>
                </a:lnTo>
                <a:lnTo>
                  <a:pt x="42500" y="55600"/>
                </a:lnTo>
                <a:lnTo>
                  <a:pt x="42510" y="55600"/>
                </a:lnTo>
                <a:lnTo>
                  <a:pt x="42520" y="55600"/>
                </a:lnTo>
                <a:lnTo>
                  <a:pt x="42500" y="55580"/>
                </a:lnTo>
                <a:lnTo>
                  <a:pt x="42490" y="55580"/>
                </a:lnTo>
                <a:lnTo>
                  <a:pt x="42490" y="55570"/>
                </a:lnTo>
                <a:lnTo>
                  <a:pt x="42480" y="55560"/>
                </a:lnTo>
                <a:lnTo>
                  <a:pt x="42510" y="55520"/>
                </a:lnTo>
                <a:lnTo>
                  <a:pt x="42460" y="55450"/>
                </a:lnTo>
                <a:lnTo>
                  <a:pt x="42460" y="55440"/>
                </a:lnTo>
                <a:lnTo>
                  <a:pt x="42470" y="55410"/>
                </a:lnTo>
                <a:lnTo>
                  <a:pt x="42480" y="55400"/>
                </a:lnTo>
                <a:lnTo>
                  <a:pt x="42520" y="55400"/>
                </a:lnTo>
                <a:lnTo>
                  <a:pt x="42600" y="55350"/>
                </a:lnTo>
                <a:lnTo>
                  <a:pt x="42610" y="55310"/>
                </a:lnTo>
                <a:lnTo>
                  <a:pt x="42610" y="55280"/>
                </a:lnTo>
                <a:lnTo>
                  <a:pt x="42600" y="55280"/>
                </a:lnTo>
                <a:lnTo>
                  <a:pt x="42560" y="55230"/>
                </a:lnTo>
                <a:lnTo>
                  <a:pt x="42560" y="55220"/>
                </a:lnTo>
                <a:lnTo>
                  <a:pt x="42550" y="55190"/>
                </a:lnTo>
                <a:lnTo>
                  <a:pt x="42530" y="55160"/>
                </a:lnTo>
                <a:lnTo>
                  <a:pt x="42540" y="55140"/>
                </a:lnTo>
                <a:lnTo>
                  <a:pt x="42570" y="55130"/>
                </a:lnTo>
                <a:lnTo>
                  <a:pt x="42570" y="55120"/>
                </a:lnTo>
                <a:lnTo>
                  <a:pt x="42590" y="55100"/>
                </a:lnTo>
                <a:lnTo>
                  <a:pt x="42590" y="55070"/>
                </a:lnTo>
                <a:lnTo>
                  <a:pt x="42580" y="55040"/>
                </a:lnTo>
                <a:lnTo>
                  <a:pt x="42580" y="55030"/>
                </a:lnTo>
                <a:lnTo>
                  <a:pt x="42590" y="55000"/>
                </a:lnTo>
                <a:lnTo>
                  <a:pt x="42580" y="54990"/>
                </a:lnTo>
                <a:lnTo>
                  <a:pt x="42560" y="54970"/>
                </a:lnTo>
                <a:lnTo>
                  <a:pt x="42560" y="54960"/>
                </a:lnTo>
                <a:lnTo>
                  <a:pt x="42550" y="54950"/>
                </a:lnTo>
                <a:lnTo>
                  <a:pt x="42560" y="54940"/>
                </a:lnTo>
                <a:lnTo>
                  <a:pt x="42590" y="54930"/>
                </a:lnTo>
                <a:lnTo>
                  <a:pt x="42600" y="54920"/>
                </a:lnTo>
                <a:lnTo>
                  <a:pt x="42590" y="54910"/>
                </a:lnTo>
                <a:lnTo>
                  <a:pt x="42570" y="54890"/>
                </a:lnTo>
                <a:lnTo>
                  <a:pt x="42540" y="54870"/>
                </a:lnTo>
                <a:lnTo>
                  <a:pt x="42540" y="54860"/>
                </a:lnTo>
                <a:lnTo>
                  <a:pt x="42540" y="54850"/>
                </a:lnTo>
                <a:lnTo>
                  <a:pt x="42550" y="54820"/>
                </a:lnTo>
                <a:lnTo>
                  <a:pt x="42570" y="54770"/>
                </a:lnTo>
                <a:lnTo>
                  <a:pt x="42570" y="54760"/>
                </a:lnTo>
                <a:lnTo>
                  <a:pt x="42570" y="54750"/>
                </a:lnTo>
                <a:lnTo>
                  <a:pt x="42570" y="54730"/>
                </a:lnTo>
                <a:lnTo>
                  <a:pt x="42550" y="54720"/>
                </a:lnTo>
                <a:lnTo>
                  <a:pt x="42550" y="54710"/>
                </a:lnTo>
                <a:lnTo>
                  <a:pt x="42530" y="54640"/>
                </a:lnTo>
                <a:lnTo>
                  <a:pt x="42520" y="54620"/>
                </a:lnTo>
                <a:lnTo>
                  <a:pt x="42500" y="54600"/>
                </a:lnTo>
                <a:lnTo>
                  <a:pt x="42490" y="54550"/>
                </a:lnTo>
                <a:lnTo>
                  <a:pt x="42500" y="54540"/>
                </a:lnTo>
                <a:lnTo>
                  <a:pt x="42510" y="54480"/>
                </a:lnTo>
                <a:lnTo>
                  <a:pt x="42510" y="54460"/>
                </a:lnTo>
                <a:lnTo>
                  <a:pt x="42500" y="54440"/>
                </a:lnTo>
                <a:lnTo>
                  <a:pt x="42480" y="54440"/>
                </a:lnTo>
                <a:lnTo>
                  <a:pt x="42450" y="54420"/>
                </a:lnTo>
                <a:lnTo>
                  <a:pt x="42450" y="54410"/>
                </a:lnTo>
                <a:lnTo>
                  <a:pt x="42450" y="54340"/>
                </a:lnTo>
                <a:lnTo>
                  <a:pt x="42450" y="54330"/>
                </a:lnTo>
                <a:lnTo>
                  <a:pt x="42450" y="54320"/>
                </a:lnTo>
                <a:lnTo>
                  <a:pt x="42430" y="54300"/>
                </a:lnTo>
                <a:lnTo>
                  <a:pt x="42380" y="54280"/>
                </a:lnTo>
                <a:lnTo>
                  <a:pt x="42360" y="54270"/>
                </a:lnTo>
                <a:lnTo>
                  <a:pt x="42340" y="54230"/>
                </a:lnTo>
                <a:lnTo>
                  <a:pt x="42310" y="54190"/>
                </a:lnTo>
                <a:lnTo>
                  <a:pt x="42310" y="54170"/>
                </a:lnTo>
                <a:lnTo>
                  <a:pt x="42310" y="54160"/>
                </a:lnTo>
                <a:lnTo>
                  <a:pt x="42310" y="54110"/>
                </a:lnTo>
                <a:lnTo>
                  <a:pt x="42330" y="54050"/>
                </a:lnTo>
                <a:lnTo>
                  <a:pt x="42330" y="54040"/>
                </a:lnTo>
                <a:lnTo>
                  <a:pt x="42330" y="54020"/>
                </a:lnTo>
                <a:lnTo>
                  <a:pt x="42290" y="53950"/>
                </a:lnTo>
                <a:lnTo>
                  <a:pt x="42270" y="53920"/>
                </a:lnTo>
                <a:lnTo>
                  <a:pt x="42260" y="53900"/>
                </a:lnTo>
                <a:lnTo>
                  <a:pt x="42260" y="53890"/>
                </a:lnTo>
                <a:lnTo>
                  <a:pt x="42230" y="53870"/>
                </a:lnTo>
                <a:lnTo>
                  <a:pt x="42210" y="53850"/>
                </a:lnTo>
                <a:lnTo>
                  <a:pt x="42190" y="53820"/>
                </a:lnTo>
                <a:lnTo>
                  <a:pt x="42170" y="53690"/>
                </a:lnTo>
                <a:lnTo>
                  <a:pt x="42160" y="53560"/>
                </a:lnTo>
                <a:lnTo>
                  <a:pt x="42130" y="53500"/>
                </a:lnTo>
                <a:lnTo>
                  <a:pt x="42130" y="53490"/>
                </a:lnTo>
                <a:lnTo>
                  <a:pt x="42130" y="53460"/>
                </a:lnTo>
                <a:lnTo>
                  <a:pt x="42130" y="53400"/>
                </a:lnTo>
                <a:lnTo>
                  <a:pt x="42080" y="53310"/>
                </a:lnTo>
                <a:lnTo>
                  <a:pt x="42080" y="53300"/>
                </a:lnTo>
                <a:lnTo>
                  <a:pt x="42080" y="53280"/>
                </a:lnTo>
                <a:lnTo>
                  <a:pt x="42070" y="53260"/>
                </a:lnTo>
                <a:lnTo>
                  <a:pt x="42050" y="53230"/>
                </a:lnTo>
                <a:lnTo>
                  <a:pt x="42050" y="53220"/>
                </a:lnTo>
                <a:lnTo>
                  <a:pt x="42050" y="53200"/>
                </a:lnTo>
                <a:lnTo>
                  <a:pt x="42050" y="53190"/>
                </a:lnTo>
                <a:lnTo>
                  <a:pt x="42050" y="53170"/>
                </a:lnTo>
                <a:lnTo>
                  <a:pt x="42050" y="53160"/>
                </a:lnTo>
                <a:lnTo>
                  <a:pt x="42050" y="53150"/>
                </a:lnTo>
                <a:lnTo>
                  <a:pt x="42020" y="53130"/>
                </a:lnTo>
                <a:lnTo>
                  <a:pt x="42020" y="53120"/>
                </a:lnTo>
                <a:lnTo>
                  <a:pt x="42010" y="53110"/>
                </a:lnTo>
                <a:lnTo>
                  <a:pt x="41970" y="53010"/>
                </a:lnTo>
                <a:lnTo>
                  <a:pt x="41920" y="52980"/>
                </a:lnTo>
                <a:lnTo>
                  <a:pt x="41910" y="52980"/>
                </a:lnTo>
                <a:lnTo>
                  <a:pt x="41910" y="52950"/>
                </a:lnTo>
                <a:lnTo>
                  <a:pt x="41920" y="52880"/>
                </a:lnTo>
                <a:lnTo>
                  <a:pt x="41920" y="52860"/>
                </a:lnTo>
                <a:lnTo>
                  <a:pt x="41930" y="52830"/>
                </a:lnTo>
                <a:lnTo>
                  <a:pt x="41930" y="52820"/>
                </a:lnTo>
                <a:lnTo>
                  <a:pt x="41890" y="52780"/>
                </a:lnTo>
                <a:lnTo>
                  <a:pt x="41880" y="52760"/>
                </a:lnTo>
                <a:lnTo>
                  <a:pt x="41910" y="52730"/>
                </a:lnTo>
                <a:lnTo>
                  <a:pt x="41920" y="52710"/>
                </a:lnTo>
                <a:lnTo>
                  <a:pt x="41930" y="52690"/>
                </a:lnTo>
                <a:lnTo>
                  <a:pt x="41930" y="52670"/>
                </a:lnTo>
                <a:lnTo>
                  <a:pt x="41920" y="52660"/>
                </a:lnTo>
                <a:lnTo>
                  <a:pt x="41920" y="52650"/>
                </a:lnTo>
                <a:lnTo>
                  <a:pt x="41900" y="52610"/>
                </a:lnTo>
                <a:lnTo>
                  <a:pt x="41890" y="52590"/>
                </a:lnTo>
                <a:lnTo>
                  <a:pt x="41910" y="52540"/>
                </a:lnTo>
                <a:lnTo>
                  <a:pt x="41900" y="52520"/>
                </a:lnTo>
                <a:lnTo>
                  <a:pt x="41910" y="52510"/>
                </a:lnTo>
                <a:lnTo>
                  <a:pt x="41940" y="52510"/>
                </a:lnTo>
                <a:lnTo>
                  <a:pt x="41960" y="52500"/>
                </a:lnTo>
                <a:lnTo>
                  <a:pt x="41970" y="52500"/>
                </a:lnTo>
                <a:lnTo>
                  <a:pt x="41970" y="52490"/>
                </a:lnTo>
                <a:lnTo>
                  <a:pt x="41980" y="52470"/>
                </a:lnTo>
                <a:lnTo>
                  <a:pt x="41980" y="52440"/>
                </a:lnTo>
                <a:lnTo>
                  <a:pt x="41950" y="52410"/>
                </a:lnTo>
                <a:lnTo>
                  <a:pt x="41950" y="52400"/>
                </a:lnTo>
                <a:lnTo>
                  <a:pt x="41930" y="52350"/>
                </a:lnTo>
                <a:lnTo>
                  <a:pt x="41940" y="52340"/>
                </a:lnTo>
                <a:lnTo>
                  <a:pt x="41940" y="52330"/>
                </a:lnTo>
                <a:lnTo>
                  <a:pt x="41970" y="52290"/>
                </a:lnTo>
                <a:lnTo>
                  <a:pt x="41960" y="52260"/>
                </a:lnTo>
                <a:lnTo>
                  <a:pt x="41910" y="52200"/>
                </a:lnTo>
                <a:lnTo>
                  <a:pt x="41930" y="52170"/>
                </a:lnTo>
                <a:lnTo>
                  <a:pt x="41950" y="52120"/>
                </a:lnTo>
                <a:lnTo>
                  <a:pt x="41940" y="52100"/>
                </a:lnTo>
                <a:lnTo>
                  <a:pt x="41940" y="52080"/>
                </a:lnTo>
                <a:lnTo>
                  <a:pt x="41970" y="52030"/>
                </a:lnTo>
                <a:lnTo>
                  <a:pt x="41990" y="51970"/>
                </a:lnTo>
                <a:lnTo>
                  <a:pt x="42010" y="51960"/>
                </a:lnTo>
                <a:lnTo>
                  <a:pt x="42020" y="51950"/>
                </a:lnTo>
                <a:lnTo>
                  <a:pt x="42030" y="51940"/>
                </a:lnTo>
                <a:lnTo>
                  <a:pt x="42050" y="51910"/>
                </a:lnTo>
                <a:lnTo>
                  <a:pt x="42050" y="51900"/>
                </a:lnTo>
                <a:lnTo>
                  <a:pt x="42050" y="51830"/>
                </a:lnTo>
                <a:lnTo>
                  <a:pt x="42100" y="51830"/>
                </a:lnTo>
                <a:lnTo>
                  <a:pt x="42130" y="51770"/>
                </a:lnTo>
                <a:lnTo>
                  <a:pt x="42160" y="51740"/>
                </a:lnTo>
                <a:lnTo>
                  <a:pt x="42170" y="51730"/>
                </a:lnTo>
                <a:lnTo>
                  <a:pt x="42180" y="51710"/>
                </a:lnTo>
                <a:lnTo>
                  <a:pt x="42180" y="51670"/>
                </a:lnTo>
                <a:lnTo>
                  <a:pt x="42210" y="51660"/>
                </a:lnTo>
                <a:lnTo>
                  <a:pt x="42230" y="51640"/>
                </a:lnTo>
                <a:lnTo>
                  <a:pt x="42240" y="51630"/>
                </a:lnTo>
                <a:lnTo>
                  <a:pt x="42230" y="51610"/>
                </a:lnTo>
                <a:lnTo>
                  <a:pt x="42230" y="51600"/>
                </a:lnTo>
                <a:lnTo>
                  <a:pt x="42190" y="51560"/>
                </a:lnTo>
                <a:lnTo>
                  <a:pt x="42180" y="51540"/>
                </a:lnTo>
                <a:lnTo>
                  <a:pt x="42160" y="51520"/>
                </a:lnTo>
                <a:lnTo>
                  <a:pt x="42140" y="51520"/>
                </a:lnTo>
                <a:lnTo>
                  <a:pt x="42120" y="51520"/>
                </a:lnTo>
                <a:lnTo>
                  <a:pt x="42080" y="51490"/>
                </a:lnTo>
                <a:lnTo>
                  <a:pt x="42070" y="51470"/>
                </a:lnTo>
                <a:lnTo>
                  <a:pt x="42080" y="51420"/>
                </a:lnTo>
                <a:lnTo>
                  <a:pt x="42060" y="51360"/>
                </a:lnTo>
                <a:lnTo>
                  <a:pt x="42070" y="51350"/>
                </a:lnTo>
                <a:lnTo>
                  <a:pt x="42090" y="51320"/>
                </a:lnTo>
                <a:lnTo>
                  <a:pt x="42060" y="51240"/>
                </a:lnTo>
                <a:lnTo>
                  <a:pt x="42050" y="51240"/>
                </a:lnTo>
                <a:lnTo>
                  <a:pt x="42000" y="51160"/>
                </a:lnTo>
                <a:lnTo>
                  <a:pt x="42000" y="51150"/>
                </a:lnTo>
                <a:lnTo>
                  <a:pt x="41990" y="51090"/>
                </a:lnTo>
                <a:lnTo>
                  <a:pt x="41980" y="51080"/>
                </a:lnTo>
                <a:lnTo>
                  <a:pt x="41960" y="51060"/>
                </a:lnTo>
                <a:lnTo>
                  <a:pt x="41960" y="51040"/>
                </a:lnTo>
                <a:lnTo>
                  <a:pt x="41950" y="51030"/>
                </a:lnTo>
                <a:lnTo>
                  <a:pt x="41940" y="51010"/>
                </a:lnTo>
                <a:lnTo>
                  <a:pt x="41890" y="50990"/>
                </a:lnTo>
                <a:lnTo>
                  <a:pt x="41870" y="50970"/>
                </a:lnTo>
                <a:lnTo>
                  <a:pt x="41870" y="50960"/>
                </a:lnTo>
                <a:lnTo>
                  <a:pt x="41860" y="50950"/>
                </a:lnTo>
                <a:lnTo>
                  <a:pt x="41850" y="50930"/>
                </a:lnTo>
                <a:lnTo>
                  <a:pt x="41850" y="50900"/>
                </a:lnTo>
                <a:lnTo>
                  <a:pt x="41850" y="50880"/>
                </a:lnTo>
                <a:lnTo>
                  <a:pt x="41850" y="50870"/>
                </a:lnTo>
                <a:lnTo>
                  <a:pt x="41840" y="50830"/>
                </a:lnTo>
                <a:lnTo>
                  <a:pt x="41850" y="50770"/>
                </a:lnTo>
                <a:lnTo>
                  <a:pt x="41860" y="50750"/>
                </a:lnTo>
                <a:lnTo>
                  <a:pt x="41850" y="50740"/>
                </a:lnTo>
                <a:lnTo>
                  <a:pt x="41850" y="50730"/>
                </a:lnTo>
                <a:lnTo>
                  <a:pt x="41820" y="50720"/>
                </a:lnTo>
                <a:lnTo>
                  <a:pt x="41800" y="50700"/>
                </a:lnTo>
                <a:lnTo>
                  <a:pt x="41800" y="50650"/>
                </a:lnTo>
                <a:lnTo>
                  <a:pt x="41800" y="50640"/>
                </a:lnTo>
                <a:lnTo>
                  <a:pt x="41810" y="50620"/>
                </a:lnTo>
                <a:lnTo>
                  <a:pt x="41820" y="50610"/>
                </a:lnTo>
                <a:lnTo>
                  <a:pt x="41830" y="50610"/>
                </a:lnTo>
                <a:lnTo>
                  <a:pt x="41910" y="50630"/>
                </a:lnTo>
                <a:lnTo>
                  <a:pt x="41990" y="50630"/>
                </a:lnTo>
                <a:lnTo>
                  <a:pt x="42030" y="50620"/>
                </a:lnTo>
                <a:lnTo>
                  <a:pt x="42080" y="50620"/>
                </a:lnTo>
                <a:lnTo>
                  <a:pt x="42110" y="50630"/>
                </a:lnTo>
                <a:lnTo>
                  <a:pt x="42130" y="50640"/>
                </a:lnTo>
                <a:lnTo>
                  <a:pt x="42140" y="50640"/>
                </a:lnTo>
                <a:lnTo>
                  <a:pt x="42160" y="50640"/>
                </a:lnTo>
                <a:lnTo>
                  <a:pt x="42240" y="50640"/>
                </a:lnTo>
                <a:lnTo>
                  <a:pt x="42270" y="50650"/>
                </a:lnTo>
                <a:lnTo>
                  <a:pt x="42280" y="50660"/>
                </a:lnTo>
                <a:lnTo>
                  <a:pt x="42300" y="50680"/>
                </a:lnTo>
                <a:lnTo>
                  <a:pt x="42310" y="50700"/>
                </a:lnTo>
                <a:lnTo>
                  <a:pt x="42320" y="50720"/>
                </a:lnTo>
                <a:lnTo>
                  <a:pt x="42340" y="50730"/>
                </a:lnTo>
                <a:lnTo>
                  <a:pt x="42380" y="50740"/>
                </a:lnTo>
                <a:lnTo>
                  <a:pt x="42390" y="50740"/>
                </a:lnTo>
                <a:lnTo>
                  <a:pt x="42410" y="50760"/>
                </a:lnTo>
                <a:lnTo>
                  <a:pt x="42420" y="50770"/>
                </a:lnTo>
                <a:lnTo>
                  <a:pt x="42430" y="50780"/>
                </a:lnTo>
                <a:lnTo>
                  <a:pt x="42430" y="50820"/>
                </a:lnTo>
                <a:lnTo>
                  <a:pt x="42440" y="50850"/>
                </a:lnTo>
                <a:lnTo>
                  <a:pt x="42450" y="50870"/>
                </a:lnTo>
                <a:lnTo>
                  <a:pt x="42470" y="50880"/>
                </a:lnTo>
                <a:lnTo>
                  <a:pt x="42490" y="50880"/>
                </a:lnTo>
                <a:lnTo>
                  <a:pt x="42490" y="50870"/>
                </a:lnTo>
                <a:lnTo>
                  <a:pt x="42500" y="50870"/>
                </a:lnTo>
                <a:lnTo>
                  <a:pt x="42520" y="50880"/>
                </a:lnTo>
                <a:lnTo>
                  <a:pt x="42570" y="50860"/>
                </a:lnTo>
                <a:lnTo>
                  <a:pt x="42600" y="50840"/>
                </a:lnTo>
                <a:lnTo>
                  <a:pt x="42670" y="50860"/>
                </a:lnTo>
                <a:lnTo>
                  <a:pt x="42690" y="50870"/>
                </a:lnTo>
                <a:lnTo>
                  <a:pt x="42750" y="50910"/>
                </a:lnTo>
                <a:lnTo>
                  <a:pt x="42760" y="50970"/>
                </a:lnTo>
                <a:lnTo>
                  <a:pt x="42740" y="51010"/>
                </a:lnTo>
                <a:lnTo>
                  <a:pt x="42760" y="51070"/>
                </a:lnTo>
                <a:lnTo>
                  <a:pt x="42840" y="51080"/>
                </a:lnTo>
                <a:lnTo>
                  <a:pt x="42850" y="51090"/>
                </a:lnTo>
                <a:lnTo>
                  <a:pt x="42880" y="51140"/>
                </a:lnTo>
                <a:lnTo>
                  <a:pt x="42900" y="51150"/>
                </a:lnTo>
                <a:lnTo>
                  <a:pt x="42910" y="51150"/>
                </a:lnTo>
                <a:lnTo>
                  <a:pt x="42920" y="51150"/>
                </a:lnTo>
                <a:lnTo>
                  <a:pt x="42930" y="51140"/>
                </a:lnTo>
                <a:lnTo>
                  <a:pt x="42950" y="51130"/>
                </a:lnTo>
                <a:lnTo>
                  <a:pt x="42960" y="51120"/>
                </a:lnTo>
                <a:lnTo>
                  <a:pt x="42990" y="51110"/>
                </a:lnTo>
                <a:lnTo>
                  <a:pt x="43010" y="51110"/>
                </a:lnTo>
                <a:lnTo>
                  <a:pt x="43050" y="51100"/>
                </a:lnTo>
                <a:lnTo>
                  <a:pt x="43070" y="51090"/>
                </a:lnTo>
                <a:lnTo>
                  <a:pt x="43080" y="51080"/>
                </a:lnTo>
                <a:lnTo>
                  <a:pt x="43100" y="51080"/>
                </a:lnTo>
                <a:lnTo>
                  <a:pt x="43110" y="51080"/>
                </a:lnTo>
                <a:lnTo>
                  <a:pt x="43140" y="51080"/>
                </a:lnTo>
                <a:lnTo>
                  <a:pt x="43200" y="51120"/>
                </a:lnTo>
                <a:lnTo>
                  <a:pt x="43230" y="51130"/>
                </a:lnTo>
                <a:lnTo>
                  <a:pt x="43260" y="51150"/>
                </a:lnTo>
                <a:lnTo>
                  <a:pt x="43280" y="51150"/>
                </a:lnTo>
                <a:lnTo>
                  <a:pt x="43290" y="51150"/>
                </a:lnTo>
                <a:lnTo>
                  <a:pt x="43320" y="51150"/>
                </a:lnTo>
                <a:lnTo>
                  <a:pt x="43360" y="51120"/>
                </a:lnTo>
                <a:lnTo>
                  <a:pt x="43370" y="51120"/>
                </a:lnTo>
                <a:lnTo>
                  <a:pt x="43370" y="51110"/>
                </a:lnTo>
                <a:lnTo>
                  <a:pt x="43360" y="51080"/>
                </a:lnTo>
                <a:lnTo>
                  <a:pt x="43400" y="51030"/>
                </a:lnTo>
                <a:lnTo>
                  <a:pt x="43410" y="51020"/>
                </a:lnTo>
                <a:lnTo>
                  <a:pt x="43410" y="51010"/>
                </a:lnTo>
                <a:lnTo>
                  <a:pt x="43420" y="51000"/>
                </a:lnTo>
                <a:lnTo>
                  <a:pt x="43390" y="50940"/>
                </a:lnTo>
                <a:lnTo>
                  <a:pt x="43370" y="50910"/>
                </a:lnTo>
                <a:lnTo>
                  <a:pt x="43380" y="50870"/>
                </a:lnTo>
                <a:lnTo>
                  <a:pt x="43400" y="50850"/>
                </a:lnTo>
                <a:lnTo>
                  <a:pt x="43410" y="50830"/>
                </a:lnTo>
                <a:lnTo>
                  <a:pt x="43440" y="50730"/>
                </a:lnTo>
                <a:lnTo>
                  <a:pt x="43440" y="50720"/>
                </a:lnTo>
                <a:lnTo>
                  <a:pt x="43470" y="50680"/>
                </a:lnTo>
                <a:lnTo>
                  <a:pt x="43490" y="50660"/>
                </a:lnTo>
                <a:lnTo>
                  <a:pt x="43540" y="50660"/>
                </a:lnTo>
                <a:lnTo>
                  <a:pt x="43560" y="50650"/>
                </a:lnTo>
                <a:lnTo>
                  <a:pt x="43590" y="50640"/>
                </a:lnTo>
                <a:lnTo>
                  <a:pt x="43600" y="50630"/>
                </a:lnTo>
                <a:lnTo>
                  <a:pt x="43620" y="50600"/>
                </a:lnTo>
                <a:lnTo>
                  <a:pt x="43630" y="50600"/>
                </a:lnTo>
                <a:lnTo>
                  <a:pt x="43680" y="50620"/>
                </a:lnTo>
                <a:lnTo>
                  <a:pt x="43770" y="50620"/>
                </a:lnTo>
                <a:lnTo>
                  <a:pt x="43830" y="50650"/>
                </a:lnTo>
                <a:lnTo>
                  <a:pt x="43880" y="50650"/>
                </a:lnTo>
                <a:lnTo>
                  <a:pt x="43900" y="50630"/>
                </a:lnTo>
                <a:lnTo>
                  <a:pt x="43910" y="50620"/>
                </a:lnTo>
                <a:lnTo>
                  <a:pt x="43910" y="50610"/>
                </a:lnTo>
                <a:lnTo>
                  <a:pt x="43920" y="50600"/>
                </a:lnTo>
                <a:lnTo>
                  <a:pt x="43920" y="50590"/>
                </a:lnTo>
                <a:lnTo>
                  <a:pt x="43930" y="50540"/>
                </a:lnTo>
                <a:lnTo>
                  <a:pt x="43940" y="50520"/>
                </a:lnTo>
                <a:lnTo>
                  <a:pt x="43950" y="50520"/>
                </a:lnTo>
                <a:lnTo>
                  <a:pt x="43950" y="50510"/>
                </a:lnTo>
                <a:lnTo>
                  <a:pt x="44000" y="50500"/>
                </a:lnTo>
                <a:lnTo>
                  <a:pt x="44050" y="50490"/>
                </a:lnTo>
                <a:lnTo>
                  <a:pt x="44090" y="50470"/>
                </a:lnTo>
                <a:lnTo>
                  <a:pt x="44190" y="50420"/>
                </a:lnTo>
                <a:lnTo>
                  <a:pt x="44300" y="50380"/>
                </a:lnTo>
                <a:lnTo>
                  <a:pt x="44360" y="50350"/>
                </a:lnTo>
                <a:lnTo>
                  <a:pt x="44450" y="50320"/>
                </a:lnTo>
                <a:lnTo>
                  <a:pt x="44460" y="50310"/>
                </a:lnTo>
                <a:lnTo>
                  <a:pt x="44470" y="50300"/>
                </a:lnTo>
                <a:lnTo>
                  <a:pt x="44490" y="50300"/>
                </a:lnTo>
                <a:lnTo>
                  <a:pt x="44530" y="50300"/>
                </a:lnTo>
                <a:lnTo>
                  <a:pt x="44550" y="50280"/>
                </a:lnTo>
                <a:lnTo>
                  <a:pt x="44570" y="50260"/>
                </a:lnTo>
                <a:lnTo>
                  <a:pt x="44650" y="50230"/>
                </a:lnTo>
                <a:lnTo>
                  <a:pt x="44650" y="50210"/>
                </a:lnTo>
                <a:lnTo>
                  <a:pt x="44630" y="50190"/>
                </a:lnTo>
                <a:lnTo>
                  <a:pt x="44630" y="50170"/>
                </a:lnTo>
                <a:lnTo>
                  <a:pt x="44670" y="50120"/>
                </a:lnTo>
                <a:lnTo>
                  <a:pt x="44670" y="50100"/>
                </a:lnTo>
                <a:lnTo>
                  <a:pt x="44670" y="50050"/>
                </a:lnTo>
                <a:lnTo>
                  <a:pt x="44680" y="50030"/>
                </a:lnTo>
                <a:lnTo>
                  <a:pt x="44730" y="50000"/>
                </a:lnTo>
                <a:lnTo>
                  <a:pt x="44740" y="49990"/>
                </a:lnTo>
                <a:lnTo>
                  <a:pt x="44770" y="49950"/>
                </a:lnTo>
                <a:lnTo>
                  <a:pt x="44790" y="49870"/>
                </a:lnTo>
                <a:lnTo>
                  <a:pt x="44790" y="49820"/>
                </a:lnTo>
                <a:lnTo>
                  <a:pt x="44800" y="49740"/>
                </a:lnTo>
                <a:lnTo>
                  <a:pt x="44790" y="49620"/>
                </a:lnTo>
                <a:lnTo>
                  <a:pt x="44790" y="49590"/>
                </a:lnTo>
                <a:lnTo>
                  <a:pt x="44790" y="49520"/>
                </a:lnTo>
                <a:lnTo>
                  <a:pt x="44770" y="49390"/>
                </a:lnTo>
                <a:lnTo>
                  <a:pt x="44750" y="49240"/>
                </a:lnTo>
                <a:lnTo>
                  <a:pt x="44710" y="49110"/>
                </a:lnTo>
                <a:lnTo>
                  <a:pt x="44710" y="48990"/>
                </a:lnTo>
                <a:lnTo>
                  <a:pt x="44710" y="48880"/>
                </a:lnTo>
                <a:lnTo>
                  <a:pt x="44720" y="48730"/>
                </a:lnTo>
                <a:lnTo>
                  <a:pt x="44710" y="48530"/>
                </a:lnTo>
                <a:lnTo>
                  <a:pt x="44710" y="48330"/>
                </a:lnTo>
                <a:lnTo>
                  <a:pt x="44700" y="48150"/>
                </a:lnTo>
                <a:lnTo>
                  <a:pt x="44690" y="47940"/>
                </a:lnTo>
                <a:lnTo>
                  <a:pt x="44690" y="47810"/>
                </a:lnTo>
                <a:lnTo>
                  <a:pt x="44670" y="47650"/>
                </a:lnTo>
                <a:lnTo>
                  <a:pt x="44670" y="47480"/>
                </a:lnTo>
                <a:lnTo>
                  <a:pt x="44660" y="47320"/>
                </a:lnTo>
                <a:lnTo>
                  <a:pt x="44650" y="47150"/>
                </a:lnTo>
                <a:lnTo>
                  <a:pt x="44650" y="47020"/>
                </a:lnTo>
                <a:lnTo>
                  <a:pt x="44650" y="46900"/>
                </a:lnTo>
                <a:lnTo>
                  <a:pt x="44650" y="46800"/>
                </a:lnTo>
                <a:lnTo>
                  <a:pt x="44640" y="46700"/>
                </a:lnTo>
                <a:lnTo>
                  <a:pt x="44630" y="46640"/>
                </a:lnTo>
                <a:lnTo>
                  <a:pt x="44630" y="46580"/>
                </a:lnTo>
                <a:lnTo>
                  <a:pt x="44630" y="46550"/>
                </a:lnTo>
                <a:lnTo>
                  <a:pt x="44620" y="46510"/>
                </a:lnTo>
                <a:lnTo>
                  <a:pt x="44640" y="46420"/>
                </a:lnTo>
                <a:lnTo>
                  <a:pt x="44630" y="46340"/>
                </a:lnTo>
                <a:lnTo>
                  <a:pt x="44630" y="46220"/>
                </a:lnTo>
                <a:lnTo>
                  <a:pt x="44620" y="46120"/>
                </a:lnTo>
                <a:lnTo>
                  <a:pt x="44620" y="46030"/>
                </a:lnTo>
                <a:lnTo>
                  <a:pt x="44630" y="45980"/>
                </a:lnTo>
                <a:lnTo>
                  <a:pt x="44690" y="45880"/>
                </a:lnTo>
                <a:lnTo>
                  <a:pt x="44780" y="45600"/>
                </a:lnTo>
                <a:lnTo>
                  <a:pt x="44780" y="45590"/>
                </a:lnTo>
                <a:lnTo>
                  <a:pt x="44770" y="45580"/>
                </a:lnTo>
                <a:lnTo>
                  <a:pt x="44770" y="45550"/>
                </a:lnTo>
                <a:lnTo>
                  <a:pt x="44780" y="45470"/>
                </a:lnTo>
                <a:lnTo>
                  <a:pt x="44810" y="45360"/>
                </a:lnTo>
                <a:lnTo>
                  <a:pt x="44810" y="45350"/>
                </a:lnTo>
                <a:lnTo>
                  <a:pt x="44820" y="45280"/>
                </a:lnTo>
                <a:lnTo>
                  <a:pt x="44840" y="45190"/>
                </a:lnTo>
                <a:lnTo>
                  <a:pt x="44850" y="45190"/>
                </a:lnTo>
                <a:lnTo>
                  <a:pt x="44860" y="45160"/>
                </a:lnTo>
                <a:lnTo>
                  <a:pt x="44900" y="45130"/>
                </a:lnTo>
                <a:lnTo>
                  <a:pt x="44920" y="45040"/>
                </a:lnTo>
                <a:lnTo>
                  <a:pt x="44930" y="44990"/>
                </a:lnTo>
                <a:lnTo>
                  <a:pt x="44950" y="44930"/>
                </a:lnTo>
                <a:lnTo>
                  <a:pt x="44980" y="44850"/>
                </a:lnTo>
                <a:lnTo>
                  <a:pt x="45020" y="44710"/>
                </a:lnTo>
                <a:lnTo>
                  <a:pt x="45060" y="44600"/>
                </a:lnTo>
                <a:lnTo>
                  <a:pt x="45100" y="44470"/>
                </a:lnTo>
                <a:lnTo>
                  <a:pt x="45150" y="44350"/>
                </a:lnTo>
                <a:lnTo>
                  <a:pt x="45190" y="44220"/>
                </a:lnTo>
                <a:lnTo>
                  <a:pt x="45230" y="44120"/>
                </a:lnTo>
                <a:lnTo>
                  <a:pt x="45290" y="43990"/>
                </a:lnTo>
                <a:lnTo>
                  <a:pt x="45340" y="43870"/>
                </a:lnTo>
                <a:lnTo>
                  <a:pt x="45390" y="43760"/>
                </a:lnTo>
                <a:lnTo>
                  <a:pt x="45440" y="43670"/>
                </a:lnTo>
                <a:lnTo>
                  <a:pt x="45450" y="43630"/>
                </a:lnTo>
                <a:lnTo>
                  <a:pt x="45480" y="43540"/>
                </a:lnTo>
                <a:lnTo>
                  <a:pt x="45530" y="43470"/>
                </a:lnTo>
                <a:lnTo>
                  <a:pt x="45590" y="43420"/>
                </a:lnTo>
                <a:lnTo>
                  <a:pt x="45640" y="43370"/>
                </a:lnTo>
                <a:lnTo>
                  <a:pt x="45720" y="43320"/>
                </a:lnTo>
                <a:lnTo>
                  <a:pt x="45760" y="43280"/>
                </a:lnTo>
                <a:lnTo>
                  <a:pt x="45770" y="43220"/>
                </a:lnTo>
                <a:lnTo>
                  <a:pt x="45760" y="43150"/>
                </a:lnTo>
                <a:lnTo>
                  <a:pt x="45760" y="43100"/>
                </a:lnTo>
                <a:lnTo>
                  <a:pt x="45760" y="43060"/>
                </a:lnTo>
                <a:lnTo>
                  <a:pt x="45780" y="43010"/>
                </a:lnTo>
                <a:lnTo>
                  <a:pt x="45810" y="42940"/>
                </a:lnTo>
                <a:lnTo>
                  <a:pt x="45900" y="42790"/>
                </a:lnTo>
                <a:lnTo>
                  <a:pt x="45950" y="42720"/>
                </a:lnTo>
                <a:lnTo>
                  <a:pt x="46040" y="42600"/>
                </a:lnTo>
                <a:lnTo>
                  <a:pt x="46110" y="42480"/>
                </a:lnTo>
                <a:lnTo>
                  <a:pt x="46170" y="42370"/>
                </a:lnTo>
                <a:lnTo>
                  <a:pt x="46200" y="42260"/>
                </a:lnTo>
                <a:lnTo>
                  <a:pt x="46200" y="42160"/>
                </a:lnTo>
                <a:lnTo>
                  <a:pt x="46220" y="42040"/>
                </a:lnTo>
                <a:lnTo>
                  <a:pt x="46400" y="42060"/>
                </a:lnTo>
                <a:lnTo>
                  <a:pt x="46480" y="42070"/>
                </a:lnTo>
                <a:lnTo>
                  <a:pt x="46590" y="42090"/>
                </a:lnTo>
                <a:lnTo>
                  <a:pt x="46660" y="42060"/>
                </a:lnTo>
                <a:lnTo>
                  <a:pt x="46690" y="42060"/>
                </a:lnTo>
                <a:lnTo>
                  <a:pt x="46730" y="42070"/>
                </a:lnTo>
                <a:lnTo>
                  <a:pt x="46740" y="42080"/>
                </a:lnTo>
                <a:lnTo>
                  <a:pt x="46780" y="42100"/>
                </a:lnTo>
                <a:lnTo>
                  <a:pt x="46790" y="42110"/>
                </a:lnTo>
                <a:lnTo>
                  <a:pt x="46810" y="42120"/>
                </a:lnTo>
                <a:lnTo>
                  <a:pt x="46830" y="42120"/>
                </a:lnTo>
                <a:lnTo>
                  <a:pt x="46850" y="42120"/>
                </a:lnTo>
                <a:lnTo>
                  <a:pt x="46890" y="42110"/>
                </a:lnTo>
                <a:lnTo>
                  <a:pt x="46990" y="42080"/>
                </a:lnTo>
                <a:lnTo>
                  <a:pt x="47040" y="42070"/>
                </a:lnTo>
                <a:lnTo>
                  <a:pt x="47060" y="42080"/>
                </a:lnTo>
                <a:lnTo>
                  <a:pt x="47130" y="42130"/>
                </a:lnTo>
                <a:lnTo>
                  <a:pt x="47150" y="42140"/>
                </a:lnTo>
                <a:lnTo>
                  <a:pt x="47160" y="42140"/>
                </a:lnTo>
                <a:lnTo>
                  <a:pt x="47240" y="42160"/>
                </a:lnTo>
                <a:lnTo>
                  <a:pt x="47290" y="42160"/>
                </a:lnTo>
                <a:lnTo>
                  <a:pt x="47340" y="42160"/>
                </a:lnTo>
                <a:lnTo>
                  <a:pt x="47370" y="42150"/>
                </a:lnTo>
                <a:lnTo>
                  <a:pt x="47460" y="42130"/>
                </a:lnTo>
                <a:lnTo>
                  <a:pt x="47570" y="42110"/>
                </a:lnTo>
                <a:lnTo>
                  <a:pt x="47600" y="42120"/>
                </a:lnTo>
                <a:lnTo>
                  <a:pt x="47670" y="42120"/>
                </a:lnTo>
                <a:lnTo>
                  <a:pt x="47690" y="42120"/>
                </a:lnTo>
                <a:lnTo>
                  <a:pt x="47710" y="42110"/>
                </a:lnTo>
                <a:lnTo>
                  <a:pt x="47850" y="42020"/>
                </a:lnTo>
                <a:lnTo>
                  <a:pt x="47890" y="42000"/>
                </a:lnTo>
                <a:lnTo>
                  <a:pt x="47910" y="42000"/>
                </a:lnTo>
                <a:lnTo>
                  <a:pt x="47940" y="42000"/>
                </a:lnTo>
                <a:lnTo>
                  <a:pt x="48050" y="42010"/>
                </a:lnTo>
                <a:lnTo>
                  <a:pt x="48090" y="42020"/>
                </a:lnTo>
                <a:lnTo>
                  <a:pt x="48120" y="42010"/>
                </a:lnTo>
                <a:lnTo>
                  <a:pt x="48170" y="41990"/>
                </a:lnTo>
                <a:lnTo>
                  <a:pt x="48210" y="41980"/>
                </a:lnTo>
                <a:lnTo>
                  <a:pt x="48270" y="41970"/>
                </a:lnTo>
                <a:lnTo>
                  <a:pt x="48300" y="41970"/>
                </a:lnTo>
                <a:lnTo>
                  <a:pt x="48320" y="41980"/>
                </a:lnTo>
                <a:lnTo>
                  <a:pt x="48320" y="41990"/>
                </a:lnTo>
                <a:lnTo>
                  <a:pt x="48410" y="42010"/>
                </a:lnTo>
                <a:lnTo>
                  <a:pt x="48420" y="42020"/>
                </a:lnTo>
                <a:lnTo>
                  <a:pt x="48440" y="42040"/>
                </a:lnTo>
                <a:lnTo>
                  <a:pt x="48510" y="42080"/>
                </a:lnTo>
                <a:lnTo>
                  <a:pt x="48370" y="41840"/>
                </a:lnTo>
                <a:lnTo>
                  <a:pt x="48370" y="41820"/>
                </a:lnTo>
                <a:lnTo>
                  <a:pt x="48370" y="41780"/>
                </a:lnTo>
                <a:lnTo>
                  <a:pt x="48360" y="41730"/>
                </a:lnTo>
                <a:lnTo>
                  <a:pt x="48360" y="41680"/>
                </a:lnTo>
                <a:lnTo>
                  <a:pt x="48360" y="41620"/>
                </a:lnTo>
                <a:lnTo>
                  <a:pt x="48360" y="41550"/>
                </a:lnTo>
                <a:lnTo>
                  <a:pt x="48350" y="41480"/>
                </a:lnTo>
                <a:lnTo>
                  <a:pt x="48350" y="41410"/>
                </a:lnTo>
                <a:lnTo>
                  <a:pt x="48350" y="41330"/>
                </a:lnTo>
                <a:lnTo>
                  <a:pt x="48350" y="41260"/>
                </a:lnTo>
                <a:lnTo>
                  <a:pt x="48360" y="41190"/>
                </a:lnTo>
                <a:lnTo>
                  <a:pt x="48390" y="41220"/>
                </a:lnTo>
                <a:lnTo>
                  <a:pt x="48470" y="41240"/>
                </a:lnTo>
                <a:lnTo>
                  <a:pt x="48570" y="41280"/>
                </a:lnTo>
                <a:lnTo>
                  <a:pt x="48620" y="41320"/>
                </a:lnTo>
                <a:lnTo>
                  <a:pt x="48650" y="41330"/>
                </a:lnTo>
                <a:lnTo>
                  <a:pt x="48720" y="41370"/>
                </a:lnTo>
                <a:lnTo>
                  <a:pt x="48760" y="41380"/>
                </a:lnTo>
                <a:lnTo>
                  <a:pt x="48800" y="41390"/>
                </a:lnTo>
                <a:lnTo>
                  <a:pt x="48850" y="41420"/>
                </a:lnTo>
                <a:lnTo>
                  <a:pt x="48960" y="41490"/>
                </a:lnTo>
                <a:lnTo>
                  <a:pt x="49010" y="41500"/>
                </a:lnTo>
                <a:lnTo>
                  <a:pt x="49050" y="41500"/>
                </a:lnTo>
                <a:lnTo>
                  <a:pt x="49060" y="41510"/>
                </a:lnTo>
                <a:lnTo>
                  <a:pt x="49080" y="41520"/>
                </a:lnTo>
                <a:lnTo>
                  <a:pt x="49100" y="41540"/>
                </a:lnTo>
                <a:lnTo>
                  <a:pt x="49130" y="41620"/>
                </a:lnTo>
                <a:lnTo>
                  <a:pt x="49190" y="41670"/>
                </a:lnTo>
                <a:lnTo>
                  <a:pt x="49240" y="41710"/>
                </a:lnTo>
                <a:lnTo>
                  <a:pt x="49270" y="41710"/>
                </a:lnTo>
                <a:lnTo>
                  <a:pt x="49300" y="41720"/>
                </a:lnTo>
                <a:lnTo>
                  <a:pt x="49370" y="41750"/>
                </a:lnTo>
                <a:lnTo>
                  <a:pt x="49380" y="41750"/>
                </a:lnTo>
                <a:lnTo>
                  <a:pt x="49420" y="41770"/>
                </a:lnTo>
                <a:lnTo>
                  <a:pt x="49480" y="41770"/>
                </a:lnTo>
                <a:lnTo>
                  <a:pt x="49510" y="41820"/>
                </a:lnTo>
                <a:lnTo>
                  <a:pt x="49570" y="41860"/>
                </a:lnTo>
                <a:lnTo>
                  <a:pt x="49590" y="41900"/>
                </a:lnTo>
                <a:lnTo>
                  <a:pt x="49610" y="41920"/>
                </a:lnTo>
                <a:lnTo>
                  <a:pt x="49650" y="41950"/>
                </a:lnTo>
                <a:lnTo>
                  <a:pt x="49720" y="41980"/>
                </a:lnTo>
                <a:lnTo>
                  <a:pt x="49770" y="41990"/>
                </a:lnTo>
                <a:lnTo>
                  <a:pt x="49890" y="42010"/>
                </a:lnTo>
                <a:lnTo>
                  <a:pt x="49950" y="42030"/>
                </a:lnTo>
                <a:lnTo>
                  <a:pt x="49980" y="42050"/>
                </a:lnTo>
                <a:lnTo>
                  <a:pt x="49990" y="42050"/>
                </a:lnTo>
                <a:lnTo>
                  <a:pt x="50000" y="42050"/>
                </a:lnTo>
                <a:lnTo>
                  <a:pt x="50060" y="42080"/>
                </a:lnTo>
                <a:lnTo>
                  <a:pt x="50090" y="42120"/>
                </a:lnTo>
                <a:lnTo>
                  <a:pt x="50100" y="42120"/>
                </a:lnTo>
                <a:lnTo>
                  <a:pt x="50190" y="42170"/>
                </a:lnTo>
                <a:lnTo>
                  <a:pt x="50270" y="42210"/>
                </a:lnTo>
                <a:lnTo>
                  <a:pt x="50300" y="42220"/>
                </a:lnTo>
                <a:lnTo>
                  <a:pt x="50360" y="42240"/>
                </a:lnTo>
                <a:lnTo>
                  <a:pt x="50430" y="42310"/>
                </a:lnTo>
                <a:lnTo>
                  <a:pt x="50460" y="42370"/>
                </a:lnTo>
                <a:lnTo>
                  <a:pt x="50550" y="42430"/>
                </a:lnTo>
                <a:lnTo>
                  <a:pt x="50580" y="42440"/>
                </a:lnTo>
                <a:lnTo>
                  <a:pt x="50660" y="42460"/>
                </a:lnTo>
                <a:lnTo>
                  <a:pt x="50680" y="42480"/>
                </a:lnTo>
                <a:lnTo>
                  <a:pt x="50690" y="42490"/>
                </a:lnTo>
                <a:lnTo>
                  <a:pt x="50700" y="42490"/>
                </a:lnTo>
                <a:lnTo>
                  <a:pt x="50780" y="42500"/>
                </a:lnTo>
                <a:lnTo>
                  <a:pt x="50790" y="42520"/>
                </a:lnTo>
                <a:lnTo>
                  <a:pt x="50810" y="42550"/>
                </a:lnTo>
                <a:lnTo>
                  <a:pt x="50860" y="42590"/>
                </a:lnTo>
                <a:lnTo>
                  <a:pt x="50860" y="42600"/>
                </a:lnTo>
                <a:lnTo>
                  <a:pt x="50920" y="42630"/>
                </a:lnTo>
                <a:lnTo>
                  <a:pt x="50990" y="42700"/>
                </a:lnTo>
                <a:lnTo>
                  <a:pt x="51040" y="42770"/>
                </a:lnTo>
                <a:lnTo>
                  <a:pt x="51050" y="42770"/>
                </a:lnTo>
                <a:lnTo>
                  <a:pt x="51060" y="42780"/>
                </a:lnTo>
                <a:lnTo>
                  <a:pt x="51120" y="42810"/>
                </a:lnTo>
                <a:lnTo>
                  <a:pt x="51140" y="42810"/>
                </a:lnTo>
                <a:lnTo>
                  <a:pt x="51230" y="42920"/>
                </a:lnTo>
                <a:lnTo>
                  <a:pt x="51230" y="42960"/>
                </a:lnTo>
                <a:lnTo>
                  <a:pt x="51230" y="42980"/>
                </a:lnTo>
                <a:lnTo>
                  <a:pt x="51270" y="43080"/>
                </a:lnTo>
                <a:lnTo>
                  <a:pt x="51290" y="43120"/>
                </a:lnTo>
                <a:lnTo>
                  <a:pt x="51320" y="43190"/>
                </a:lnTo>
                <a:lnTo>
                  <a:pt x="51400" y="43290"/>
                </a:lnTo>
                <a:lnTo>
                  <a:pt x="51430" y="43300"/>
                </a:lnTo>
                <a:lnTo>
                  <a:pt x="51470" y="43350"/>
                </a:lnTo>
                <a:lnTo>
                  <a:pt x="51490" y="43370"/>
                </a:lnTo>
                <a:lnTo>
                  <a:pt x="51520" y="43400"/>
                </a:lnTo>
                <a:lnTo>
                  <a:pt x="51540" y="43420"/>
                </a:lnTo>
                <a:lnTo>
                  <a:pt x="51540" y="43450"/>
                </a:lnTo>
                <a:lnTo>
                  <a:pt x="51560" y="43520"/>
                </a:lnTo>
                <a:lnTo>
                  <a:pt x="51570" y="43540"/>
                </a:lnTo>
                <a:lnTo>
                  <a:pt x="51650" y="43610"/>
                </a:lnTo>
                <a:lnTo>
                  <a:pt x="51680" y="43670"/>
                </a:lnTo>
                <a:lnTo>
                  <a:pt x="51750" y="43820"/>
                </a:lnTo>
                <a:lnTo>
                  <a:pt x="51760" y="43840"/>
                </a:lnTo>
                <a:lnTo>
                  <a:pt x="51800" y="43890"/>
                </a:lnTo>
                <a:lnTo>
                  <a:pt x="51820" y="43930"/>
                </a:lnTo>
                <a:lnTo>
                  <a:pt x="51840" y="43970"/>
                </a:lnTo>
                <a:lnTo>
                  <a:pt x="51840" y="43980"/>
                </a:lnTo>
                <a:lnTo>
                  <a:pt x="51880" y="44010"/>
                </a:lnTo>
                <a:lnTo>
                  <a:pt x="51890" y="44020"/>
                </a:lnTo>
                <a:lnTo>
                  <a:pt x="51910" y="44050"/>
                </a:lnTo>
                <a:lnTo>
                  <a:pt x="51960" y="44110"/>
                </a:lnTo>
                <a:lnTo>
                  <a:pt x="51990" y="44120"/>
                </a:lnTo>
                <a:lnTo>
                  <a:pt x="52030" y="44150"/>
                </a:lnTo>
                <a:lnTo>
                  <a:pt x="52070" y="44140"/>
                </a:lnTo>
                <a:lnTo>
                  <a:pt x="52150" y="44140"/>
                </a:lnTo>
                <a:lnTo>
                  <a:pt x="52170" y="44130"/>
                </a:lnTo>
                <a:lnTo>
                  <a:pt x="52190" y="44120"/>
                </a:lnTo>
                <a:lnTo>
                  <a:pt x="52220" y="44140"/>
                </a:lnTo>
                <a:lnTo>
                  <a:pt x="52210" y="44150"/>
                </a:lnTo>
                <a:lnTo>
                  <a:pt x="52190" y="44180"/>
                </a:lnTo>
                <a:lnTo>
                  <a:pt x="52160" y="44190"/>
                </a:lnTo>
                <a:lnTo>
                  <a:pt x="52110" y="44220"/>
                </a:lnTo>
                <a:lnTo>
                  <a:pt x="52060" y="44240"/>
                </a:lnTo>
                <a:lnTo>
                  <a:pt x="52030" y="44270"/>
                </a:lnTo>
                <a:lnTo>
                  <a:pt x="52000" y="44350"/>
                </a:lnTo>
                <a:lnTo>
                  <a:pt x="51970" y="44480"/>
                </a:lnTo>
                <a:lnTo>
                  <a:pt x="51950" y="44530"/>
                </a:lnTo>
                <a:lnTo>
                  <a:pt x="51940" y="44530"/>
                </a:lnTo>
                <a:lnTo>
                  <a:pt x="51930" y="44560"/>
                </a:lnTo>
                <a:lnTo>
                  <a:pt x="51870" y="44590"/>
                </a:lnTo>
                <a:lnTo>
                  <a:pt x="51820" y="44640"/>
                </a:lnTo>
                <a:lnTo>
                  <a:pt x="51770" y="44680"/>
                </a:lnTo>
                <a:lnTo>
                  <a:pt x="51680" y="44780"/>
                </a:lnTo>
                <a:lnTo>
                  <a:pt x="51650" y="44840"/>
                </a:lnTo>
                <a:lnTo>
                  <a:pt x="51650" y="44870"/>
                </a:lnTo>
                <a:lnTo>
                  <a:pt x="51670" y="44920"/>
                </a:lnTo>
                <a:lnTo>
                  <a:pt x="51700" y="44960"/>
                </a:lnTo>
                <a:lnTo>
                  <a:pt x="51710" y="44990"/>
                </a:lnTo>
                <a:lnTo>
                  <a:pt x="51710" y="45060"/>
                </a:lnTo>
                <a:lnTo>
                  <a:pt x="51700" y="45160"/>
                </a:lnTo>
                <a:lnTo>
                  <a:pt x="51680" y="45300"/>
                </a:lnTo>
                <a:lnTo>
                  <a:pt x="51670" y="45330"/>
                </a:lnTo>
                <a:lnTo>
                  <a:pt x="51650" y="45390"/>
                </a:lnTo>
                <a:lnTo>
                  <a:pt x="51620" y="45470"/>
                </a:lnTo>
                <a:lnTo>
                  <a:pt x="51580" y="45540"/>
                </a:lnTo>
                <a:lnTo>
                  <a:pt x="51510" y="45600"/>
                </a:lnTo>
                <a:lnTo>
                  <a:pt x="51430" y="45680"/>
                </a:lnTo>
                <a:lnTo>
                  <a:pt x="51330" y="45770"/>
                </a:lnTo>
                <a:lnTo>
                  <a:pt x="51300" y="45790"/>
                </a:lnTo>
                <a:lnTo>
                  <a:pt x="51240" y="45820"/>
                </a:lnTo>
                <a:lnTo>
                  <a:pt x="51190" y="45850"/>
                </a:lnTo>
                <a:lnTo>
                  <a:pt x="51160" y="45890"/>
                </a:lnTo>
                <a:lnTo>
                  <a:pt x="51150" y="45920"/>
                </a:lnTo>
                <a:lnTo>
                  <a:pt x="51150" y="46070"/>
                </a:lnTo>
                <a:lnTo>
                  <a:pt x="51150" y="46140"/>
                </a:lnTo>
                <a:lnTo>
                  <a:pt x="51150" y="46200"/>
                </a:lnTo>
                <a:lnTo>
                  <a:pt x="51140" y="46290"/>
                </a:lnTo>
                <a:lnTo>
                  <a:pt x="51120" y="46360"/>
                </a:lnTo>
                <a:lnTo>
                  <a:pt x="51110" y="46390"/>
                </a:lnTo>
                <a:lnTo>
                  <a:pt x="51090" y="46430"/>
                </a:lnTo>
                <a:lnTo>
                  <a:pt x="51060" y="46470"/>
                </a:lnTo>
                <a:lnTo>
                  <a:pt x="51040" y="46490"/>
                </a:lnTo>
                <a:lnTo>
                  <a:pt x="51020" y="46500"/>
                </a:lnTo>
                <a:lnTo>
                  <a:pt x="50880" y="46580"/>
                </a:lnTo>
                <a:lnTo>
                  <a:pt x="50880" y="46630"/>
                </a:lnTo>
                <a:lnTo>
                  <a:pt x="50870" y="46640"/>
                </a:lnTo>
                <a:lnTo>
                  <a:pt x="50870" y="46650"/>
                </a:lnTo>
                <a:lnTo>
                  <a:pt x="50870" y="46670"/>
                </a:lnTo>
                <a:lnTo>
                  <a:pt x="50860" y="46680"/>
                </a:lnTo>
                <a:lnTo>
                  <a:pt x="50860" y="46690"/>
                </a:lnTo>
                <a:lnTo>
                  <a:pt x="50860" y="46710"/>
                </a:lnTo>
                <a:lnTo>
                  <a:pt x="50850" y="46720"/>
                </a:lnTo>
                <a:lnTo>
                  <a:pt x="50850" y="46740"/>
                </a:lnTo>
                <a:lnTo>
                  <a:pt x="50850" y="46750"/>
                </a:lnTo>
                <a:lnTo>
                  <a:pt x="50840" y="46760"/>
                </a:lnTo>
                <a:lnTo>
                  <a:pt x="50840" y="46780"/>
                </a:lnTo>
                <a:lnTo>
                  <a:pt x="50840" y="46790"/>
                </a:lnTo>
                <a:lnTo>
                  <a:pt x="50830" y="46810"/>
                </a:lnTo>
                <a:lnTo>
                  <a:pt x="50830" y="46820"/>
                </a:lnTo>
                <a:lnTo>
                  <a:pt x="50830" y="46830"/>
                </a:lnTo>
                <a:lnTo>
                  <a:pt x="50830" y="46840"/>
                </a:lnTo>
                <a:lnTo>
                  <a:pt x="50830" y="46850"/>
                </a:lnTo>
                <a:lnTo>
                  <a:pt x="50830" y="46870"/>
                </a:lnTo>
                <a:lnTo>
                  <a:pt x="50830" y="46880"/>
                </a:lnTo>
                <a:lnTo>
                  <a:pt x="50830" y="46890"/>
                </a:lnTo>
                <a:lnTo>
                  <a:pt x="50860" y="46950"/>
                </a:lnTo>
                <a:lnTo>
                  <a:pt x="50870" y="46970"/>
                </a:lnTo>
                <a:lnTo>
                  <a:pt x="50870" y="46980"/>
                </a:lnTo>
                <a:lnTo>
                  <a:pt x="50870" y="46990"/>
                </a:lnTo>
                <a:lnTo>
                  <a:pt x="50880" y="47010"/>
                </a:lnTo>
                <a:lnTo>
                  <a:pt x="50880" y="47020"/>
                </a:lnTo>
                <a:lnTo>
                  <a:pt x="50880" y="47030"/>
                </a:lnTo>
                <a:lnTo>
                  <a:pt x="50880" y="47050"/>
                </a:lnTo>
                <a:lnTo>
                  <a:pt x="50890" y="47060"/>
                </a:lnTo>
                <a:lnTo>
                  <a:pt x="50890" y="47070"/>
                </a:lnTo>
                <a:lnTo>
                  <a:pt x="50890" y="47090"/>
                </a:lnTo>
                <a:lnTo>
                  <a:pt x="50890" y="47100"/>
                </a:lnTo>
                <a:lnTo>
                  <a:pt x="50890" y="47120"/>
                </a:lnTo>
                <a:lnTo>
                  <a:pt x="50880" y="47130"/>
                </a:lnTo>
                <a:lnTo>
                  <a:pt x="50880" y="47140"/>
                </a:lnTo>
                <a:lnTo>
                  <a:pt x="50880" y="47150"/>
                </a:lnTo>
                <a:lnTo>
                  <a:pt x="50880" y="47160"/>
                </a:lnTo>
                <a:lnTo>
                  <a:pt x="50870" y="47180"/>
                </a:lnTo>
                <a:lnTo>
                  <a:pt x="50870" y="47190"/>
                </a:lnTo>
                <a:lnTo>
                  <a:pt x="50870" y="47200"/>
                </a:lnTo>
                <a:lnTo>
                  <a:pt x="50870" y="47210"/>
                </a:lnTo>
                <a:lnTo>
                  <a:pt x="50880" y="47220"/>
                </a:lnTo>
                <a:lnTo>
                  <a:pt x="50880" y="47230"/>
                </a:lnTo>
                <a:lnTo>
                  <a:pt x="50890" y="47240"/>
                </a:lnTo>
                <a:lnTo>
                  <a:pt x="50890" y="47250"/>
                </a:lnTo>
                <a:lnTo>
                  <a:pt x="50900" y="47260"/>
                </a:lnTo>
                <a:lnTo>
                  <a:pt x="50930" y="47280"/>
                </a:lnTo>
                <a:lnTo>
                  <a:pt x="50960" y="47300"/>
                </a:lnTo>
                <a:lnTo>
                  <a:pt x="50960" y="47320"/>
                </a:lnTo>
                <a:lnTo>
                  <a:pt x="50970" y="47340"/>
                </a:lnTo>
                <a:lnTo>
                  <a:pt x="50990" y="47340"/>
                </a:lnTo>
                <a:lnTo>
                  <a:pt x="51030" y="47350"/>
                </a:lnTo>
                <a:lnTo>
                  <a:pt x="51030" y="47340"/>
                </a:lnTo>
                <a:lnTo>
                  <a:pt x="51040" y="47300"/>
                </a:lnTo>
                <a:lnTo>
                  <a:pt x="51110" y="47240"/>
                </a:lnTo>
                <a:lnTo>
                  <a:pt x="51120" y="47240"/>
                </a:lnTo>
                <a:lnTo>
                  <a:pt x="51130" y="47230"/>
                </a:lnTo>
                <a:lnTo>
                  <a:pt x="51150" y="47230"/>
                </a:lnTo>
                <a:lnTo>
                  <a:pt x="51180" y="47230"/>
                </a:lnTo>
                <a:lnTo>
                  <a:pt x="51230" y="47200"/>
                </a:lnTo>
                <a:lnTo>
                  <a:pt x="51300" y="47220"/>
                </a:lnTo>
                <a:lnTo>
                  <a:pt x="51310" y="47220"/>
                </a:lnTo>
                <a:lnTo>
                  <a:pt x="51360" y="47190"/>
                </a:lnTo>
                <a:lnTo>
                  <a:pt x="51450" y="47250"/>
                </a:lnTo>
                <a:lnTo>
                  <a:pt x="51460" y="47260"/>
                </a:lnTo>
                <a:lnTo>
                  <a:pt x="51570" y="47250"/>
                </a:lnTo>
                <a:lnTo>
                  <a:pt x="51640" y="47220"/>
                </a:lnTo>
                <a:lnTo>
                  <a:pt x="51680" y="47210"/>
                </a:lnTo>
                <a:lnTo>
                  <a:pt x="51710" y="47220"/>
                </a:lnTo>
                <a:lnTo>
                  <a:pt x="51720" y="47210"/>
                </a:lnTo>
                <a:lnTo>
                  <a:pt x="51730" y="47200"/>
                </a:lnTo>
                <a:lnTo>
                  <a:pt x="51750" y="47200"/>
                </a:lnTo>
                <a:lnTo>
                  <a:pt x="51760" y="47210"/>
                </a:lnTo>
                <a:lnTo>
                  <a:pt x="51780" y="47230"/>
                </a:lnTo>
                <a:lnTo>
                  <a:pt x="51810" y="47360"/>
                </a:lnTo>
                <a:lnTo>
                  <a:pt x="51820" y="47380"/>
                </a:lnTo>
                <a:lnTo>
                  <a:pt x="51820" y="47410"/>
                </a:lnTo>
                <a:lnTo>
                  <a:pt x="51830" y="47510"/>
                </a:lnTo>
                <a:lnTo>
                  <a:pt x="51830" y="47520"/>
                </a:lnTo>
                <a:lnTo>
                  <a:pt x="51830" y="47600"/>
                </a:lnTo>
                <a:lnTo>
                  <a:pt x="51810" y="47740"/>
                </a:lnTo>
                <a:lnTo>
                  <a:pt x="51810" y="47750"/>
                </a:lnTo>
                <a:lnTo>
                  <a:pt x="51800" y="47860"/>
                </a:lnTo>
                <a:lnTo>
                  <a:pt x="51820" y="47960"/>
                </a:lnTo>
                <a:lnTo>
                  <a:pt x="51820" y="47970"/>
                </a:lnTo>
                <a:lnTo>
                  <a:pt x="51820" y="48020"/>
                </a:lnTo>
                <a:lnTo>
                  <a:pt x="51840" y="48090"/>
                </a:lnTo>
                <a:lnTo>
                  <a:pt x="51840" y="48110"/>
                </a:lnTo>
                <a:lnTo>
                  <a:pt x="51800" y="48160"/>
                </a:lnTo>
                <a:lnTo>
                  <a:pt x="51790" y="48190"/>
                </a:lnTo>
                <a:lnTo>
                  <a:pt x="51820" y="48220"/>
                </a:lnTo>
                <a:lnTo>
                  <a:pt x="51850" y="48230"/>
                </a:lnTo>
                <a:lnTo>
                  <a:pt x="51890" y="48250"/>
                </a:lnTo>
                <a:lnTo>
                  <a:pt x="51910" y="48270"/>
                </a:lnTo>
                <a:lnTo>
                  <a:pt x="51910" y="48310"/>
                </a:lnTo>
                <a:lnTo>
                  <a:pt x="51890" y="48340"/>
                </a:lnTo>
                <a:lnTo>
                  <a:pt x="51870" y="48350"/>
                </a:lnTo>
                <a:lnTo>
                  <a:pt x="51830" y="48380"/>
                </a:lnTo>
                <a:lnTo>
                  <a:pt x="51790" y="48420"/>
                </a:lnTo>
                <a:lnTo>
                  <a:pt x="51730" y="48460"/>
                </a:lnTo>
                <a:lnTo>
                  <a:pt x="51680" y="48500"/>
                </a:lnTo>
                <a:lnTo>
                  <a:pt x="51650" y="48530"/>
                </a:lnTo>
                <a:lnTo>
                  <a:pt x="51540" y="48620"/>
                </a:lnTo>
                <a:lnTo>
                  <a:pt x="51490" y="48660"/>
                </a:lnTo>
                <a:lnTo>
                  <a:pt x="51440" y="48690"/>
                </a:lnTo>
                <a:lnTo>
                  <a:pt x="51390" y="48710"/>
                </a:lnTo>
                <a:lnTo>
                  <a:pt x="51340" y="48710"/>
                </a:lnTo>
                <a:lnTo>
                  <a:pt x="51300" y="48710"/>
                </a:lnTo>
                <a:lnTo>
                  <a:pt x="51260" y="48730"/>
                </a:lnTo>
                <a:lnTo>
                  <a:pt x="51220" y="48780"/>
                </a:lnTo>
                <a:lnTo>
                  <a:pt x="51210" y="48810"/>
                </a:lnTo>
                <a:lnTo>
                  <a:pt x="51140" y="48860"/>
                </a:lnTo>
                <a:lnTo>
                  <a:pt x="51110" y="48960"/>
                </a:lnTo>
                <a:lnTo>
                  <a:pt x="51070" y="48990"/>
                </a:lnTo>
                <a:lnTo>
                  <a:pt x="51050" y="49020"/>
                </a:lnTo>
                <a:lnTo>
                  <a:pt x="51030" y="49060"/>
                </a:lnTo>
                <a:lnTo>
                  <a:pt x="51010" y="49100"/>
                </a:lnTo>
                <a:lnTo>
                  <a:pt x="51010" y="49130"/>
                </a:lnTo>
                <a:lnTo>
                  <a:pt x="51030" y="49120"/>
                </a:lnTo>
                <a:lnTo>
                  <a:pt x="51030" y="49110"/>
                </a:lnTo>
                <a:lnTo>
                  <a:pt x="51070" y="49090"/>
                </a:lnTo>
                <a:lnTo>
                  <a:pt x="51110" y="49060"/>
                </a:lnTo>
                <a:lnTo>
                  <a:pt x="51140" y="49060"/>
                </a:lnTo>
                <a:lnTo>
                  <a:pt x="51190" y="49090"/>
                </a:lnTo>
                <a:lnTo>
                  <a:pt x="51260" y="49090"/>
                </a:lnTo>
                <a:lnTo>
                  <a:pt x="51310" y="49100"/>
                </a:lnTo>
                <a:lnTo>
                  <a:pt x="51370" y="49120"/>
                </a:lnTo>
                <a:lnTo>
                  <a:pt x="51390" y="49120"/>
                </a:lnTo>
                <a:lnTo>
                  <a:pt x="51400" y="49120"/>
                </a:lnTo>
                <a:lnTo>
                  <a:pt x="51440" y="49150"/>
                </a:lnTo>
                <a:lnTo>
                  <a:pt x="51550" y="49170"/>
                </a:lnTo>
                <a:lnTo>
                  <a:pt x="51590" y="49180"/>
                </a:lnTo>
                <a:lnTo>
                  <a:pt x="51600" y="49180"/>
                </a:lnTo>
                <a:lnTo>
                  <a:pt x="51600" y="49190"/>
                </a:lnTo>
                <a:lnTo>
                  <a:pt x="51610" y="49190"/>
                </a:lnTo>
                <a:lnTo>
                  <a:pt x="51640" y="49210"/>
                </a:lnTo>
                <a:lnTo>
                  <a:pt x="51670" y="49270"/>
                </a:lnTo>
                <a:lnTo>
                  <a:pt x="51670" y="49280"/>
                </a:lnTo>
                <a:lnTo>
                  <a:pt x="51680" y="49290"/>
                </a:lnTo>
                <a:lnTo>
                  <a:pt x="51700" y="49330"/>
                </a:lnTo>
                <a:lnTo>
                  <a:pt x="51720" y="49360"/>
                </a:lnTo>
                <a:lnTo>
                  <a:pt x="51740" y="49370"/>
                </a:lnTo>
                <a:lnTo>
                  <a:pt x="51760" y="49370"/>
                </a:lnTo>
                <a:lnTo>
                  <a:pt x="51810" y="49380"/>
                </a:lnTo>
                <a:lnTo>
                  <a:pt x="51830" y="49400"/>
                </a:lnTo>
                <a:lnTo>
                  <a:pt x="51860" y="49410"/>
                </a:lnTo>
                <a:lnTo>
                  <a:pt x="51910" y="49430"/>
                </a:lnTo>
                <a:lnTo>
                  <a:pt x="51940" y="49440"/>
                </a:lnTo>
                <a:lnTo>
                  <a:pt x="51960" y="49430"/>
                </a:lnTo>
                <a:lnTo>
                  <a:pt x="52010" y="49390"/>
                </a:lnTo>
                <a:lnTo>
                  <a:pt x="52040" y="49390"/>
                </a:lnTo>
                <a:lnTo>
                  <a:pt x="52050" y="49380"/>
                </a:lnTo>
                <a:lnTo>
                  <a:pt x="52060" y="49380"/>
                </a:lnTo>
                <a:lnTo>
                  <a:pt x="52080" y="49370"/>
                </a:lnTo>
                <a:lnTo>
                  <a:pt x="52090" y="49360"/>
                </a:lnTo>
                <a:lnTo>
                  <a:pt x="52100" y="49360"/>
                </a:lnTo>
                <a:lnTo>
                  <a:pt x="52120" y="49350"/>
                </a:lnTo>
                <a:lnTo>
                  <a:pt x="52160" y="49320"/>
                </a:lnTo>
                <a:lnTo>
                  <a:pt x="52220" y="49300"/>
                </a:lnTo>
                <a:lnTo>
                  <a:pt x="52240" y="49290"/>
                </a:lnTo>
                <a:lnTo>
                  <a:pt x="52280" y="49260"/>
                </a:lnTo>
                <a:lnTo>
                  <a:pt x="52300" y="49240"/>
                </a:lnTo>
                <a:lnTo>
                  <a:pt x="52340" y="49230"/>
                </a:lnTo>
                <a:lnTo>
                  <a:pt x="52370" y="49230"/>
                </a:lnTo>
                <a:lnTo>
                  <a:pt x="52410" y="49230"/>
                </a:lnTo>
                <a:lnTo>
                  <a:pt x="52460" y="49230"/>
                </a:lnTo>
                <a:lnTo>
                  <a:pt x="52460" y="49240"/>
                </a:lnTo>
                <a:lnTo>
                  <a:pt x="52500" y="49260"/>
                </a:lnTo>
                <a:lnTo>
                  <a:pt x="52510" y="49260"/>
                </a:lnTo>
                <a:lnTo>
                  <a:pt x="52560" y="49290"/>
                </a:lnTo>
                <a:lnTo>
                  <a:pt x="52610" y="49350"/>
                </a:lnTo>
                <a:lnTo>
                  <a:pt x="52650" y="49420"/>
                </a:lnTo>
                <a:lnTo>
                  <a:pt x="52670" y="49480"/>
                </a:lnTo>
                <a:lnTo>
                  <a:pt x="52700" y="49520"/>
                </a:lnTo>
                <a:lnTo>
                  <a:pt x="52720" y="49580"/>
                </a:lnTo>
                <a:lnTo>
                  <a:pt x="52730" y="49630"/>
                </a:lnTo>
                <a:lnTo>
                  <a:pt x="52780" y="49680"/>
                </a:lnTo>
                <a:lnTo>
                  <a:pt x="52900" y="49720"/>
                </a:lnTo>
                <a:lnTo>
                  <a:pt x="52940" y="49750"/>
                </a:lnTo>
                <a:lnTo>
                  <a:pt x="52980" y="49810"/>
                </a:lnTo>
                <a:lnTo>
                  <a:pt x="53000" y="49810"/>
                </a:lnTo>
                <a:lnTo>
                  <a:pt x="53010" y="49820"/>
                </a:lnTo>
                <a:lnTo>
                  <a:pt x="53060" y="49910"/>
                </a:lnTo>
                <a:lnTo>
                  <a:pt x="53080" y="49930"/>
                </a:lnTo>
                <a:lnTo>
                  <a:pt x="53120" y="49950"/>
                </a:lnTo>
                <a:lnTo>
                  <a:pt x="53150" y="49950"/>
                </a:lnTo>
                <a:lnTo>
                  <a:pt x="53190" y="49950"/>
                </a:lnTo>
                <a:lnTo>
                  <a:pt x="53270" y="50000"/>
                </a:lnTo>
                <a:lnTo>
                  <a:pt x="53280" y="50010"/>
                </a:lnTo>
                <a:lnTo>
                  <a:pt x="53300" y="50020"/>
                </a:lnTo>
                <a:lnTo>
                  <a:pt x="53390" y="50000"/>
                </a:lnTo>
                <a:lnTo>
                  <a:pt x="53410" y="50020"/>
                </a:lnTo>
                <a:lnTo>
                  <a:pt x="53440" y="50060"/>
                </a:lnTo>
                <a:lnTo>
                  <a:pt x="53460" y="50070"/>
                </a:lnTo>
                <a:lnTo>
                  <a:pt x="53510" y="50100"/>
                </a:lnTo>
                <a:lnTo>
                  <a:pt x="53520" y="50110"/>
                </a:lnTo>
                <a:lnTo>
                  <a:pt x="53560" y="50140"/>
                </a:lnTo>
                <a:lnTo>
                  <a:pt x="53610" y="50140"/>
                </a:lnTo>
                <a:lnTo>
                  <a:pt x="53660" y="50190"/>
                </a:lnTo>
                <a:lnTo>
                  <a:pt x="53640" y="50320"/>
                </a:lnTo>
                <a:lnTo>
                  <a:pt x="53650" y="50350"/>
                </a:lnTo>
                <a:lnTo>
                  <a:pt x="53660" y="50360"/>
                </a:lnTo>
                <a:lnTo>
                  <a:pt x="53670" y="50390"/>
                </a:lnTo>
                <a:lnTo>
                  <a:pt x="53680" y="50430"/>
                </a:lnTo>
                <a:lnTo>
                  <a:pt x="53680" y="50500"/>
                </a:lnTo>
                <a:lnTo>
                  <a:pt x="53690" y="50530"/>
                </a:lnTo>
                <a:lnTo>
                  <a:pt x="53680" y="50550"/>
                </a:lnTo>
                <a:lnTo>
                  <a:pt x="53690" y="50560"/>
                </a:lnTo>
                <a:lnTo>
                  <a:pt x="53700" y="50580"/>
                </a:lnTo>
                <a:lnTo>
                  <a:pt x="53690" y="50640"/>
                </a:lnTo>
                <a:lnTo>
                  <a:pt x="53710" y="50700"/>
                </a:lnTo>
                <a:lnTo>
                  <a:pt x="53700" y="50770"/>
                </a:lnTo>
                <a:lnTo>
                  <a:pt x="53700" y="50780"/>
                </a:lnTo>
                <a:lnTo>
                  <a:pt x="53680" y="50820"/>
                </a:lnTo>
                <a:lnTo>
                  <a:pt x="53680" y="50840"/>
                </a:lnTo>
                <a:lnTo>
                  <a:pt x="53690" y="50870"/>
                </a:lnTo>
                <a:lnTo>
                  <a:pt x="53710" y="50930"/>
                </a:lnTo>
                <a:lnTo>
                  <a:pt x="53680" y="51070"/>
                </a:lnTo>
                <a:lnTo>
                  <a:pt x="53690" y="51200"/>
                </a:lnTo>
                <a:lnTo>
                  <a:pt x="53680" y="51220"/>
                </a:lnTo>
                <a:lnTo>
                  <a:pt x="53670" y="51280"/>
                </a:lnTo>
                <a:lnTo>
                  <a:pt x="53670" y="51290"/>
                </a:lnTo>
                <a:lnTo>
                  <a:pt x="53680" y="51360"/>
                </a:lnTo>
                <a:lnTo>
                  <a:pt x="53660" y="51400"/>
                </a:lnTo>
                <a:lnTo>
                  <a:pt x="53630" y="51440"/>
                </a:lnTo>
                <a:lnTo>
                  <a:pt x="53600" y="51500"/>
                </a:lnTo>
                <a:lnTo>
                  <a:pt x="53540" y="51560"/>
                </a:lnTo>
                <a:lnTo>
                  <a:pt x="53500" y="51590"/>
                </a:lnTo>
                <a:lnTo>
                  <a:pt x="53480" y="51610"/>
                </a:lnTo>
                <a:lnTo>
                  <a:pt x="53440" y="51610"/>
                </a:lnTo>
                <a:lnTo>
                  <a:pt x="53400" y="51630"/>
                </a:lnTo>
                <a:lnTo>
                  <a:pt x="53390" y="51640"/>
                </a:lnTo>
                <a:lnTo>
                  <a:pt x="53370" y="51660"/>
                </a:lnTo>
                <a:lnTo>
                  <a:pt x="53360" y="51670"/>
                </a:lnTo>
                <a:lnTo>
                  <a:pt x="53340" y="51750"/>
                </a:lnTo>
                <a:lnTo>
                  <a:pt x="53320" y="51770"/>
                </a:lnTo>
                <a:lnTo>
                  <a:pt x="53310" y="51840"/>
                </a:lnTo>
                <a:lnTo>
                  <a:pt x="53300" y="51850"/>
                </a:lnTo>
                <a:lnTo>
                  <a:pt x="53290" y="51880"/>
                </a:lnTo>
                <a:lnTo>
                  <a:pt x="53290" y="51930"/>
                </a:lnTo>
                <a:lnTo>
                  <a:pt x="53260" y="51960"/>
                </a:lnTo>
                <a:lnTo>
                  <a:pt x="53270" y="52000"/>
                </a:lnTo>
                <a:lnTo>
                  <a:pt x="53230" y="52070"/>
                </a:lnTo>
                <a:lnTo>
                  <a:pt x="53210" y="52110"/>
                </a:lnTo>
                <a:lnTo>
                  <a:pt x="53190" y="52190"/>
                </a:lnTo>
                <a:lnTo>
                  <a:pt x="53180" y="52200"/>
                </a:lnTo>
                <a:lnTo>
                  <a:pt x="53180" y="52210"/>
                </a:lnTo>
                <a:lnTo>
                  <a:pt x="53160" y="52210"/>
                </a:lnTo>
                <a:lnTo>
                  <a:pt x="53130" y="52200"/>
                </a:lnTo>
                <a:lnTo>
                  <a:pt x="53120" y="52210"/>
                </a:lnTo>
                <a:lnTo>
                  <a:pt x="53090" y="52210"/>
                </a:lnTo>
                <a:lnTo>
                  <a:pt x="53060" y="52220"/>
                </a:lnTo>
                <a:lnTo>
                  <a:pt x="53050" y="52230"/>
                </a:lnTo>
                <a:lnTo>
                  <a:pt x="53010" y="52290"/>
                </a:lnTo>
                <a:lnTo>
                  <a:pt x="53000" y="52300"/>
                </a:lnTo>
                <a:lnTo>
                  <a:pt x="52960" y="52310"/>
                </a:lnTo>
                <a:lnTo>
                  <a:pt x="52920" y="52320"/>
                </a:lnTo>
                <a:lnTo>
                  <a:pt x="52900" y="52310"/>
                </a:lnTo>
                <a:lnTo>
                  <a:pt x="52890" y="52290"/>
                </a:lnTo>
                <a:lnTo>
                  <a:pt x="52880" y="52290"/>
                </a:lnTo>
                <a:lnTo>
                  <a:pt x="52870" y="52280"/>
                </a:lnTo>
                <a:lnTo>
                  <a:pt x="52860" y="52270"/>
                </a:lnTo>
                <a:lnTo>
                  <a:pt x="52830" y="52270"/>
                </a:lnTo>
                <a:lnTo>
                  <a:pt x="52810" y="52290"/>
                </a:lnTo>
                <a:lnTo>
                  <a:pt x="52800" y="52290"/>
                </a:lnTo>
                <a:lnTo>
                  <a:pt x="52790" y="52280"/>
                </a:lnTo>
                <a:lnTo>
                  <a:pt x="52780" y="52280"/>
                </a:lnTo>
                <a:lnTo>
                  <a:pt x="52730" y="52300"/>
                </a:lnTo>
                <a:lnTo>
                  <a:pt x="52700" y="52270"/>
                </a:lnTo>
                <a:lnTo>
                  <a:pt x="52680" y="52270"/>
                </a:lnTo>
                <a:lnTo>
                  <a:pt x="52650" y="52280"/>
                </a:lnTo>
                <a:lnTo>
                  <a:pt x="52610" y="52280"/>
                </a:lnTo>
                <a:lnTo>
                  <a:pt x="52600" y="52270"/>
                </a:lnTo>
                <a:lnTo>
                  <a:pt x="52590" y="52260"/>
                </a:lnTo>
                <a:lnTo>
                  <a:pt x="52570" y="52250"/>
                </a:lnTo>
                <a:lnTo>
                  <a:pt x="52540" y="52240"/>
                </a:lnTo>
                <a:lnTo>
                  <a:pt x="52530" y="52230"/>
                </a:lnTo>
                <a:lnTo>
                  <a:pt x="52510" y="52260"/>
                </a:lnTo>
                <a:lnTo>
                  <a:pt x="52510" y="52280"/>
                </a:lnTo>
                <a:lnTo>
                  <a:pt x="52500" y="52310"/>
                </a:lnTo>
                <a:lnTo>
                  <a:pt x="52490" y="52340"/>
                </a:lnTo>
                <a:lnTo>
                  <a:pt x="52470" y="52370"/>
                </a:lnTo>
                <a:lnTo>
                  <a:pt x="52450" y="52400"/>
                </a:lnTo>
                <a:lnTo>
                  <a:pt x="52410" y="52420"/>
                </a:lnTo>
                <a:lnTo>
                  <a:pt x="52380" y="52440"/>
                </a:lnTo>
                <a:lnTo>
                  <a:pt x="52370" y="52450"/>
                </a:lnTo>
                <a:lnTo>
                  <a:pt x="52370" y="52480"/>
                </a:lnTo>
                <a:lnTo>
                  <a:pt x="52370" y="52510"/>
                </a:lnTo>
                <a:lnTo>
                  <a:pt x="52360" y="52580"/>
                </a:lnTo>
                <a:lnTo>
                  <a:pt x="52350" y="52600"/>
                </a:lnTo>
                <a:lnTo>
                  <a:pt x="52320" y="52620"/>
                </a:lnTo>
                <a:lnTo>
                  <a:pt x="52290" y="52640"/>
                </a:lnTo>
                <a:lnTo>
                  <a:pt x="52260" y="52640"/>
                </a:lnTo>
                <a:lnTo>
                  <a:pt x="52230" y="52660"/>
                </a:lnTo>
                <a:lnTo>
                  <a:pt x="52200" y="52670"/>
                </a:lnTo>
                <a:lnTo>
                  <a:pt x="52160" y="52670"/>
                </a:lnTo>
                <a:lnTo>
                  <a:pt x="52140" y="52680"/>
                </a:lnTo>
                <a:lnTo>
                  <a:pt x="52130" y="52690"/>
                </a:lnTo>
                <a:lnTo>
                  <a:pt x="52130" y="52720"/>
                </a:lnTo>
                <a:lnTo>
                  <a:pt x="52130" y="52740"/>
                </a:lnTo>
                <a:lnTo>
                  <a:pt x="52160" y="52740"/>
                </a:lnTo>
                <a:lnTo>
                  <a:pt x="52170" y="52750"/>
                </a:lnTo>
                <a:lnTo>
                  <a:pt x="52180" y="52760"/>
                </a:lnTo>
                <a:lnTo>
                  <a:pt x="52190" y="52790"/>
                </a:lnTo>
                <a:lnTo>
                  <a:pt x="52200" y="52830"/>
                </a:lnTo>
                <a:lnTo>
                  <a:pt x="52220" y="52830"/>
                </a:lnTo>
                <a:lnTo>
                  <a:pt x="52240" y="52830"/>
                </a:lnTo>
                <a:lnTo>
                  <a:pt x="52240" y="52860"/>
                </a:lnTo>
                <a:lnTo>
                  <a:pt x="52240" y="52870"/>
                </a:lnTo>
                <a:lnTo>
                  <a:pt x="52230" y="52870"/>
                </a:lnTo>
                <a:lnTo>
                  <a:pt x="52250" y="52890"/>
                </a:lnTo>
                <a:lnTo>
                  <a:pt x="52230" y="52920"/>
                </a:lnTo>
                <a:lnTo>
                  <a:pt x="52230" y="52980"/>
                </a:lnTo>
                <a:lnTo>
                  <a:pt x="52150" y="53000"/>
                </a:lnTo>
                <a:lnTo>
                  <a:pt x="52130" y="53020"/>
                </a:lnTo>
                <a:lnTo>
                  <a:pt x="52120" y="53020"/>
                </a:lnTo>
                <a:lnTo>
                  <a:pt x="52110" y="53030"/>
                </a:lnTo>
                <a:lnTo>
                  <a:pt x="52080" y="53070"/>
                </a:lnTo>
                <a:lnTo>
                  <a:pt x="52040" y="53100"/>
                </a:lnTo>
                <a:lnTo>
                  <a:pt x="52020" y="53120"/>
                </a:lnTo>
                <a:lnTo>
                  <a:pt x="52010" y="53150"/>
                </a:lnTo>
                <a:lnTo>
                  <a:pt x="51980" y="53170"/>
                </a:lnTo>
                <a:lnTo>
                  <a:pt x="51900" y="53190"/>
                </a:lnTo>
                <a:lnTo>
                  <a:pt x="51880" y="53210"/>
                </a:lnTo>
                <a:lnTo>
                  <a:pt x="51840" y="53200"/>
                </a:lnTo>
                <a:lnTo>
                  <a:pt x="51810" y="53210"/>
                </a:lnTo>
                <a:lnTo>
                  <a:pt x="51770" y="53240"/>
                </a:lnTo>
                <a:lnTo>
                  <a:pt x="51740" y="53240"/>
                </a:lnTo>
                <a:lnTo>
                  <a:pt x="51720" y="53260"/>
                </a:lnTo>
                <a:lnTo>
                  <a:pt x="51710" y="53280"/>
                </a:lnTo>
                <a:lnTo>
                  <a:pt x="51690" y="53310"/>
                </a:lnTo>
                <a:lnTo>
                  <a:pt x="51660" y="53330"/>
                </a:lnTo>
                <a:lnTo>
                  <a:pt x="51630" y="53370"/>
                </a:lnTo>
                <a:lnTo>
                  <a:pt x="51590" y="53410"/>
                </a:lnTo>
                <a:lnTo>
                  <a:pt x="51570" y="53420"/>
                </a:lnTo>
                <a:lnTo>
                  <a:pt x="51550" y="53450"/>
                </a:lnTo>
                <a:lnTo>
                  <a:pt x="51540" y="53460"/>
                </a:lnTo>
                <a:lnTo>
                  <a:pt x="51550" y="53480"/>
                </a:lnTo>
                <a:lnTo>
                  <a:pt x="51550" y="53520"/>
                </a:lnTo>
                <a:lnTo>
                  <a:pt x="51570" y="53550"/>
                </a:lnTo>
                <a:lnTo>
                  <a:pt x="51600" y="53560"/>
                </a:lnTo>
                <a:lnTo>
                  <a:pt x="51630" y="53580"/>
                </a:lnTo>
                <a:lnTo>
                  <a:pt x="51650" y="53600"/>
                </a:lnTo>
                <a:lnTo>
                  <a:pt x="51660" y="53630"/>
                </a:lnTo>
                <a:lnTo>
                  <a:pt x="51660" y="53660"/>
                </a:lnTo>
                <a:lnTo>
                  <a:pt x="51650" y="53710"/>
                </a:lnTo>
                <a:lnTo>
                  <a:pt x="51640" y="53760"/>
                </a:lnTo>
                <a:lnTo>
                  <a:pt x="51650" y="53810"/>
                </a:lnTo>
                <a:lnTo>
                  <a:pt x="51660" y="53840"/>
                </a:lnTo>
                <a:lnTo>
                  <a:pt x="51690" y="53860"/>
                </a:lnTo>
                <a:lnTo>
                  <a:pt x="51730" y="53880"/>
                </a:lnTo>
                <a:lnTo>
                  <a:pt x="51740" y="53890"/>
                </a:lnTo>
                <a:lnTo>
                  <a:pt x="51770" y="53920"/>
                </a:lnTo>
                <a:lnTo>
                  <a:pt x="51760" y="53930"/>
                </a:lnTo>
                <a:lnTo>
                  <a:pt x="51760" y="53950"/>
                </a:lnTo>
                <a:lnTo>
                  <a:pt x="51760" y="53970"/>
                </a:lnTo>
                <a:lnTo>
                  <a:pt x="51730" y="53990"/>
                </a:lnTo>
                <a:lnTo>
                  <a:pt x="51710" y="54020"/>
                </a:lnTo>
                <a:lnTo>
                  <a:pt x="51710" y="54030"/>
                </a:lnTo>
                <a:lnTo>
                  <a:pt x="51720" y="54070"/>
                </a:lnTo>
                <a:lnTo>
                  <a:pt x="51730" y="54110"/>
                </a:lnTo>
                <a:lnTo>
                  <a:pt x="51730" y="54120"/>
                </a:lnTo>
                <a:lnTo>
                  <a:pt x="51720" y="54120"/>
                </a:lnTo>
                <a:lnTo>
                  <a:pt x="51710" y="54140"/>
                </a:lnTo>
                <a:lnTo>
                  <a:pt x="51670" y="54190"/>
                </a:lnTo>
                <a:lnTo>
                  <a:pt x="51650" y="54220"/>
                </a:lnTo>
                <a:lnTo>
                  <a:pt x="51630" y="54340"/>
                </a:lnTo>
                <a:lnTo>
                  <a:pt x="51600" y="54450"/>
                </a:lnTo>
                <a:lnTo>
                  <a:pt x="51590" y="54460"/>
                </a:lnTo>
                <a:lnTo>
                  <a:pt x="51580" y="54460"/>
                </a:lnTo>
                <a:lnTo>
                  <a:pt x="51540" y="54540"/>
                </a:lnTo>
                <a:lnTo>
                  <a:pt x="51530" y="54550"/>
                </a:lnTo>
                <a:lnTo>
                  <a:pt x="51510" y="54570"/>
                </a:lnTo>
                <a:lnTo>
                  <a:pt x="51420" y="54610"/>
                </a:lnTo>
                <a:lnTo>
                  <a:pt x="51390" y="54630"/>
                </a:lnTo>
                <a:lnTo>
                  <a:pt x="51340" y="54660"/>
                </a:lnTo>
                <a:lnTo>
                  <a:pt x="51330" y="54680"/>
                </a:lnTo>
                <a:lnTo>
                  <a:pt x="51320" y="54530"/>
                </a:lnTo>
                <a:lnTo>
                  <a:pt x="51300" y="54440"/>
                </a:lnTo>
                <a:lnTo>
                  <a:pt x="51290" y="54430"/>
                </a:lnTo>
                <a:lnTo>
                  <a:pt x="51260" y="54350"/>
                </a:lnTo>
                <a:lnTo>
                  <a:pt x="51240" y="54350"/>
                </a:lnTo>
                <a:lnTo>
                  <a:pt x="51230" y="54350"/>
                </a:lnTo>
                <a:lnTo>
                  <a:pt x="51210" y="54340"/>
                </a:lnTo>
                <a:lnTo>
                  <a:pt x="51200" y="54340"/>
                </a:lnTo>
                <a:lnTo>
                  <a:pt x="51180" y="54340"/>
                </a:lnTo>
                <a:lnTo>
                  <a:pt x="51160" y="54340"/>
                </a:lnTo>
                <a:lnTo>
                  <a:pt x="51130" y="54360"/>
                </a:lnTo>
                <a:lnTo>
                  <a:pt x="51100" y="54370"/>
                </a:lnTo>
                <a:lnTo>
                  <a:pt x="51010" y="54400"/>
                </a:lnTo>
                <a:lnTo>
                  <a:pt x="50970" y="54400"/>
                </a:lnTo>
                <a:lnTo>
                  <a:pt x="50920" y="54410"/>
                </a:lnTo>
                <a:lnTo>
                  <a:pt x="50880" y="54410"/>
                </a:lnTo>
                <a:lnTo>
                  <a:pt x="50840" y="54390"/>
                </a:lnTo>
                <a:lnTo>
                  <a:pt x="50790" y="54370"/>
                </a:lnTo>
                <a:lnTo>
                  <a:pt x="50760" y="54370"/>
                </a:lnTo>
                <a:lnTo>
                  <a:pt x="50730" y="54350"/>
                </a:lnTo>
                <a:lnTo>
                  <a:pt x="50660" y="54320"/>
                </a:lnTo>
                <a:lnTo>
                  <a:pt x="50610" y="54290"/>
                </a:lnTo>
                <a:lnTo>
                  <a:pt x="50590" y="54280"/>
                </a:lnTo>
                <a:lnTo>
                  <a:pt x="50560" y="54270"/>
                </a:lnTo>
                <a:lnTo>
                  <a:pt x="50540" y="54250"/>
                </a:lnTo>
                <a:lnTo>
                  <a:pt x="50540" y="54220"/>
                </a:lnTo>
                <a:lnTo>
                  <a:pt x="50550" y="54200"/>
                </a:lnTo>
                <a:lnTo>
                  <a:pt x="50580" y="54190"/>
                </a:lnTo>
                <a:lnTo>
                  <a:pt x="50600" y="54180"/>
                </a:lnTo>
                <a:lnTo>
                  <a:pt x="50620" y="54160"/>
                </a:lnTo>
                <a:lnTo>
                  <a:pt x="50620" y="54140"/>
                </a:lnTo>
                <a:lnTo>
                  <a:pt x="50620" y="54130"/>
                </a:lnTo>
                <a:lnTo>
                  <a:pt x="50610" y="54110"/>
                </a:lnTo>
                <a:lnTo>
                  <a:pt x="50590" y="54100"/>
                </a:lnTo>
                <a:lnTo>
                  <a:pt x="50580" y="54100"/>
                </a:lnTo>
                <a:lnTo>
                  <a:pt x="50560" y="54100"/>
                </a:lnTo>
                <a:lnTo>
                  <a:pt x="50540" y="54100"/>
                </a:lnTo>
                <a:lnTo>
                  <a:pt x="50520" y="54110"/>
                </a:lnTo>
                <a:lnTo>
                  <a:pt x="50500" y="54110"/>
                </a:lnTo>
                <a:lnTo>
                  <a:pt x="50480" y="54100"/>
                </a:lnTo>
                <a:lnTo>
                  <a:pt x="50460" y="54090"/>
                </a:lnTo>
                <a:lnTo>
                  <a:pt x="50440" y="54100"/>
                </a:lnTo>
                <a:lnTo>
                  <a:pt x="50430" y="54110"/>
                </a:lnTo>
                <a:lnTo>
                  <a:pt x="50410" y="54120"/>
                </a:lnTo>
                <a:lnTo>
                  <a:pt x="50400" y="54140"/>
                </a:lnTo>
                <a:lnTo>
                  <a:pt x="50380" y="54140"/>
                </a:lnTo>
                <a:lnTo>
                  <a:pt x="50330" y="54140"/>
                </a:lnTo>
                <a:lnTo>
                  <a:pt x="50320" y="54160"/>
                </a:lnTo>
                <a:lnTo>
                  <a:pt x="50310" y="54180"/>
                </a:lnTo>
                <a:lnTo>
                  <a:pt x="50280" y="54200"/>
                </a:lnTo>
                <a:lnTo>
                  <a:pt x="50280" y="54210"/>
                </a:lnTo>
                <a:lnTo>
                  <a:pt x="50270" y="54220"/>
                </a:lnTo>
                <a:lnTo>
                  <a:pt x="50270" y="54230"/>
                </a:lnTo>
                <a:lnTo>
                  <a:pt x="50260" y="54290"/>
                </a:lnTo>
                <a:lnTo>
                  <a:pt x="50260" y="54300"/>
                </a:lnTo>
                <a:lnTo>
                  <a:pt x="50250" y="54320"/>
                </a:lnTo>
                <a:lnTo>
                  <a:pt x="50260" y="54360"/>
                </a:lnTo>
                <a:lnTo>
                  <a:pt x="50220" y="54420"/>
                </a:lnTo>
                <a:lnTo>
                  <a:pt x="50190" y="54420"/>
                </a:lnTo>
                <a:lnTo>
                  <a:pt x="50150" y="54420"/>
                </a:lnTo>
                <a:lnTo>
                  <a:pt x="50140" y="54410"/>
                </a:lnTo>
                <a:lnTo>
                  <a:pt x="50120" y="54410"/>
                </a:lnTo>
                <a:lnTo>
                  <a:pt x="50090" y="54400"/>
                </a:lnTo>
                <a:lnTo>
                  <a:pt x="50040" y="54380"/>
                </a:lnTo>
                <a:lnTo>
                  <a:pt x="50010" y="54370"/>
                </a:lnTo>
                <a:lnTo>
                  <a:pt x="49990" y="54350"/>
                </a:lnTo>
                <a:lnTo>
                  <a:pt x="49970" y="54350"/>
                </a:lnTo>
                <a:lnTo>
                  <a:pt x="49950" y="54350"/>
                </a:lnTo>
                <a:lnTo>
                  <a:pt x="49910" y="54330"/>
                </a:lnTo>
                <a:lnTo>
                  <a:pt x="49900" y="54330"/>
                </a:lnTo>
                <a:lnTo>
                  <a:pt x="49860" y="54320"/>
                </a:lnTo>
                <a:lnTo>
                  <a:pt x="49840" y="54310"/>
                </a:lnTo>
                <a:lnTo>
                  <a:pt x="49800" y="54300"/>
                </a:lnTo>
                <a:lnTo>
                  <a:pt x="49770" y="54280"/>
                </a:lnTo>
                <a:lnTo>
                  <a:pt x="49750" y="54280"/>
                </a:lnTo>
                <a:lnTo>
                  <a:pt x="49710" y="54280"/>
                </a:lnTo>
                <a:lnTo>
                  <a:pt x="49690" y="54280"/>
                </a:lnTo>
                <a:lnTo>
                  <a:pt x="49680" y="54350"/>
                </a:lnTo>
                <a:lnTo>
                  <a:pt x="49680" y="54400"/>
                </a:lnTo>
                <a:lnTo>
                  <a:pt x="49700" y="54480"/>
                </a:lnTo>
                <a:lnTo>
                  <a:pt x="49700" y="54580"/>
                </a:lnTo>
                <a:lnTo>
                  <a:pt x="49690" y="54640"/>
                </a:lnTo>
                <a:lnTo>
                  <a:pt x="49620" y="54740"/>
                </a:lnTo>
                <a:lnTo>
                  <a:pt x="49610" y="54790"/>
                </a:lnTo>
                <a:lnTo>
                  <a:pt x="49600" y="54810"/>
                </a:lnTo>
                <a:lnTo>
                  <a:pt x="49570" y="54880"/>
                </a:lnTo>
                <a:lnTo>
                  <a:pt x="49560" y="54920"/>
                </a:lnTo>
                <a:lnTo>
                  <a:pt x="49560" y="54940"/>
                </a:lnTo>
                <a:lnTo>
                  <a:pt x="49540" y="55000"/>
                </a:lnTo>
                <a:lnTo>
                  <a:pt x="49530" y="55030"/>
                </a:lnTo>
                <a:lnTo>
                  <a:pt x="49500" y="55070"/>
                </a:lnTo>
                <a:lnTo>
                  <a:pt x="49440" y="55130"/>
                </a:lnTo>
                <a:lnTo>
                  <a:pt x="49430" y="55240"/>
                </a:lnTo>
                <a:lnTo>
                  <a:pt x="49450" y="55310"/>
                </a:lnTo>
                <a:lnTo>
                  <a:pt x="49450" y="55340"/>
                </a:lnTo>
                <a:lnTo>
                  <a:pt x="49450" y="55380"/>
                </a:lnTo>
                <a:lnTo>
                  <a:pt x="49450" y="55400"/>
                </a:lnTo>
                <a:lnTo>
                  <a:pt x="49440" y="55430"/>
                </a:lnTo>
                <a:lnTo>
                  <a:pt x="49430" y="55460"/>
                </a:lnTo>
                <a:lnTo>
                  <a:pt x="49430" y="55470"/>
                </a:lnTo>
                <a:lnTo>
                  <a:pt x="49420" y="55480"/>
                </a:lnTo>
                <a:lnTo>
                  <a:pt x="49400" y="55490"/>
                </a:lnTo>
                <a:lnTo>
                  <a:pt x="49380" y="55500"/>
                </a:lnTo>
                <a:lnTo>
                  <a:pt x="49380" y="55530"/>
                </a:lnTo>
                <a:lnTo>
                  <a:pt x="49400" y="55540"/>
                </a:lnTo>
                <a:lnTo>
                  <a:pt x="49410" y="55550"/>
                </a:lnTo>
                <a:lnTo>
                  <a:pt x="49460" y="55580"/>
                </a:lnTo>
                <a:lnTo>
                  <a:pt x="49480" y="55580"/>
                </a:lnTo>
                <a:lnTo>
                  <a:pt x="49490" y="55580"/>
                </a:lnTo>
                <a:lnTo>
                  <a:pt x="49500" y="55570"/>
                </a:lnTo>
                <a:lnTo>
                  <a:pt x="49510" y="55570"/>
                </a:lnTo>
                <a:lnTo>
                  <a:pt x="49530" y="55570"/>
                </a:lnTo>
                <a:lnTo>
                  <a:pt x="49540" y="55570"/>
                </a:lnTo>
                <a:lnTo>
                  <a:pt x="49560" y="55590"/>
                </a:lnTo>
                <a:lnTo>
                  <a:pt x="49570" y="55600"/>
                </a:lnTo>
                <a:lnTo>
                  <a:pt x="49560" y="55650"/>
                </a:lnTo>
                <a:lnTo>
                  <a:pt x="49580" y="55730"/>
                </a:lnTo>
                <a:lnTo>
                  <a:pt x="49530" y="55800"/>
                </a:lnTo>
                <a:lnTo>
                  <a:pt x="49520" y="55830"/>
                </a:lnTo>
                <a:lnTo>
                  <a:pt x="49520" y="55860"/>
                </a:lnTo>
                <a:lnTo>
                  <a:pt x="49540" y="55900"/>
                </a:lnTo>
                <a:lnTo>
                  <a:pt x="49580" y="55920"/>
                </a:lnTo>
                <a:lnTo>
                  <a:pt x="49620" y="55920"/>
                </a:lnTo>
                <a:lnTo>
                  <a:pt x="49650" y="55910"/>
                </a:lnTo>
                <a:lnTo>
                  <a:pt x="49670" y="55910"/>
                </a:lnTo>
                <a:lnTo>
                  <a:pt x="49680" y="55940"/>
                </a:lnTo>
                <a:lnTo>
                  <a:pt x="49690" y="56000"/>
                </a:lnTo>
                <a:lnTo>
                  <a:pt x="49700" y="56010"/>
                </a:lnTo>
                <a:lnTo>
                  <a:pt x="49760" y="56030"/>
                </a:lnTo>
                <a:lnTo>
                  <a:pt x="49780" y="56060"/>
                </a:lnTo>
                <a:lnTo>
                  <a:pt x="49790" y="56080"/>
                </a:lnTo>
                <a:lnTo>
                  <a:pt x="49810" y="56090"/>
                </a:lnTo>
                <a:lnTo>
                  <a:pt x="49860" y="56090"/>
                </a:lnTo>
                <a:lnTo>
                  <a:pt x="49890" y="56110"/>
                </a:lnTo>
                <a:lnTo>
                  <a:pt x="49960" y="56120"/>
                </a:lnTo>
                <a:lnTo>
                  <a:pt x="49970" y="56120"/>
                </a:lnTo>
                <a:lnTo>
                  <a:pt x="50000" y="56130"/>
                </a:lnTo>
                <a:lnTo>
                  <a:pt x="50020" y="56160"/>
                </a:lnTo>
                <a:lnTo>
                  <a:pt x="50020" y="56210"/>
                </a:lnTo>
                <a:lnTo>
                  <a:pt x="50020" y="56240"/>
                </a:lnTo>
                <a:lnTo>
                  <a:pt x="50030" y="56240"/>
                </a:lnTo>
                <a:lnTo>
                  <a:pt x="50050" y="56260"/>
                </a:lnTo>
                <a:lnTo>
                  <a:pt x="50090" y="56250"/>
                </a:lnTo>
                <a:lnTo>
                  <a:pt x="50120" y="56250"/>
                </a:lnTo>
                <a:lnTo>
                  <a:pt x="50180" y="56240"/>
                </a:lnTo>
                <a:lnTo>
                  <a:pt x="50190" y="56240"/>
                </a:lnTo>
                <a:lnTo>
                  <a:pt x="50210" y="56230"/>
                </a:lnTo>
                <a:lnTo>
                  <a:pt x="50230" y="56180"/>
                </a:lnTo>
                <a:lnTo>
                  <a:pt x="50270" y="56180"/>
                </a:lnTo>
                <a:lnTo>
                  <a:pt x="50290" y="56180"/>
                </a:lnTo>
                <a:lnTo>
                  <a:pt x="50310" y="56180"/>
                </a:lnTo>
                <a:lnTo>
                  <a:pt x="50320" y="56170"/>
                </a:lnTo>
                <a:lnTo>
                  <a:pt x="50330" y="56160"/>
                </a:lnTo>
                <a:lnTo>
                  <a:pt x="50330" y="56120"/>
                </a:lnTo>
                <a:lnTo>
                  <a:pt x="50310" y="56090"/>
                </a:lnTo>
                <a:lnTo>
                  <a:pt x="50310" y="56080"/>
                </a:lnTo>
                <a:lnTo>
                  <a:pt x="50320" y="56060"/>
                </a:lnTo>
                <a:lnTo>
                  <a:pt x="50330" y="56040"/>
                </a:lnTo>
                <a:lnTo>
                  <a:pt x="50350" y="56030"/>
                </a:lnTo>
                <a:lnTo>
                  <a:pt x="50430" y="56000"/>
                </a:lnTo>
                <a:lnTo>
                  <a:pt x="50430" y="56030"/>
                </a:lnTo>
                <a:lnTo>
                  <a:pt x="50450" y="56060"/>
                </a:lnTo>
                <a:lnTo>
                  <a:pt x="50460" y="56090"/>
                </a:lnTo>
                <a:lnTo>
                  <a:pt x="50500" y="56120"/>
                </a:lnTo>
                <a:lnTo>
                  <a:pt x="50510" y="56140"/>
                </a:lnTo>
                <a:lnTo>
                  <a:pt x="50550" y="56210"/>
                </a:lnTo>
                <a:lnTo>
                  <a:pt x="50560" y="56240"/>
                </a:lnTo>
                <a:lnTo>
                  <a:pt x="50570" y="56270"/>
                </a:lnTo>
                <a:lnTo>
                  <a:pt x="50590" y="56300"/>
                </a:lnTo>
                <a:lnTo>
                  <a:pt x="50640" y="56350"/>
                </a:lnTo>
                <a:lnTo>
                  <a:pt x="50660" y="56370"/>
                </a:lnTo>
                <a:lnTo>
                  <a:pt x="50710" y="56400"/>
                </a:lnTo>
                <a:lnTo>
                  <a:pt x="50740" y="56440"/>
                </a:lnTo>
                <a:lnTo>
                  <a:pt x="50770" y="56480"/>
                </a:lnTo>
                <a:lnTo>
                  <a:pt x="50780" y="56490"/>
                </a:lnTo>
                <a:lnTo>
                  <a:pt x="50810" y="56510"/>
                </a:lnTo>
                <a:lnTo>
                  <a:pt x="50840" y="56590"/>
                </a:lnTo>
                <a:lnTo>
                  <a:pt x="50860" y="56630"/>
                </a:lnTo>
                <a:lnTo>
                  <a:pt x="50880" y="56660"/>
                </a:lnTo>
                <a:lnTo>
                  <a:pt x="50880" y="56720"/>
                </a:lnTo>
                <a:lnTo>
                  <a:pt x="50900" y="56750"/>
                </a:lnTo>
                <a:lnTo>
                  <a:pt x="50930" y="56760"/>
                </a:lnTo>
                <a:lnTo>
                  <a:pt x="50940" y="56770"/>
                </a:lnTo>
                <a:lnTo>
                  <a:pt x="50950" y="56780"/>
                </a:lnTo>
                <a:lnTo>
                  <a:pt x="50960" y="56800"/>
                </a:lnTo>
                <a:lnTo>
                  <a:pt x="50960" y="56810"/>
                </a:lnTo>
                <a:lnTo>
                  <a:pt x="50970" y="56820"/>
                </a:lnTo>
                <a:lnTo>
                  <a:pt x="50980" y="56830"/>
                </a:lnTo>
                <a:lnTo>
                  <a:pt x="51020" y="56870"/>
                </a:lnTo>
                <a:lnTo>
                  <a:pt x="51040" y="56910"/>
                </a:lnTo>
                <a:lnTo>
                  <a:pt x="51050" y="56990"/>
                </a:lnTo>
                <a:lnTo>
                  <a:pt x="51060" y="57020"/>
                </a:lnTo>
                <a:lnTo>
                  <a:pt x="51050" y="57070"/>
                </a:lnTo>
                <a:lnTo>
                  <a:pt x="51030" y="57120"/>
                </a:lnTo>
                <a:lnTo>
                  <a:pt x="51010" y="57160"/>
                </a:lnTo>
                <a:lnTo>
                  <a:pt x="50980" y="57260"/>
                </a:lnTo>
                <a:lnTo>
                  <a:pt x="50980" y="57310"/>
                </a:lnTo>
                <a:lnTo>
                  <a:pt x="50980" y="57320"/>
                </a:lnTo>
                <a:lnTo>
                  <a:pt x="50980" y="57340"/>
                </a:lnTo>
                <a:lnTo>
                  <a:pt x="50940" y="57460"/>
                </a:lnTo>
                <a:lnTo>
                  <a:pt x="50910" y="57530"/>
                </a:lnTo>
                <a:lnTo>
                  <a:pt x="50890" y="57580"/>
                </a:lnTo>
                <a:lnTo>
                  <a:pt x="50860" y="57610"/>
                </a:lnTo>
                <a:lnTo>
                  <a:pt x="50800" y="57650"/>
                </a:lnTo>
                <a:lnTo>
                  <a:pt x="50800" y="57660"/>
                </a:lnTo>
                <a:lnTo>
                  <a:pt x="50720" y="57730"/>
                </a:lnTo>
                <a:lnTo>
                  <a:pt x="50670" y="57810"/>
                </a:lnTo>
                <a:lnTo>
                  <a:pt x="50620" y="57870"/>
                </a:lnTo>
                <a:lnTo>
                  <a:pt x="50600" y="57890"/>
                </a:lnTo>
                <a:lnTo>
                  <a:pt x="50600" y="57910"/>
                </a:lnTo>
                <a:lnTo>
                  <a:pt x="50590" y="57910"/>
                </a:lnTo>
                <a:lnTo>
                  <a:pt x="50580" y="57960"/>
                </a:lnTo>
                <a:lnTo>
                  <a:pt x="50570" y="57980"/>
                </a:lnTo>
                <a:lnTo>
                  <a:pt x="50580" y="58050"/>
                </a:lnTo>
                <a:lnTo>
                  <a:pt x="50580" y="58100"/>
                </a:lnTo>
                <a:lnTo>
                  <a:pt x="50580" y="58130"/>
                </a:lnTo>
                <a:lnTo>
                  <a:pt x="50550" y="58140"/>
                </a:lnTo>
                <a:lnTo>
                  <a:pt x="50510" y="58140"/>
                </a:lnTo>
                <a:lnTo>
                  <a:pt x="50450" y="58150"/>
                </a:lnTo>
                <a:lnTo>
                  <a:pt x="50410" y="58150"/>
                </a:lnTo>
                <a:lnTo>
                  <a:pt x="50360" y="58150"/>
                </a:lnTo>
                <a:lnTo>
                  <a:pt x="50320" y="58150"/>
                </a:lnTo>
                <a:lnTo>
                  <a:pt x="50290" y="58110"/>
                </a:lnTo>
                <a:lnTo>
                  <a:pt x="50270" y="58090"/>
                </a:lnTo>
                <a:lnTo>
                  <a:pt x="50240" y="58060"/>
                </a:lnTo>
                <a:lnTo>
                  <a:pt x="50170" y="58020"/>
                </a:lnTo>
                <a:lnTo>
                  <a:pt x="50150" y="57980"/>
                </a:lnTo>
                <a:lnTo>
                  <a:pt x="50150" y="57970"/>
                </a:lnTo>
                <a:lnTo>
                  <a:pt x="50130" y="57960"/>
                </a:lnTo>
                <a:lnTo>
                  <a:pt x="50130" y="57940"/>
                </a:lnTo>
                <a:lnTo>
                  <a:pt x="50120" y="57920"/>
                </a:lnTo>
                <a:lnTo>
                  <a:pt x="50110" y="57910"/>
                </a:lnTo>
                <a:lnTo>
                  <a:pt x="50080" y="57910"/>
                </a:lnTo>
                <a:lnTo>
                  <a:pt x="50060" y="57900"/>
                </a:lnTo>
                <a:lnTo>
                  <a:pt x="50040" y="57890"/>
                </a:lnTo>
                <a:lnTo>
                  <a:pt x="50000" y="57860"/>
                </a:lnTo>
                <a:lnTo>
                  <a:pt x="49990" y="57840"/>
                </a:lnTo>
                <a:lnTo>
                  <a:pt x="49990" y="57820"/>
                </a:lnTo>
                <a:lnTo>
                  <a:pt x="49980" y="57800"/>
                </a:lnTo>
                <a:lnTo>
                  <a:pt x="50000" y="57760"/>
                </a:lnTo>
                <a:lnTo>
                  <a:pt x="50000" y="57750"/>
                </a:lnTo>
                <a:lnTo>
                  <a:pt x="49990" y="57740"/>
                </a:lnTo>
                <a:lnTo>
                  <a:pt x="49980" y="57730"/>
                </a:lnTo>
                <a:lnTo>
                  <a:pt x="49980" y="57720"/>
                </a:lnTo>
                <a:lnTo>
                  <a:pt x="49980" y="57700"/>
                </a:lnTo>
                <a:lnTo>
                  <a:pt x="49960" y="57700"/>
                </a:lnTo>
                <a:lnTo>
                  <a:pt x="49940" y="57700"/>
                </a:lnTo>
                <a:lnTo>
                  <a:pt x="49930" y="57710"/>
                </a:lnTo>
                <a:lnTo>
                  <a:pt x="49910" y="57720"/>
                </a:lnTo>
                <a:lnTo>
                  <a:pt x="49890" y="57740"/>
                </a:lnTo>
                <a:lnTo>
                  <a:pt x="49870" y="57750"/>
                </a:lnTo>
                <a:lnTo>
                  <a:pt x="49850" y="57770"/>
                </a:lnTo>
                <a:lnTo>
                  <a:pt x="49830" y="57790"/>
                </a:lnTo>
                <a:lnTo>
                  <a:pt x="49800" y="57830"/>
                </a:lnTo>
                <a:lnTo>
                  <a:pt x="49780" y="57840"/>
                </a:lnTo>
                <a:lnTo>
                  <a:pt x="49750" y="57850"/>
                </a:lnTo>
                <a:lnTo>
                  <a:pt x="49720" y="57860"/>
                </a:lnTo>
                <a:lnTo>
                  <a:pt x="49710" y="57880"/>
                </a:lnTo>
                <a:lnTo>
                  <a:pt x="49700" y="57910"/>
                </a:lnTo>
                <a:lnTo>
                  <a:pt x="49690" y="57950"/>
                </a:lnTo>
                <a:lnTo>
                  <a:pt x="49670" y="58000"/>
                </a:lnTo>
                <a:lnTo>
                  <a:pt x="49670" y="58030"/>
                </a:lnTo>
                <a:lnTo>
                  <a:pt x="49660" y="58070"/>
                </a:lnTo>
                <a:lnTo>
                  <a:pt x="49650" y="58100"/>
                </a:lnTo>
                <a:lnTo>
                  <a:pt x="49640" y="58130"/>
                </a:lnTo>
                <a:lnTo>
                  <a:pt x="49620" y="58170"/>
                </a:lnTo>
                <a:lnTo>
                  <a:pt x="49600" y="58180"/>
                </a:lnTo>
                <a:lnTo>
                  <a:pt x="49580" y="58190"/>
                </a:lnTo>
                <a:lnTo>
                  <a:pt x="49580" y="58200"/>
                </a:lnTo>
                <a:lnTo>
                  <a:pt x="49570" y="58210"/>
                </a:lnTo>
                <a:lnTo>
                  <a:pt x="49560" y="58300"/>
                </a:lnTo>
                <a:lnTo>
                  <a:pt x="49540" y="58320"/>
                </a:lnTo>
                <a:lnTo>
                  <a:pt x="49490" y="58400"/>
                </a:lnTo>
                <a:lnTo>
                  <a:pt x="49440" y="58430"/>
                </a:lnTo>
                <a:lnTo>
                  <a:pt x="49420" y="58460"/>
                </a:lnTo>
                <a:lnTo>
                  <a:pt x="49410" y="58480"/>
                </a:lnTo>
                <a:lnTo>
                  <a:pt x="49400" y="58490"/>
                </a:lnTo>
                <a:lnTo>
                  <a:pt x="49400" y="58500"/>
                </a:lnTo>
                <a:lnTo>
                  <a:pt x="49380" y="58500"/>
                </a:lnTo>
                <a:lnTo>
                  <a:pt x="49360" y="58500"/>
                </a:lnTo>
                <a:lnTo>
                  <a:pt x="49340" y="58480"/>
                </a:lnTo>
                <a:lnTo>
                  <a:pt x="49330" y="58480"/>
                </a:lnTo>
                <a:lnTo>
                  <a:pt x="49310" y="58520"/>
                </a:lnTo>
                <a:lnTo>
                  <a:pt x="49300" y="58530"/>
                </a:lnTo>
                <a:lnTo>
                  <a:pt x="49270" y="58550"/>
                </a:lnTo>
                <a:lnTo>
                  <a:pt x="49240" y="58600"/>
                </a:lnTo>
                <a:lnTo>
                  <a:pt x="49230" y="58620"/>
                </a:lnTo>
                <a:lnTo>
                  <a:pt x="49210" y="58630"/>
                </a:lnTo>
                <a:lnTo>
                  <a:pt x="49200" y="58680"/>
                </a:lnTo>
                <a:lnTo>
                  <a:pt x="49180" y="58690"/>
                </a:lnTo>
                <a:lnTo>
                  <a:pt x="49170" y="58800"/>
                </a:lnTo>
                <a:lnTo>
                  <a:pt x="49130" y="58960"/>
                </a:lnTo>
                <a:lnTo>
                  <a:pt x="49160" y="59010"/>
                </a:lnTo>
                <a:lnTo>
                  <a:pt x="49160" y="59020"/>
                </a:lnTo>
                <a:lnTo>
                  <a:pt x="49150" y="59040"/>
                </a:lnTo>
                <a:lnTo>
                  <a:pt x="49170" y="59080"/>
                </a:lnTo>
                <a:lnTo>
                  <a:pt x="49180" y="59130"/>
                </a:lnTo>
                <a:lnTo>
                  <a:pt x="49180" y="59140"/>
                </a:lnTo>
                <a:lnTo>
                  <a:pt x="49170" y="59150"/>
                </a:lnTo>
                <a:lnTo>
                  <a:pt x="49190" y="59180"/>
                </a:lnTo>
                <a:lnTo>
                  <a:pt x="49160" y="59200"/>
                </a:lnTo>
                <a:lnTo>
                  <a:pt x="49160" y="59210"/>
                </a:lnTo>
                <a:lnTo>
                  <a:pt x="49190" y="59210"/>
                </a:lnTo>
                <a:lnTo>
                  <a:pt x="49200" y="59220"/>
                </a:lnTo>
                <a:lnTo>
                  <a:pt x="49160" y="59310"/>
                </a:lnTo>
                <a:lnTo>
                  <a:pt x="49180" y="59350"/>
                </a:lnTo>
                <a:lnTo>
                  <a:pt x="49200" y="59470"/>
                </a:lnTo>
                <a:lnTo>
                  <a:pt x="49210" y="59560"/>
                </a:lnTo>
                <a:lnTo>
                  <a:pt x="49210" y="59590"/>
                </a:lnTo>
                <a:lnTo>
                  <a:pt x="49210" y="59650"/>
                </a:lnTo>
                <a:lnTo>
                  <a:pt x="49240" y="59690"/>
                </a:lnTo>
                <a:lnTo>
                  <a:pt x="49240" y="59710"/>
                </a:lnTo>
                <a:lnTo>
                  <a:pt x="49220" y="59720"/>
                </a:lnTo>
                <a:lnTo>
                  <a:pt x="49210" y="59740"/>
                </a:lnTo>
                <a:lnTo>
                  <a:pt x="49210" y="59760"/>
                </a:lnTo>
                <a:lnTo>
                  <a:pt x="49230" y="59780"/>
                </a:lnTo>
                <a:lnTo>
                  <a:pt x="49250" y="59830"/>
                </a:lnTo>
                <a:lnTo>
                  <a:pt x="49220" y="59880"/>
                </a:lnTo>
                <a:lnTo>
                  <a:pt x="49200" y="59990"/>
                </a:lnTo>
                <a:lnTo>
                  <a:pt x="49210" y="60010"/>
                </a:lnTo>
                <a:lnTo>
                  <a:pt x="49230" y="60020"/>
                </a:lnTo>
                <a:lnTo>
                  <a:pt x="49240" y="60030"/>
                </a:lnTo>
                <a:lnTo>
                  <a:pt x="49240" y="60060"/>
                </a:lnTo>
                <a:lnTo>
                  <a:pt x="49260" y="60070"/>
                </a:lnTo>
                <a:lnTo>
                  <a:pt x="49270" y="60070"/>
                </a:lnTo>
                <a:lnTo>
                  <a:pt x="49280" y="60090"/>
                </a:lnTo>
                <a:lnTo>
                  <a:pt x="49270" y="60100"/>
                </a:lnTo>
                <a:lnTo>
                  <a:pt x="49260" y="60140"/>
                </a:lnTo>
                <a:lnTo>
                  <a:pt x="49260" y="60160"/>
                </a:lnTo>
                <a:lnTo>
                  <a:pt x="49260" y="60170"/>
                </a:lnTo>
                <a:lnTo>
                  <a:pt x="49280" y="60190"/>
                </a:lnTo>
                <a:lnTo>
                  <a:pt x="49280" y="60220"/>
                </a:lnTo>
                <a:lnTo>
                  <a:pt x="49270" y="60240"/>
                </a:lnTo>
                <a:lnTo>
                  <a:pt x="49300" y="60270"/>
                </a:lnTo>
                <a:lnTo>
                  <a:pt x="49300" y="60290"/>
                </a:lnTo>
                <a:lnTo>
                  <a:pt x="49320" y="60300"/>
                </a:lnTo>
                <a:lnTo>
                  <a:pt x="49330" y="60340"/>
                </a:lnTo>
                <a:lnTo>
                  <a:pt x="49340" y="60350"/>
                </a:lnTo>
                <a:lnTo>
                  <a:pt x="49340" y="60360"/>
                </a:lnTo>
                <a:lnTo>
                  <a:pt x="49350" y="60430"/>
                </a:lnTo>
                <a:lnTo>
                  <a:pt x="49340" y="60440"/>
                </a:lnTo>
                <a:lnTo>
                  <a:pt x="49350" y="60460"/>
                </a:lnTo>
                <a:lnTo>
                  <a:pt x="49360" y="60510"/>
                </a:lnTo>
                <a:lnTo>
                  <a:pt x="49350" y="60590"/>
                </a:lnTo>
                <a:lnTo>
                  <a:pt x="49340" y="60650"/>
                </a:lnTo>
                <a:lnTo>
                  <a:pt x="49330" y="60660"/>
                </a:lnTo>
                <a:lnTo>
                  <a:pt x="49330" y="60670"/>
                </a:lnTo>
                <a:lnTo>
                  <a:pt x="49340" y="60670"/>
                </a:lnTo>
                <a:lnTo>
                  <a:pt x="49330" y="60680"/>
                </a:lnTo>
                <a:lnTo>
                  <a:pt x="49320" y="60690"/>
                </a:lnTo>
                <a:lnTo>
                  <a:pt x="49320" y="60740"/>
                </a:lnTo>
                <a:lnTo>
                  <a:pt x="49310" y="60760"/>
                </a:lnTo>
                <a:lnTo>
                  <a:pt x="49310" y="60780"/>
                </a:lnTo>
                <a:lnTo>
                  <a:pt x="49300" y="60810"/>
                </a:lnTo>
                <a:lnTo>
                  <a:pt x="49290" y="60820"/>
                </a:lnTo>
                <a:lnTo>
                  <a:pt x="49300" y="60840"/>
                </a:lnTo>
                <a:lnTo>
                  <a:pt x="49280" y="60890"/>
                </a:lnTo>
                <a:lnTo>
                  <a:pt x="49280" y="60920"/>
                </a:lnTo>
                <a:lnTo>
                  <a:pt x="49270" y="60940"/>
                </a:lnTo>
                <a:lnTo>
                  <a:pt x="49260" y="60950"/>
                </a:lnTo>
                <a:lnTo>
                  <a:pt x="49260" y="60980"/>
                </a:lnTo>
                <a:lnTo>
                  <a:pt x="49260" y="61010"/>
                </a:lnTo>
                <a:lnTo>
                  <a:pt x="49270" y="61030"/>
                </a:lnTo>
                <a:lnTo>
                  <a:pt x="49290" y="61060"/>
                </a:lnTo>
                <a:lnTo>
                  <a:pt x="49260" y="61070"/>
                </a:lnTo>
                <a:lnTo>
                  <a:pt x="49180" y="61080"/>
                </a:lnTo>
                <a:lnTo>
                  <a:pt x="49140" y="61080"/>
                </a:lnTo>
                <a:lnTo>
                  <a:pt x="49080" y="61080"/>
                </a:lnTo>
                <a:lnTo>
                  <a:pt x="49040" y="61080"/>
                </a:lnTo>
                <a:lnTo>
                  <a:pt x="49010" y="61090"/>
                </a:lnTo>
                <a:lnTo>
                  <a:pt x="48990" y="61100"/>
                </a:lnTo>
                <a:lnTo>
                  <a:pt x="48970" y="61130"/>
                </a:lnTo>
                <a:lnTo>
                  <a:pt x="48970" y="61160"/>
                </a:lnTo>
                <a:lnTo>
                  <a:pt x="48980" y="61220"/>
                </a:lnTo>
                <a:lnTo>
                  <a:pt x="49000" y="61250"/>
                </a:lnTo>
                <a:lnTo>
                  <a:pt x="49030" y="61250"/>
                </a:lnTo>
                <a:lnTo>
                  <a:pt x="49050" y="61260"/>
                </a:lnTo>
                <a:lnTo>
                  <a:pt x="49080" y="61270"/>
                </a:lnTo>
                <a:lnTo>
                  <a:pt x="49100" y="61280"/>
                </a:lnTo>
                <a:lnTo>
                  <a:pt x="49110" y="61300"/>
                </a:lnTo>
                <a:lnTo>
                  <a:pt x="49110" y="61320"/>
                </a:lnTo>
                <a:lnTo>
                  <a:pt x="49100" y="61350"/>
                </a:lnTo>
                <a:lnTo>
                  <a:pt x="49080" y="61380"/>
                </a:lnTo>
                <a:lnTo>
                  <a:pt x="49050" y="61400"/>
                </a:lnTo>
                <a:lnTo>
                  <a:pt x="49030" y="61430"/>
                </a:lnTo>
                <a:lnTo>
                  <a:pt x="49040" y="61450"/>
                </a:lnTo>
                <a:lnTo>
                  <a:pt x="49040" y="61480"/>
                </a:lnTo>
                <a:lnTo>
                  <a:pt x="49030" y="61510"/>
                </a:lnTo>
                <a:lnTo>
                  <a:pt x="49010" y="61530"/>
                </a:lnTo>
                <a:lnTo>
                  <a:pt x="49010" y="61560"/>
                </a:lnTo>
                <a:lnTo>
                  <a:pt x="49050" y="61580"/>
                </a:lnTo>
                <a:lnTo>
                  <a:pt x="49090" y="61570"/>
                </a:lnTo>
                <a:lnTo>
                  <a:pt x="49110" y="61560"/>
                </a:lnTo>
                <a:lnTo>
                  <a:pt x="49130" y="61560"/>
                </a:lnTo>
                <a:lnTo>
                  <a:pt x="49140" y="61540"/>
                </a:lnTo>
                <a:lnTo>
                  <a:pt x="49170" y="61510"/>
                </a:lnTo>
                <a:lnTo>
                  <a:pt x="49190" y="61490"/>
                </a:lnTo>
                <a:lnTo>
                  <a:pt x="49230" y="61460"/>
                </a:lnTo>
                <a:lnTo>
                  <a:pt x="49260" y="61440"/>
                </a:lnTo>
                <a:lnTo>
                  <a:pt x="49280" y="61420"/>
                </a:lnTo>
                <a:lnTo>
                  <a:pt x="49280" y="61400"/>
                </a:lnTo>
                <a:lnTo>
                  <a:pt x="49300" y="61380"/>
                </a:lnTo>
                <a:lnTo>
                  <a:pt x="49310" y="61440"/>
                </a:lnTo>
                <a:lnTo>
                  <a:pt x="49310" y="61450"/>
                </a:lnTo>
                <a:lnTo>
                  <a:pt x="49310" y="61460"/>
                </a:lnTo>
                <a:lnTo>
                  <a:pt x="49330" y="61470"/>
                </a:lnTo>
                <a:lnTo>
                  <a:pt x="49320" y="61490"/>
                </a:lnTo>
                <a:lnTo>
                  <a:pt x="49350" y="61510"/>
                </a:lnTo>
                <a:lnTo>
                  <a:pt x="49360" y="61520"/>
                </a:lnTo>
                <a:lnTo>
                  <a:pt x="49380" y="61550"/>
                </a:lnTo>
                <a:lnTo>
                  <a:pt x="49390" y="61620"/>
                </a:lnTo>
                <a:lnTo>
                  <a:pt x="49400" y="61630"/>
                </a:lnTo>
                <a:lnTo>
                  <a:pt x="49410" y="61640"/>
                </a:lnTo>
                <a:lnTo>
                  <a:pt x="49430" y="61670"/>
                </a:lnTo>
                <a:lnTo>
                  <a:pt x="49450" y="61670"/>
                </a:lnTo>
                <a:lnTo>
                  <a:pt x="49460" y="61680"/>
                </a:lnTo>
                <a:lnTo>
                  <a:pt x="49470" y="61700"/>
                </a:lnTo>
                <a:lnTo>
                  <a:pt x="49480" y="61720"/>
                </a:lnTo>
                <a:lnTo>
                  <a:pt x="49500" y="61740"/>
                </a:lnTo>
                <a:lnTo>
                  <a:pt x="49510" y="61750"/>
                </a:lnTo>
                <a:lnTo>
                  <a:pt x="49540" y="61760"/>
                </a:lnTo>
                <a:lnTo>
                  <a:pt x="49600" y="61790"/>
                </a:lnTo>
                <a:lnTo>
                  <a:pt x="49640" y="61820"/>
                </a:lnTo>
                <a:lnTo>
                  <a:pt x="49700" y="61830"/>
                </a:lnTo>
                <a:lnTo>
                  <a:pt x="49720" y="61880"/>
                </a:lnTo>
                <a:lnTo>
                  <a:pt x="49730" y="61890"/>
                </a:lnTo>
                <a:lnTo>
                  <a:pt x="49740" y="61910"/>
                </a:lnTo>
                <a:lnTo>
                  <a:pt x="49760" y="61910"/>
                </a:lnTo>
                <a:lnTo>
                  <a:pt x="49770" y="61940"/>
                </a:lnTo>
                <a:lnTo>
                  <a:pt x="49800" y="61950"/>
                </a:lnTo>
                <a:lnTo>
                  <a:pt x="49790" y="61970"/>
                </a:lnTo>
                <a:lnTo>
                  <a:pt x="49770" y="61980"/>
                </a:lnTo>
                <a:lnTo>
                  <a:pt x="49760" y="61990"/>
                </a:lnTo>
                <a:lnTo>
                  <a:pt x="49720" y="61990"/>
                </a:lnTo>
                <a:lnTo>
                  <a:pt x="49680" y="61980"/>
                </a:lnTo>
                <a:lnTo>
                  <a:pt x="49650" y="61980"/>
                </a:lnTo>
                <a:lnTo>
                  <a:pt x="49620" y="61980"/>
                </a:lnTo>
                <a:lnTo>
                  <a:pt x="49590" y="61980"/>
                </a:lnTo>
                <a:lnTo>
                  <a:pt x="49560" y="61990"/>
                </a:lnTo>
                <a:lnTo>
                  <a:pt x="49540" y="62000"/>
                </a:lnTo>
                <a:lnTo>
                  <a:pt x="49520" y="62020"/>
                </a:lnTo>
                <a:lnTo>
                  <a:pt x="49480" y="62040"/>
                </a:lnTo>
                <a:lnTo>
                  <a:pt x="49440" y="62050"/>
                </a:lnTo>
                <a:lnTo>
                  <a:pt x="49390" y="62050"/>
                </a:lnTo>
                <a:lnTo>
                  <a:pt x="49340" y="62050"/>
                </a:lnTo>
                <a:lnTo>
                  <a:pt x="49320" y="62060"/>
                </a:lnTo>
                <a:lnTo>
                  <a:pt x="49310" y="62080"/>
                </a:lnTo>
                <a:lnTo>
                  <a:pt x="49310" y="62110"/>
                </a:lnTo>
                <a:lnTo>
                  <a:pt x="49330" y="62150"/>
                </a:lnTo>
                <a:lnTo>
                  <a:pt x="49360" y="62200"/>
                </a:lnTo>
                <a:lnTo>
                  <a:pt x="49360" y="62230"/>
                </a:lnTo>
                <a:lnTo>
                  <a:pt x="49360" y="62260"/>
                </a:lnTo>
                <a:lnTo>
                  <a:pt x="49360" y="62280"/>
                </a:lnTo>
                <a:lnTo>
                  <a:pt x="49340" y="62290"/>
                </a:lnTo>
                <a:lnTo>
                  <a:pt x="49320" y="62270"/>
                </a:lnTo>
                <a:lnTo>
                  <a:pt x="49280" y="62240"/>
                </a:lnTo>
                <a:lnTo>
                  <a:pt x="49250" y="62220"/>
                </a:lnTo>
                <a:lnTo>
                  <a:pt x="49230" y="62210"/>
                </a:lnTo>
                <a:lnTo>
                  <a:pt x="49200" y="62210"/>
                </a:lnTo>
                <a:lnTo>
                  <a:pt x="49180" y="62210"/>
                </a:lnTo>
                <a:lnTo>
                  <a:pt x="49180" y="62230"/>
                </a:lnTo>
                <a:lnTo>
                  <a:pt x="49200" y="62270"/>
                </a:lnTo>
                <a:lnTo>
                  <a:pt x="49260" y="62310"/>
                </a:lnTo>
                <a:lnTo>
                  <a:pt x="49280" y="62340"/>
                </a:lnTo>
                <a:lnTo>
                  <a:pt x="49290" y="62380"/>
                </a:lnTo>
                <a:lnTo>
                  <a:pt x="49280" y="62410"/>
                </a:lnTo>
                <a:lnTo>
                  <a:pt x="49250" y="62430"/>
                </a:lnTo>
                <a:lnTo>
                  <a:pt x="49230" y="62450"/>
                </a:lnTo>
                <a:lnTo>
                  <a:pt x="49190" y="62460"/>
                </a:lnTo>
                <a:lnTo>
                  <a:pt x="49170" y="62470"/>
                </a:lnTo>
                <a:lnTo>
                  <a:pt x="49140" y="62430"/>
                </a:lnTo>
                <a:lnTo>
                  <a:pt x="49070" y="62410"/>
                </a:lnTo>
                <a:lnTo>
                  <a:pt x="49060" y="62410"/>
                </a:lnTo>
                <a:lnTo>
                  <a:pt x="49030" y="62410"/>
                </a:lnTo>
                <a:lnTo>
                  <a:pt x="49000" y="62440"/>
                </a:lnTo>
                <a:lnTo>
                  <a:pt x="48980" y="62440"/>
                </a:lnTo>
                <a:lnTo>
                  <a:pt x="48970" y="62440"/>
                </a:lnTo>
                <a:lnTo>
                  <a:pt x="48930" y="62450"/>
                </a:lnTo>
                <a:lnTo>
                  <a:pt x="48900" y="62460"/>
                </a:lnTo>
                <a:lnTo>
                  <a:pt x="48890" y="62460"/>
                </a:lnTo>
                <a:lnTo>
                  <a:pt x="48710" y="62540"/>
                </a:lnTo>
                <a:lnTo>
                  <a:pt x="48690" y="62570"/>
                </a:lnTo>
                <a:lnTo>
                  <a:pt x="48670" y="62580"/>
                </a:lnTo>
                <a:lnTo>
                  <a:pt x="48650" y="62590"/>
                </a:lnTo>
                <a:lnTo>
                  <a:pt x="48650" y="62600"/>
                </a:lnTo>
                <a:lnTo>
                  <a:pt x="48630" y="62640"/>
                </a:lnTo>
                <a:lnTo>
                  <a:pt x="48630" y="62650"/>
                </a:lnTo>
                <a:lnTo>
                  <a:pt x="48610" y="62660"/>
                </a:lnTo>
                <a:lnTo>
                  <a:pt x="48590" y="62670"/>
                </a:lnTo>
                <a:lnTo>
                  <a:pt x="48540" y="62660"/>
                </a:lnTo>
                <a:lnTo>
                  <a:pt x="48530" y="62670"/>
                </a:lnTo>
                <a:lnTo>
                  <a:pt x="48510" y="62690"/>
                </a:lnTo>
                <a:lnTo>
                  <a:pt x="48480" y="62690"/>
                </a:lnTo>
                <a:lnTo>
                  <a:pt x="48430" y="62680"/>
                </a:lnTo>
                <a:lnTo>
                  <a:pt x="48420" y="62680"/>
                </a:lnTo>
                <a:lnTo>
                  <a:pt x="48410" y="62680"/>
                </a:lnTo>
                <a:lnTo>
                  <a:pt x="48390" y="62710"/>
                </a:lnTo>
                <a:lnTo>
                  <a:pt x="48380" y="62720"/>
                </a:lnTo>
                <a:lnTo>
                  <a:pt x="48360" y="62730"/>
                </a:lnTo>
                <a:lnTo>
                  <a:pt x="48340" y="62750"/>
                </a:lnTo>
                <a:lnTo>
                  <a:pt x="48320" y="62760"/>
                </a:lnTo>
                <a:lnTo>
                  <a:pt x="48310" y="62790"/>
                </a:lnTo>
                <a:lnTo>
                  <a:pt x="48310" y="62800"/>
                </a:lnTo>
                <a:lnTo>
                  <a:pt x="48310" y="62810"/>
                </a:lnTo>
                <a:lnTo>
                  <a:pt x="48320" y="62820"/>
                </a:lnTo>
                <a:lnTo>
                  <a:pt x="48330" y="62830"/>
                </a:lnTo>
                <a:lnTo>
                  <a:pt x="48380" y="62820"/>
                </a:lnTo>
                <a:lnTo>
                  <a:pt x="48390" y="62850"/>
                </a:lnTo>
                <a:lnTo>
                  <a:pt x="48390" y="62870"/>
                </a:lnTo>
                <a:lnTo>
                  <a:pt x="48400" y="62880"/>
                </a:lnTo>
                <a:lnTo>
                  <a:pt x="48420" y="62900"/>
                </a:lnTo>
                <a:lnTo>
                  <a:pt x="48440" y="62920"/>
                </a:lnTo>
                <a:lnTo>
                  <a:pt x="48460" y="62930"/>
                </a:lnTo>
                <a:lnTo>
                  <a:pt x="48480" y="62930"/>
                </a:lnTo>
                <a:lnTo>
                  <a:pt x="48490" y="62950"/>
                </a:lnTo>
                <a:lnTo>
                  <a:pt x="48520" y="62970"/>
                </a:lnTo>
                <a:lnTo>
                  <a:pt x="48550" y="63030"/>
                </a:lnTo>
                <a:lnTo>
                  <a:pt x="48580" y="63050"/>
                </a:lnTo>
                <a:lnTo>
                  <a:pt x="48600" y="63060"/>
                </a:lnTo>
                <a:lnTo>
                  <a:pt x="48650" y="63070"/>
                </a:lnTo>
                <a:lnTo>
                  <a:pt x="48680" y="63080"/>
                </a:lnTo>
                <a:lnTo>
                  <a:pt x="48700" y="63100"/>
                </a:lnTo>
                <a:lnTo>
                  <a:pt x="48730" y="63100"/>
                </a:lnTo>
                <a:lnTo>
                  <a:pt x="48750" y="63140"/>
                </a:lnTo>
                <a:lnTo>
                  <a:pt x="48760" y="63160"/>
                </a:lnTo>
                <a:lnTo>
                  <a:pt x="48800" y="63190"/>
                </a:lnTo>
                <a:lnTo>
                  <a:pt x="48820" y="63210"/>
                </a:lnTo>
                <a:lnTo>
                  <a:pt x="48830" y="63240"/>
                </a:lnTo>
                <a:lnTo>
                  <a:pt x="48840" y="63250"/>
                </a:lnTo>
                <a:lnTo>
                  <a:pt x="48840" y="63260"/>
                </a:lnTo>
                <a:lnTo>
                  <a:pt x="48880" y="63290"/>
                </a:lnTo>
                <a:lnTo>
                  <a:pt x="48880" y="63310"/>
                </a:lnTo>
                <a:lnTo>
                  <a:pt x="48910" y="63340"/>
                </a:lnTo>
                <a:lnTo>
                  <a:pt x="48930" y="63370"/>
                </a:lnTo>
                <a:lnTo>
                  <a:pt x="48940" y="63380"/>
                </a:lnTo>
                <a:lnTo>
                  <a:pt x="48940" y="63420"/>
                </a:lnTo>
                <a:lnTo>
                  <a:pt x="48950" y="63440"/>
                </a:lnTo>
                <a:lnTo>
                  <a:pt x="48960" y="63460"/>
                </a:lnTo>
                <a:lnTo>
                  <a:pt x="48980" y="63490"/>
                </a:lnTo>
                <a:lnTo>
                  <a:pt x="48990" y="63480"/>
                </a:lnTo>
                <a:lnTo>
                  <a:pt x="49010" y="63490"/>
                </a:lnTo>
                <a:lnTo>
                  <a:pt x="49010" y="63500"/>
                </a:lnTo>
                <a:lnTo>
                  <a:pt x="49030" y="63520"/>
                </a:lnTo>
                <a:lnTo>
                  <a:pt x="49030" y="63550"/>
                </a:lnTo>
                <a:lnTo>
                  <a:pt x="49030" y="63560"/>
                </a:lnTo>
                <a:lnTo>
                  <a:pt x="49040" y="63580"/>
                </a:lnTo>
                <a:lnTo>
                  <a:pt x="49040" y="63590"/>
                </a:lnTo>
                <a:lnTo>
                  <a:pt x="49050" y="63600"/>
                </a:lnTo>
                <a:lnTo>
                  <a:pt x="49070" y="63610"/>
                </a:lnTo>
                <a:lnTo>
                  <a:pt x="49090" y="63620"/>
                </a:lnTo>
                <a:lnTo>
                  <a:pt x="49120" y="63660"/>
                </a:lnTo>
                <a:lnTo>
                  <a:pt x="49130" y="63660"/>
                </a:lnTo>
                <a:lnTo>
                  <a:pt x="49180" y="63700"/>
                </a:lnTo>
                <a:lnTo>
                  <a:pt x="49210" y="63730"/>
                </a:lnTo>
                <a:lnTo>
                  <a:pt x="49210" y="63760"/>
                </a:lnTo>
                <a:lnTo>
                  <a:pt x="49250" y="63780"/>
                </a:lnTo>
                <a:lnTo>
                  <a:pt x="49270" y="63790"/>
                </a:lnTo>
                <a:lnTo>
                  <a:pt x="49290" y="63800"/>
                </a:lnTo>
                <a:lnTo>
                  <a:pt x="49300" y="63810"/>
                </a:lnTo>
                <a:lnTo>
                  <a:pt x="49310" y="63810"/>
                </a:lnTo>
                <a:lnTo>
                  <a:pt x="49320" y="63840"/>
                </a:lnTo>
                <a:lnTo>
                  <a:pt x="49330" y="63860"/>
                </a:lnTo>
                <a:lnTo>
                  <a:pt x="49360" y="63840"/>
                </a:lnTo>
                <a:lnTo>
                  <a:pt x="49390" y="63840"/>
                </a:lnTo>
                <a:lnTo>
                  <a:pt x="49400" y="63850"/>
                </a:lnTo>
                <a:lnTo>
                  <a:pt x="49410" y="63860"/>
                </a:lnTo>
                <a:lnTo>
                  <a:pt x="49440" y="63880"/>
                </a:lnTo>
                <a:lnTo>
                  <a:pt x="49520" y="63930"/>
                </a:lnTo>
                <a:lnTo>
                  <a:pt x="49520" y="63940"/>
                </a:lnTo>
                <a:lnTo>
                  <a:pt x="49540" y="63960"/>
                </a:lnTo>
                <a:lnTo>
                  <a:pt x="49550" y="64010"/>
                </a:lnTo>
                <a:lnTo>
                  <a:pt x="49550" y="64030"/>
                </a:lnTo>
                <a:lnTo>
                  <a:pt x="49550" y="64050"/>
                </a:lnTo>
                <a:lnTo>
                  <a:pt x="49550" y="64090"/>
                </a:lnTo>
                <a:lnTo>
                  <a:pt x="49560" y="64100"/>
                </a:lnTo>
                <a:lnTo>
                  <a:pt x="49550" y="64120"/>
                </a:lnTo>
                <a:lnTo>
                  <a:pt x="49560" y="64150"/>
                </a:lnTo>
                <a:lnTo>
                  <a:pt x="49600" y="64180"/>
                </a:lnTo>
                <a:lnTo>
                  <a:pt x="49640" y="64240"/>
                </a:lnTo>
                <a:lnTo>
                  <a:pt x="49660" y="64240"/>
                </a:lnTo>
                <a:lnTo>
                  <a:pt x="49670" y="64250"/>
                </a:lnTo>
                <a:lnTo>
                  <a:pt x="49680" y="64250"/>
                </a:lnTo>
                <a:lnTo>
                  <a:pt x="49710" y="64240"/>
                </a:lnTo>
                <a:lnTo>
                  <a:pt x="49740" y="64230"/>
                </a:lnTo>
                <a:lnTo>
                  <a:pt x="49740" y="64240"/>
                </a:lnTo>
                <a:lnTo>
                  <a:pt x="49750" y="64270"/>
                </a:lnTo>
                <a:lnTo>
                  <a:pt x="49750" y="64320"/>
                </a:lnTo>
                <a:lnTo>
                  <a:pt x="49760" y="64340"/>
                </a:lnTo>
                <a:lnTo>
                  <a:pt x="49770" y="64380"/>
                </a:lnTo>
                <a:lnTo>
                  <a:pt x="49790" y="64410"/>
                </a:lnTo>
                <a:lnTo>
                  <a:pt x="49800" y="64430"/>
                </a:lnTo>
                <a:lnTo>
                  <a:pt x="49800" y="64460"/>
                </a:lnTo>
                <a:lnTo>
                  <a:pt x="49800" y="64470"/>
                </a:lnTo>
                <a:lnTo>
                  <a:pt x="49800" y="64480"/>
                </a:lnTo>
                <a:lnTo>
                  <a:pt x="49810" y="64500"/>
                </a:lnTo>
                <a:lnTo>
                  <a:pt x="49800" y="64510"/>
                </a:lnTo>
                <a:lnTo>
                  <a:pt x="49800" y="64520"/>
                </a:lnTo>
                <a:lnTo>
                  <a:pt x="49800" y="64530"/>
                </a:lnTo>
                <a:lnTo>
                  <a:pt x="49810" y="64540"/>
                </a:lnTo>
                <a:lnTo>
                  <a:pt x="49820" y="64540"/>
                </a:lnTo>
                <a:lnTo>
                  <a:pt x="49830" y="64550"/>
                </a:lnTo>
                <a:lnTo>
                  <a:pt x="49900" y="64640"/>
                </a:lnTo>
                <a:lnTo>
                  <a:pt x="49910" y="64650"/>
                </a:lnTo>
                <a:lnTo>
                  <a:pt x="49950" y="64670"/>
                </a:lnTo>
                <a:lnTo>
                  <a:pt x="49970" y="64690"/>
                </a:lnTo>
                <a:lnTo>
                  <a:pt x="49970" y="64720"/>
                </a:lnTo>
                <a:lnTo>
                  <a:pt x="49990" y="64740"/>
                </a:lnTo>
                <a:lnTo>
                  <a:pt x="50010" y="64760"/>
                </a:lnTo>
                <a:lnTo>
                  <a:pt x="50020" y="64770"/>
                </a:lnTo>
                <a:lnTo>
                  <a:pt x="50030" y="64770"/>
                </a:lnTo>
                <a:lnTo>
                  <a:pt x="50100" y="64770"/>
                </a:lnTo>
                <a:lnTo>
                  <a:pt x="50100" y="64790"/>
                </a:lnTo>
                <a:lnTo>
                  <a:pt x="50110" y="64800"/>
                </a:lnTo>
                <a:lnTo>
                  <a:pt x="50120" y="64810"/>
                </a:lnTo>
                <a:lnTo>
                  <a:pt x="50130" y="64810"/>
                </a:lnTo>
                <a:lnTo>
                  <a:pt x="50150" y="64830"/>
                </a:lnTo>
                <a:lnTo>
                  <a:pt x="50150" y="64840"/>
                </a:lnTo>
                <a:lnTo>
                  <a:pt x="50140" y="64880"/>
                </a:lnTo>
                <a:lnTo>
                  <a:pt x="50120" y="64910"/>
                </a:lnTo>
                <a:lnTo>
                  <a:pt x="49650" y="64920"/>
                </a:lnTo>
                <a:lnTo>
                  <a:pt x="49500" y="64930"/>
                </a:lnTo>
                <a:lnTo>
                  <a:pt x="49430" y="64930"/>
                </a:lnTo>
                <a:lnTo>
                  <a:pt x="49130" y="64950"/>
                </a:lnTo>
                <a:lnTo>
                  <a:pt x="48840" y="64950"/>
                </a:lnTo>
                <a:lnTo>
                  <a:pt x="48520" y="64950"/>
                </a:lnTo>
                <a:lnTo>
                  <a:pt x="48500" y="64950"/>
                </a:lnTo>
                <a:lnTo>
                  <a:pt x="48150" y="64950"/>
                </a:lnTo>
                <a:lnTo>
                  <a:pt x="48130" y="64950"/>
                </a:lnTo>
                <a:lnTo>
                  <a:pt x="47830" y="64950"/>
                </a:lnTo>
                <a:lnTo>
                  <a:pt x="47810" y="64960"/>
                </a:lnTo>
                <a:lnTo>
                  <a:pt x="47460" y="64960"/>
                </a:lnTo>
                <a:lnTo>
                  <a:pt x="47300" y="64960"/>
                </a:lnTo>
                <a:lnTo>
                  <a:pt x="47110" y="64960"/>
                </a:lnTo>
                <a:lnTo>
                  <a:pt x="46770" y="64960"/>
                </a:lnTo>
                <a:lnTo>
                  <a:pt x="46420" y="64960"/>
                </a:lnTo>
                <a:lnTo>
                  <a:pt x="46070" y="64960"/>
                </a:lnTo>
                <a:lnTo>
                  <a:pt x="45730" y="64960"/>
                </a:lnTo>
                <a:lnTo>
                  <a:pt x="45380" y="64960"/>
                </a:lnTo>
                <a:lnTo>
                  <a:pt x="45040" y="64960"/>
                </a:lnTo>
                <a:lnTo>
                  <a:pt x="44690" y="64960"/>
                </a:lnTo>
                <a:lnTo>
                  <a:pt x="44340" y="64960"/>
                </a:lnTo>
                <a:lnTo>
                  <a:pt x="44230" y="64960"/>
                </a:lnTo>
                <a:lnTo>
                  <a:pt x="44230" y="64940"/>
                </a:lnTo>
                <a:lnTo>
                  <a:pt x="44230" y="64930"/>
                </a:lnTo>
                <a:lnTo>
                  <a:pt x="44220" y="64860"/>
                </a:lnTo>
                <a:lnTo>
                  <a:pt x="44220" y="64770"/>
                </a:lnTo>
                <a:lnTo>
                  <a:pt x="44210" y="64720"/>
                </a:lnTo>
                <a:lnTo>
                  <a:pt x="44210" y="64690"/>
                </a:lnTo>
                <a:lnTo>
                  <a:pt x="44230" y="64620"/>
                </a:lnTo>
                <a:lnTo>
                  <a:pt x="44230" y="64580"/>
                </a:lnTo>
                <a:lnTo>
                  <a:pt x="44230" y="64540"/>
                </a:lnTo>
                <a:lnTo>
                  <a:pt x="44230" y="64510"/>
                </a:lnTo>
                <a:lnTo>
                  <a:pt x="44240" y="64360"/>
                </a:lnTo>
                <a:lnTo>
                  <a:pt x="44240" y="64270"/>
                </a:lnTo>
                <a:lnTo>
                  <a:pt x="44260" y="64210"/>
                </a:lnTo>
                <a:lnTo>
                  <a:pt x="44270" y="64130"/>
                </a:lnTo>
                <a:lnTo>
                  <a:pt x="44280" y="64110"/>
                </a:lnTo>
                <a:lnTo>
                  <a:pt x="44290" y="64080"/>
                </a:lnTo>
                <a:lnTo>
                  <a:pt x="44340" y="64020"/>
                </a:lnTo>
                <a:lnTo>
                  <a:pt x="44380" y="63930"/>
                </a:lnTo>
                <a:lnTo>
                  <a:pt x="44380" y="63880"/>
                </a:lnTo>
                <a:lnTo>
                  <a:pt x="44390" y="63830"/>
                </a:lnTo>
                <a:lnTo>
                  <a:pt x="44430" y="63730"/>
                </a:lnTo>
                <a:lnTo>
                  <a:pt x="44430" y="63710"/>
                </a:lnTo>
                <a:lnTo>
                  <a:pt x="44430" y="63680"/>
                </a:lnTo>
                <a:lnTo>
                  <a:pt x="44430" y="63670"/>
                </a:lnTo>
                <a:lnTo>
                  <a:pt x="44440" y="63660"/>
                </a:lnTo>
                <a:lnTo>
                  <a:pt x="44460" y="63620"/>
                </a:lnTo>
                <a:lnTo>
                  <a:pt x="44500" y="63580"/>
                </a:lnTo>
                <a:lnTo>
                  <a:pt x="44540" y="63580"/>
                </a:lnTo>
                <a:lnTo>
                  <a:pt x="44550" y="63580"/>
                </a:lnTo>
                <a:lnTo>
                  <a:pt x="44550" y="63570"/>
                </a:lnTo>
                <a:lnTo>
                  <a:pt x="44560" y="63540"/>
                </a:lnTo>
                <a:lnTo>
                  <a:pt x="44560" y="63520"/>
                </a:lnTo>
                <a:lnTo>
                  <a:pt x="44590" y="63470"/>
                </a:lnTo>
                <a:lnTo>
                  <a:pt x="44590" y="63450"/>
                </a:lnTo>
                <a:lnTo>
                  <a:pt x="44610" y="63400"/>
                </a:lnTo>
                <a:lnTo>
                  <a:pt x="44600" y="63390"/>
                </a:lnTo>
                <a:lnTo>
                  <a:pt x="44600" y="63380"/>
                </a:lnTo>
                <a:lnTo>
                  <a:pt x="44620" y="63340"/>
                </a:lnTo>
                <a:lnTo>
                  <a:pt x="44600" y="63290"/>
                </a:lnTo>
                <a:lnTo>
                  <a:pt x="44600" y="63270"/>
                </a:lnTo>
                <a:lnTo>
                  <a:pt x="44550" y="63240"/>
                </a:lnTo>
                <a:lnTo>
                  <a:pt x="44540" y="63240"/>
                </a:lnTo>
                <a:lnTo>
                  <a:pt x="44560" y="63190"/>
                </a:lnTo>
                <a:lnTo>
                  <a:pt x="44280" y="63190"/>
                </a:lnTo>
                <a:lnTo>
                  <a:pt x="43870" y="63190"/>
                </a:lnTo>
                <a:lnTo>
                  <a:pt x="43470" y="63190"/>
                </a:lnTo>
                <a:lnTo>
                  <a:pt x="43220" y="63190"/>
                </a:lnTo>
                <a:lnTo>
                  <a:pt x="43170" y="63200"/>
                </a:lnTo>
                <a:lnTo>
                  <a:pt x="43130" y="63230"/>
                </a:lnTo>
                <a:lnTo>
                  <a:pt x="43090" y="63300"/>
                </a:lnTo>
                <a:lnTo>
                  <a:pt x="43070" y="63370"/>
                </a:lnTo>
                <a:lnTo>
                  <a:pt x="43040" y="63530"/>
                </a:lnTo>
                <a:lnTo>
                  <a:pt x="43050" y="63600"/>
                </a:lnTo>
                <a:lnTo>
                  <a:pt x="42820" y="63600"/>
                </a:lnTo>
                <a:lnTo>
                  <a:pt x="42620" y="63600"/>
                </a:lnTo>
                <a:lnTo>
                  <a:pt x="42420" y="63600"/>
                </a:lnTo>
                <a:lnTo>
                  <a:pt x="42220" y="63600"/>
                </a:lnTo>
                <a:lnTo>
                  <a:pt x="42020" y="63600"/>
                </a:lnTo>
                <a:lnTo>
                  <a:pt x="41820" y="63600"/>
                </a:lnTo>
                <a:lnTo>
                  <a:pt x="41620" y="63600"/>
                </a:lnTo>
                <a:lnTo>
                  <a:pt x="41470" y="63600"/>
                </a:lnTo>
                <a:lnTo>
                  <a:pt x="41430" y="63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