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Kasaï-Oriental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Democratic Republic of the Congo • State Map | Fully Editable Vector Shape</a:t>
            </a:r>
          </a:p>
        </p:txBody>
      </p:sp>
      <p:sp>
        <p:nvSpPr>
          <p:cNvPr id="101" name="Kasaï-Oriental"/>
          <p:cNvSpPr/>
          <p:nvPr/>
        </p:nvSpPr>
        <p:spPr>
          <a:xfrm>
            <a:off x="3612064" y="1325880"/>
            <a:ext cx="4967565" cy="4937760"/>
          </a:xfrm>
          <a:custGeom>
            <a:avLst/>
            <a:gdLst/>
            <a:ahLst/>
            <a:cxnLst/>
            <a:rect l="0" t="0" r="100000" b="99400"/>
            <a:pathLst>
              <a:path w="100000" h="99400">
                <a:moveTo>
                  <a:pt x="56590" y="61000"/>
                </a:moveTo>
                <a:lnTo>
                  <a:pt x="56580" y="60990"/>
                </a:lnTo>
                <a:lnTo>
                  <a:pt x="56570" y="60980"/>
                </a:lnTo>
                <a:lnTo>
                  <a:pt x="56580" y="60950"/>
                </a:lnTo>
                <a:lnTo>
                  <a:pt x="56590" y="60940"/>
                </a:lnTo>
                <a:lnTo>
                  <a:pt x="56600" y="60930"/>
                </a:lnTo>
                <a:lnTo>
                  <a:pt x="56600" y="60920"/>
                </a:lnTo>
                <a:lnTo>
                  <a:pt x="56600" y="60910"/>
                </a:lnTo>
                <a:lnTo>
                  <a:pt x="56560" y="60880"/>
                </a:lnTo>
                <a:lnTo>
                  <a:pt x="56550" y="60870"/>
                </a:lnTo>
                <a:lnTo>
                  <a:pt x="56550" y="60860"/>
                </a:lnTo>
                <a:lnTo>
                  <a:pt x="56550" y="60850"/>
                </a:lnTo>
                <a:lnTo>
                  <a:pt x="56550" y="60840"/>
                </a:lnTo>
                <a:lnTo>
                  <a:pt x="56560" y="60830"/>
                </a:lnTo>
                <a:lnTo>
                  <a:pt x="56560" y="60820"/>
                </a:lnTo>
                <a:lnTo>
                  <a:pt x="56560" y="60800"/>
                </a:lnTo>
                <a:lnTo>
                  <a:pt x="56570" y="60800"/>
                </a:lnTo>
                <a:lnTo>
                  <a:pt x="56590" y="60810"/>
                </a:lnTo>
                <a:lnTo>
                  <a:pt x="56610" y="60800"/>
                </a:lnTo>
                <a:lnTo>
                  <a:pt x="56620" y="60800"/>
                </a:lnTo>
                <a:lnTo>
                  <a:pt x="56630" y="60800"/>
                </a:lnTo>
                <a:lnTo>
                  <a:pt x="56630" y="60790"/>
                </a:lnTo>
                <a:lnTo>
                  <a:pt x="56630" y="60780"/>
                </a:lnTo>
                <a:lnTo>
                  <a:pt x="56630" y="60770"/>
                </a:lnTo>
                <a:lnTo>
                  <a:pt x="56620" y="60770"/>
                </a:lnTo>
                <a:lnTo>
                  <a:pt x="56600" y="60760"/>
                </a:lnTo>
                <a:lnTo>
                  <a:pt x="56590" y="60740"/>
                </a:lnTo>
                <a:lnTo>
                  <a:pt x="56600" y="60710"/>
                </a:lnTo>
                <a:lnTo>
                  <a:pt x="56590" y="60680"/>
                </a:lnTo>
                <a:lnTo>
                  <a:pt x="56570" y="60660"/>
                </a:lnTo>
                <a:lnTo>
                  <a:pt x="56560" y="60640"/>
                </a:lnTo>
                <a:lnTo>
                  <a:pt x="56570" y="60640"/>
                </a:lnTo>
                <a:lnTo>
                  <a:pt x="56580" y="60640"/>
                </a:lnTo>
                <a:lnTo>
                  <a:pt x="56590" y="60640"/>
                </a:lnTo>
                <a:lnTo>
                  <a:pt x="56590" y="60630"/>
                </a:lnTo>
                <a:lnTo>
                  <a:pt x="56600" y="60620"/>
                </a:lnTo>
                <a:lnTo>
                  <a:pt x="56610" y="60610"/>
                </a:lnTo>
                <a:lnTo>
                  <a:pt x="56630" y="60620"/>
                </a:lnTo>
                <a:lnTo>
                  <a:pt x="56630" y="60610"/>
                </a:lnTo>
                <a:lnTo>
                  <a:pt x="56640" y="60610"/>
                </a:lnTo>
                <a:lnTo>
                  <a:pt x="56620" y="60570"/>
                </a:lnTo>
                <a:lnTo>
                  <a:pt x="56610" y="60560"/>
                </a:lnTo>
                <a:lnTo>
                  <a:pt x="56620" y="60540"/>
                </a:lnTo>
                <a:lnTo>
                  <a:pt x="56620" y="60530"/>
                </a:lnTo>
                <a:lnTo>
                  <a:pt x="56610" y="60530"/>
                </a:lnTo>
                <a:lnTo>
                  <a:pt x="56600" y="60530"/>
                </a:lnTo>
                <a:lnTo>
                  <a:pt x="56600" y="60520"/>
                </a:lnTo>
                <a:lnTo>
                  <a:pt x="56540" y="60490"/>
                </a:lnTo>
                <a:lnTo>
                  <a:pt x="56490" y="60490"/>
                </a:lnTo>
                <a:lnTo>
                  <a:pt x="56480" y="60490"/>
                </a:lnTo>
                <a:lnTo>
                  <a:pt x="56460" y="60480"/>
                </a:lnTo>
                <a:lnTo>
                  <a:pt x="56430" y="60460"/>
                </a:lnTo>
                <a:lnTo>
                  <a:pt x="56400" y="60460"/>
                </a:lnTo>
                <a:lnTo>
                  <a:pt x="56370" y="60470"/>
                </a:lnTo>
                <a:lnTo>
                  <a:pt x="56350" y="60490"/>
                </a:lnTo>
                <a:lnTo>
                  <a:pt x="56330" y="60510"/>
                </a:lnTo>
                <a:lnTo>
                  <a:pt x="56320" y="60510"/>
                </a:lnTo>
                <a:lnTo>
                  <a:pt x="56290" y="60490"/>
                </a:lnTo>
                <a:lnTo>
                  <a:pt x="56280" y="60480"/>
                </a:lnTo>
                <a:lnTo>
                  <a:pt x="56260" y="60470"/>
                </a:lnTo>
                <a:lnTo>
                  <a:pt x="56260" y="60440"/>
                </a:lnTo>
                <a:lnTo>
                  <a:pt x="56250" y="60390"/>
                </a:lnTo>
                <a:lnTo>
                  <a:pt x="56240" y="60340"/>
                </a:lnTo>
                <a:lnTo>
                  <a:pt x="56240" y="60310"/>
                </a:lnTo>
                <a:lnTo>
                  <a:pt x="56230" y="60280"/>
                </a:lnTo>
                <a:lnTo>
                  <a:pt x="56240" y="60240"/>
                </a:lnTo>
                <a:lnTo>
                  <a:pt x="56230" y="60200"/>
                </a:lnTo>
                <a:lnTo>
                  <a:pt x="56220" y="60140"/>
                </a:lnTo>
                <a:lnTo>
                  <a:pt x="56200" y="60090"/>
                </a:lnTo>
                <a:lnTo>
                  <a:pt x="56190" y="60060"/>
                </a:lnTo>
                <a:lnTo>
                  <a:pt x="56180" y="60030"/>
                </a:lnTo>
                <a:lnTo>
                  <a:pt x="56180" y="60020"/>
                </a:lnTo>
                <a:lnTo>
                  <a:pt x="56210" y="59990"/>
                </a:lnTo>
                <a:lnTo>
                  <a:pt x="56240" y="59900"/>
                </a:lnTo>
                <a:lnTo>
                  <a:pt x="56240" y="59810"/>
                </a:lnTo>
                <a:lnTo>
                  <a:pt x="56250" y="59800"/>
                </a:lnTo>
                <a:lnTo>
                  <a:pt x="56260" y="59800"/>
                </a:lnTo>
                <a:lnTo>
                  <a:pt x="56270" y="59800"/>
                </a:lnTo>
                <a:lnTo>
                  <a:pt x="56320" y="59730"/>
                </a:lnTo>
                <a:lnTo>
                  <a:pt x="56320" y="59710"/>
                </a:lnTo>
                <a:lnTo>
                  <a:pt x="56290" y="59690"/>
                </a:lnTo>
                <a:lnTo>
                  <a:pt x="56250" y="59670"/>
                </a:lnTo>
                <a:lnTo>
                  <a:pt x="56220" y="59660"/>
                </a:lnTo>
                <a:lnTo>
                  <a:pt x="56190" y="59650"/>
                </a:lnTo>
                <a:lnTo>
                  <a:pt x="56120" y="59630"/>
                </a:lnTo>
                <a:lnTo>
                  <a:pt x="56080" y="59630"/>
                </a:lnTo>
                <a:lnTo>
                  <a:pt x="56050" y="59630"/>
                </a:lnTo>
                <a:lnTo>
                  <a:pt x="56020" y="59620"/>
                </a:lnTo>
                <a:lnTo>
                  <a:pt x="55990" y="59620"/>
                </a:lnTo>
                <a:lnTo>
                  <a:pt x="55960" y="59590"/>
                </a:lnTo>
                <a:lnTo>
                  <a:pt x="55950" y="59570"/>
                </a:lnTo>
                <a:lnTo>
                  <a:pt x="55940" y="59530"/>
                </a:lnTo>
                <a:lnTo>
                  <a:pt x="55940" y="59500"/>
                </a:lnTo>
                <a:lnTo>
                  <a:pt x="55940" y="59470"/>
                </a:lnTo>
                <a:lnTo>
                  <a:pt x="55950" y="59450"/>
                </a:lnTo>
                <a:lnTo>
                  <a:pt x="55940" y="59420"/>
                </a:lnTo>
                <a:lnTo>
                  <a:pt x="55940" y="59410"/>
                </a:lnTo>
                <a:lnTo>
                  <a:pt x="55960" y="59350"/>
                </a:lnTo>
                <a:lnTo>
                  <a:pt x="55970" y="59290"/>
                </a:lnTo>
                <a:lnTo>
                  <a:pt x="55940" y="59270"/>
                </a:lnTo>
                <a:lnTo>
                  <a:pt x="55900" y="59240"/>
                </a:lnTo>
                <a:lnTo>
                  <a:pt x="55840" y="59210"/>
                </a:lnTo>
                <a:lnTo>
                  <a:pt x="55790" y="59190"/>
                </a:lnTo>
                <a:lnTo>
                  <a:pt x="55750" y="59160"/>
                </a:lnTo>
                <a:lnTo>
                  <a:pt x="55730" y="59140"/>
                </a:lnTo>
                <a:lnTo>
                  <a:pt x="55710" y="59110"/>
                </a:lnTo>
                <a:lnTo>
                  <a:pt x="55710" y="59060"/>
                </a:lnTo>
                <a:lnTo>
                  <a:pt x="55710" y="59030"/>
                </a:lnTo>
                <a:lnTo>
                  <a:pt x="55710" y="59010"/>
                </a:lnTo>
                <a:lnTo>
                  <a:pt x="55770" y="58970"/>
                </a:lnTo>
                <a:lnTo>
                  <a:pt x="55810" y="58940"/>
                </a:lnTo>
                <a:lnTo>
                  <a:pt x="55810" y="58920"/>
                </a:lnTo>
                <a:lnTo>
                  <a:pt x="55800" y="58890"/>
                </a:lnTo>
                <a:lnTo>
                  <a:pt x="55790" y="58870"/>
                </a:lnTo>
                <a:lnTo>
                  <a:pt x="55750" y="58830"/>
                </a:lnTo>
                <a:lnTo>
                  <a:pt x="55730" y="58790"/>
                </a:lnTo>
                <a:lnTo>
                  <a:pt x="55730" y="58760"/>
                </a:lnTo>
                <a:lnTo>
                  <a:pt x="55720" y="58760"/>
                </a:lnTo>
                <a:lnTo>
                  <a:pt x="55720" y="58750"/>
                </a:lnTo>
                <a:lnTo>
                  <a:pt x="55690" y="58720"/>
                </a:lnTo>
                <a:lnTo>
                  <a:pt x="55680" y="58550"/>
                </a:lnTo>
                <a:lnTo>
                  <a:pt x="55690" y="58540"/>
                </a:lnTo>
                <a:lnTo>
                  <a:pt x="55690" y="58530"/>
                </a:lnTo>
                <a:lnTo>
                  <a:pt x="55700" y="58520"/>
                </a:lnTo>
                <a:lnTo>
                  <a:pt x="55710" y="58500"/>
                </a:lnTo>
                <a:lnTo>
                  <a:pt x="55730" y="58470"/>
                </a:lnTo>
                <a:lnTo>
                  <a:pt x="55760" y="58430"/>
                </a:lnTo>
                <a:lnTo>
                  <a:pt x="55860" y="58280"/>
                </a:lnTo>
                <a:lnTo>
                  <a:pt x="55860" y="58260"/>
                </a:lnTo>
                <a:lnTo>
                  <a:pt x="55870" y="58260"/>
                </a:lnTo>
                <a:lnTo>
                  <a:pt x="55860" y="58250"/>
                </a:lnTo>
                <a:lnTo>
                  <a:pt x="55860" y="58240"/>
                </a:lnTo>
                <a:lnTo>
                  <a:pt x="55850" y="58230"/>
                </a:lnTo>
                <a:lnTo>
                  <a:pt x="55850" y="58220"/>
                </a:lnTo>
                <a:lnTo>
                  <a:pt x="55820" y="58180"/>
                </a:lnTo>
                <a:lnTo>
                  <a:pt x="55770" y="58130"/>
                </a:lnTo>
                <a:lnTo>
                  <a:pt x="55720" y="58080"/>
                </a:lnTo>
                <a:lnTo>
                  <a:pt x="55710" y="58070"/>
                </a:lnTo>
                <a:lnTo>
                  <a:pt x="55690" y="58040"/>
                </a:lnTo>
                <a:lnTo>
                  <a:pt x="55690" y="58020"/>
                </a:lnTo>
                <a:lnTo>
                  <a:pt x="55690" y="57990"/>
                </a:lnTo>
                <a:lnTo>
                  <a:pt x="55700" y="57970"/>
                </a:lnTo>
                <a:lnTo>
                  <a:pt x="55710" y="57930"/>
                </a:lnTo>
                <a:lnTo>
                  <a:pt x="55730" y="57900"/>
                </a:lnTo>
                <a:lnTo>
                  <a:pt x="55760" y="57830"/>
                </a:lnTo>
                <a:lnTo>
                  <a:pt x="55780" y="57810"/>
                </a:lnTo>
                <a:lnTo>
                  <a:pt x="55800" y="57780"/>
                </a:lnTo>
                <a:lnTo>
                  <a:pt x="55810" y="57760"/>
                </a:lnTo>
                <a:lnTo>
                  <a:pt x="55830" y="57750"/>
                </a:lnTo>
                <a:lnTo>
                  <a:pt x="55870" y="57750"/>
                </a:lnTo>
                <a:lnTo>
                  <a:pt x="55900" y="57740"/>
                </a:lnTo>
                <a:lnTo>
                  <a:pt x="55960" y="57740"/>
                </a:lnTo>
                <a:lnTo>
                  <a:pt x="56030" y="57730"/>
                </a:lnTo>
                <a:lnTo>
                  <a:pt x="56090" y="57720"/>
                </a:lnTo>
                <a:lnTo>
                  <a:pt x="56140" y="57720"/>
                </a:lnTo>
                <a:lnTo>
                  <a:pt x="56190" y="57720"/>
                </a:lnTo>
                <a:lnTo>
                  <a:pt x="56230" y="57720"/>
                </a:lnTo>
                <a:lnTo>
                  <a:pt x="56270" y="57710"/>
                </a:lnTo>
                <a:lnTo>
                  <a:pt x="56290" y="57700"/>
                </a:lnTo>
                <a:lnTo>
                  <a:pt x="56300" y="57680"/>
                </a:lnTo>
                <a:lnTo>
                  <a:pt x="56320" y="57650"/>
                </a:lnTo>
                <a:lnTo>
                  <a:pt x="56320" y="57610"/>
                </a:lnTo>
                <a:lnTo>
                  <a:pt x="56320" y="57590"/>
                </a:lnTo>
                <a:lnTo>
                  <a:pt x="56300" y="57570"/>
                </a:lnTo>
                <a:lnTo>
                  <a:pt x="56280" y="57560"/>
                </a:lnTo>
                <a:lnTo>
                  <a:pt x="56280" y="57530"/>
                </a:lnTo>
                <a:lnTo>
                  <a:pt x="56290" y="57510"/>
                </a:lnTo>
                <a:lnTo>
                  <a:pt x="56300" y="57510"/>
                </a:lnTo>
                <a:lnTo>
                  <a:pt x="56330" y="57500"/>
                </a:lnTo>
                <a:lnTo>
                  <a:pt x="56370" y="57500"/>
                </a:lnTo>
                <a:lnTo>
                  <a:pt x="56410" y="57500"/>
                </a:lnTo>
                <a:lnTo>
                  <a:pt x="56440" y="57500"/>
                </a:lnTo>
                <a:lnTo>
                  <a:pt x="56480" y="57510"/>
                </a:lnTo>
                <a:lnTo>
                  <a:pt x="56520" y="57510"/>
                </a:lnTo>
                <a:lnTo>
                  <a:pt x="56540" y="57510"/>
                </a:lnTo>
                <a:lnTo>
                  <a:pt x="56560" y="57510"/>
                </a:lnTo>
                <a:lnTo>
                  <a:pt x="56580" y="57520"/>
                </a:lnTo>
                <a:lnTo>
                  <a:pt x="56620" y="57520"/>
                </a:lnTo>
                <a:lnTo>
                  <a:pt x="56670" y="57520"/>
                </a:lnTo>
                <a:lnTo>
                  <a:pt x="56720" y="57530"/>
                </a:lnTo>
                <a:lnTo>
                  <a:pt x="56760" y="57530"/>
                </a:lnTo>
                <a:lnTo>
                  <a:pt x="56850" y="57540"/>
                </a:lnTo>
                <a:lnTo>
                  <a:pt x="56900" y="57550"/>
                </a:lnTo>
                <a:lnTo>
                  <a:pt x="56960" y="57550"/>
                </a:lnTo>
                <a:lnTo>
                  <a:pt x="57010" y="57560"/>
                </a:lnTo>
                <a:lnTo>
                  <a:pt x="57060" y="57560"/>
                </a:lnTo>
                <a:lnTo>
                  <a:pt x="57080" y="57560"/>
                </a:lnTo>
                <a:lnTo>
                  <a:pt x="57140" y="57560"/>
                </a:lnTo>
                <a:lnTo>
                  <a:pt x="57180" y="57570"/>
                </a:lnTo>
                <a:lnTo>
                  <a:pt x="57220" y="57570"/>
                </a:lnTo>
                <a:lnTo>
                  <a:pt x="57250" y="57570"/>
                </a:lnTo>
                <a:lnTo>
                  <a:pt x="57270" y="57570"/>
                </a:lnTo>
                <a:lnTo>
                  <a:pt x="57310" y="57560"/>
                </a:lnTo>
                <a:lnTo>
                  <a:pt x="57340" y="57540"/>
                </a:lnTo>
                <a:lnTo>
                  <a:pt x="57380" y="57510"/>
                </a:lnTo>
                <a:lnTo>
                  <a:pt x="57410" y="57510"/>
                </a:lnTo>
                <a:lnTo>
                  <a:pt x="57450" y="57490"/>
                </a:lnTo>
                <a:lnTo>
                  <a:pt x="57500" y="57490"/>
                </a:lnTo>
                <a:lnTo>
                  <a:pt x="57510" y="57480"/>
                </a:lnTo>
                <a:lnTo>
                  <a:pt x="57530" y="57480"/>
                </a:lnTo>
                <a:lnTo>
                  <a:pt x="57580" y="57480"/>
                </a:lnTo>
                <a:lnTo>
                  <a:pt x="57600" y="57490"/>
                </a:lnTo>
                <a:lnTo>
                  <a:pt x="57610" y="57480"/>
                </a:lnTo>
                <a:lnTo>
                  <a:pt x="57630" y="57480"/>
                </a:lnTo>
                <a:lnTo>
                  <a:pt x="57660" y="57480"/>
                </a:lnTo>
                <a:lnTo>
                  <a:pt x="57670" y="57480"/>
                </a:lnTo>
                <a:lnTo>
                  <a:pt x="57710" y="57460"/>
                </a:lnTo>
                <a:lnTo>
                  <a:pt x="57740" y="57430"/>
                </a:lnTo>
                <a:lnTo>
                  <a:pt x="57800" y="57430"/>
                </a:lnTo>
                <a:lnTo>
                  <a:pt x="57840" y="57400"/>
                </a:lnTo>
                <a:lnTo>
                  <a:pt x="57860" y="57400"/>
                </a:lnTo>
                <a:lnTo>
                  <a:pt x="57890" y="57400"/>
                </a:lnTo>
                <a:lnTo>
                  <a:pt x="57930" y="57360"/>
                </a:lnTo>
                <a:lnTo>
                  <a:pt x="57940" y="57360"/>
                </a:lnTo>
                <a:lnTo>
                  <a:pt x="57950" y="57350"/>
                </a:lnTo>
                <a:lnTo>
                  <a:pt x="57950" y="57360"/>
                </a:lnTo>
                <a:lnTo>
                  <a:pt x="57930" y="57380"/>
                </a:lnTo>
                <a:lnTo>
                  <a:pt x="57910" y="57400"/>
                </a:lnTo>
                <a:lnTo>
                  <a:pt x="57900" y="57410"/>
                </a:lnTo>
                <a:lnTo>
                  <a:pt x="57910" y="57440"/>
                </a:lnTo>
                <a:lnTo>
                  <a:pt x="57900" y="57460"/>
                </a:lnTo>
                <a:lnTo>
                  <a:pt x="57890" y="57460"/>
                </a:lnTo>
                <a:lnTo>
                  <a:pt x="57880" y="57470"/>
                </a:lnTo>
                <a:lnTo>
                  <a:pt x="57870" y="57480"/>
                </a:lnTo>
                <a:lnTo>
                  <a:pt x="57890" y="57480"/>
                </a:lnTo>
                <a:lnTo>
                  <a:pt x="57890" y="57490"/>
                </a:lnTo>
                <a:lnTo>
                  <a:pt x="57900" y="57500"/>
                </a:lnTo>
                <a:lnTo>
                  <a:pt x="57890" y="57520"/>
                </a:lnTo>
                <a:lnTo>
                  <a:pt x="57870" y="57510"/>
                </a:lnTo>
                <a:lnTo>
                  <a:pt x="57860" y="57510"/>
                </a:lnTo>
                <a:lnTo>
                  <a:pt x="57830" y="57530"/>
                </a:lnTo>
                <a:lnTo>
                  <a:pt x="57830" y="57540"/>
                </a:lnTo>
                <a:lnTo>
                  <a:pt x="57810" y="57580"/>
                </a:lnTo>
                <a:lnTo>
                  <a:pt x="57800" y="57590"/>
                </a:lnTo>
                <a:lnTo>
                  <a:pt x="57810" y="57610"/>
                </a:lnTo>
                <a:lnTo>
                  <a:pt x="57790" y="57630"/>
                </a:lnTo>
                <a:lnTo>
                  <a:pt x="57790" y="57640"/>
                </a:lnTo>
                <a:lnTo>
                  <a:pt x="57800" y="57650"/>
                </a:lnTo>
                <a:lnTo>
                  <a:pt x="57800" y="57660"/>
                </a:lnTo>
                <a:lnTo>
                  <a:pt x="57770" y="57690"/>
                </a:lnTo>
                <a:lnTo>
                  <a:pt x="57740" y="57690"/>
                </a:lnTo>
                <a:lnTo>
                  <a:pt x="57740" y="57700"/>
                </a:lnTo>
                <a:lnTo>
                  <a:pt x="57780" y="57750"/>
                </a:lnTo>
                <a:lnTo>
                  <a:pt x="57800" y="57760"/>
                </a:lnTo>
                <a:lnTo>
                  <a:pt x="57820" y="57760"/>
                </a:lnTo>
                <a:lnTo>
                  <a:pt x="57850" y="57730"/>
                </a:lnTo>
                <a:lnTo>
                  <a:pt x="57860" y="57710"/>
                </a:lnTo>
                <a:lnTo>
                  <a:pt x="57910" y="57680"/>
                </a:lnTo>
                <a:lnTo>
                  <a:pt x="57920" y="57660"/>
                </a:lnTo>
                <a:lnTo>
                  <a:pt x="57930" y="57630"/>
                </a:lnTo>
                <a:lnTo>
                  <a:pt x="57950" y="57590"/>
                </a:lnTo>
                <a:lnTo>
                  <a:pt x="57970" y="57580"/>
                </a:lnTo>
                <a:lnTo>
                  <a:pt x="58020" y="57580"/>
                </a:lnTo>
                <a:lnTo>
                  <a:pt x="58060" y="57590"/>
                </a:lnTo>
                <a:lnTo>
                  <a:pt x="58100" y="57590"/>
                </a:lnTo>
                <a:lnTo>
                  <a:pt x="58140" y="57590"/>
                </a:lnTo>
                <a:lnTo>
                  <a:pt x="58170" y="57580"/>
                </a:lnTo>
                <a:lnTo>
                  <a:pt x="58200" y="57570"/>
                </a:lnTo>
                <a:lnTo>
                  <a:pt x="58230" y="57530"/>
                </a:lnTo>
                <a:lnTo>
                  <a:pt x="58260" y="57440"/>
                </a:lnTo>
                <a:lnTo>
                  <a:pt x="58280" y="57400"/>
                </a:lnTo>
                <a:lnTo>
                  <a:pt x="58300" y="57340"/>
                </a:lnTo>
                <a:lnTo>
                  <a:pt x="58330" y="57290"/>
                </a:lnTo>
                <a:lnTo>
                  <a:pt x="58350" y="57280"/>
                </a:lnTo>
                <a:lnTo>
                  <a:pt x="58400" y="57280"/>
                </a:lnTo>
                <a:lnTo>
                  <a:pt x="58430" y="57300"/>
                </a:lnTo>
                <a:lnTo>
                  <a:pt x="58460" y="57300"/>
                </a:lnTo>
                <a:lnTo>
                  <a:pt x="58490" y="57300"/>
                </a:lnTo>
                <a:lnTo>
                  <a:pt x="58530" y="57270"/>
                </a:lnTo>
                <a:lnTo>
                  <a:pt x="58550" y="57280"/>
                </a:lnTo>
                <a:lnTo>
                  <a:pt x="58560" y="57280"/>
                </a:lnTo>
                <a:lnTo>
                  <a:pt x="58600" y="57290"/>
                </a:lnTo>
                <a:lnTo>
                  <a:pt x="58620" y="57310"/>
                </a:lnTo>
                <a:lnTo>
                  <a:pt x="58640" y="57310"/>
                </a:lnTo>
                <a:lnTo>
                  <a:pt x="58670" y="57330"/>
                </a:lnTo>
                <a:lnTo>
                  <a:pt x="58690" y="57330"/>
                </a:lnTo>
                <a:lnTo>
                  <a:pt x="58730" y="57310"/>
                </a:lnTo>
                <a:lnTo>
                  <a:pt x="58800" y="57210"/>
                </a:lnTo>
                <a:lnTo>
                  <a:pt x="58840" y="57170"/>
                </a:lnTo>
                <a:lnTo>
                  <a:pt x="58850" y="57160"/>
                </a:lnTo>
                <a:lnTo>
                  <a:pt x="58920" y="57140"/>
                </a:lnTo>
                <a:lnTo>
                  <a:pt x="58960" y="57090"/>
                </a:lnTo>
                <a:lnTo>
                  <a:pt x="59010" y="57080"/>
                </a:lnTo>
                <a:lnTo>
                  <a:pt x="59060" y="57080"/>
                </a:lnTo>
                <a:lnTo>
                  <a:pt x="59090" y="57060"/>
                </a:lnTo>
                <a:lnTo>
                  <a:pt x="59140" y="57020"/>
                </a:lnTo>
                <a:lnTo>
                  <a:pt x="59170" y="57020"/>
                </a:lnTo>
                <a:lnTo>
                  <a:pt x="59220" y="57020"/>
                </a:lnTo>
                <a:lnTo>
                  <a:pt x="59300" y="57020"/>
                </a:lnTo>
                <a:lnTo>
                  <a:pt x="59380" y="57040"/>
                </a:lnTo>
                <a:lnTo>
                  <a:pt x="59460" y="57050"/>
                </a:lnTo>
                <a:lnTo>
                  <a:pt x="59470" y="57050"/>
                </a:lnTo>
                <a:lnTo>
                  <a:pt x="59500" y="57090"/>
                </a:lnTo>
                <a:lnTo>
                  <a:pt x="59500" y="57110"/>
                </a:lnTo>
                <a:lnTo>
                  <a:pt x="59490" y="57120"/>
                </a:lnTo>
                <a:lnTo>
                  <a:pt x="59480" y="57130"/>
                </a:lnTo>
                <a:lnTo>
                  <a:pt x="59470" y="57130"/>
                </a:lnTo>
                <a:lnTo>
                  <a:pt x="59460" y="57140"/>
                </a:lnTo>
                <a:lnTo>
                  <a:pt x="59400" y="57190"/>
                </a:lnTo>
                <a:lnTo>
                  <a:pt x="59380" y="57240"/>
                </a:lnTo>
                <a:lnTo>
                  <a:pt x="59370" y="57250"/>
                </a:lnTo>
                <a:lnTo>
                  <a:pt x="59370" y="57260"/>
                </a:lnTo>
                <a:lnTo>
                  <a:pt x="59380" y="57280"/>
                </a:lnTo>
                <a:lnTo>
                  <a:pt x="59390" y="57280"/>
                </a:lnTo>
                <a:lnTo>
                  <a:pt x="59410" y="57290"/>
                </a:lnTo>
                <a:lnTo>
                  <a:pt x="59420" y="57310"/>
                </a:lnTo>
                <a:lnTo>
                  <a:pt x="59440" y="57330"/>
                </a:lnTo>
                <a:lnTo>
                  <a:pt x="59430" y="57340"/>
                </a:lnTo>
                <a:lnTo>
                  <a:pt x="59420" y="57390"/>
                </a:lnTo>
                <a:lnTo>
                  <a:pt x="59420" y="57430"/>
                </a:lnTo>
                <a:lnTo>
                  <a:pt x="59400" y="57490"/>
                </a:lnTo>
                <a:lnTo>
                  <a:pt x="59380" y="57550"/>
                </a:lnTo>
                <a:lnTo>
                  <a:pt x="59360" y="57590"/>
                </a:lnTo>
                <a:lnTo>
                  <a:pt x="59350" y="57610"/>
                </a:lnTo>
                <a:lnTo>
                  <a:pt x="59330" y="57610"/>
                </a:lnTo>
                <a:lnTo>
                  <a:pt x="59310" y="57620"/>
                </a:lnTo>
                <a:lnTo>
                  <a:pt x="59310" y="57650"/>
                </a:lnTo>
                <a:lnTo>
                  <a:pt x="59310" y="57670"/>
                </a:lnTo>
                <a:lnTo>
                  <a:pt x="59340" y="57680"/>
                </a:lnTo>
                <a:lnTo>
                  <a:pt x="59360" y="57670"/>
                </a:lnTo>
                <a:lnTo>
                  <a:pt x="59380" y="57670"/>
                </a:lnTo>
                <a:lnTo>
                  <a:pt x="59400" y="57670"/>
                </a:lnTo>
                <a:lnTo>
                  <a:pt x="59410" y="57670"/>
                </a:lnTo>
                <a:lnTo>
                  <a:pt x="59410" y="57660"/>
                </a:lnTo>
                <a:lnTo>
                  <a:pt x="59430" y="57670"/>
                </a:lnTo>
                <a:lnTo>
                  <a:pt x="59440" y="57680"/>
                </a:lnTo>
                <a:lnTo>
                  <a:pt x="59450" y="57700"/>
                </a:lnTo>
                <a:lnTo>
                  <a:pt x="59470" y="57710"/>
                </a:lnTo>
                <a:lnTo>
                  <a:pt x="59480" y="57710"/>
                </a:lnTo>
                <a:lnTo>
                  <a:pt x="59500" y="57720"/>
                </a:lnTo>
                <a:lnTo>
                  <a:pt x="59540" y="57720"/>
                </a:lnTo>
                <a:lnTo>
                  <a:pt x="59550" y="57730"/>
                </a:lnTo>
                <a:lnTo>
                  <a:pt x="59550" y="57740"/>
                </a:lnTo>
                <a:lnTo>
                  <a:pt x="59570" y="57750"/>
                </a:lnTo>
                <a:lnTo>
                  <a:pt x="59590" y="57710"/>
                </a:lnTo>
                <a:lnTo>
                  <a:pt x="59600" y="57700"/>
                </a:lnTo>
                <a:lnTo>
                  <a:pt x="59630" y="57670"/>
                </a:lnTo>
                <a:lnTo>
                  <a:pt x="59640" y="57660"/>
                </a:lnTo>
                <a:lnTo>
                  <a:pt x="59660" y="57660"/>
                </a:lnTo>
                <a:lnTo>
                  <a:pt x="59720" y="57610"/>
                </a:lnTo>
                <a:lnTo>
                  <a:pt x="59760" y="57600"/>
                </a:lnTo>
                <a:lnTo>
                  <a:pt x="59770" y="57590"/>
                </a:lnTo>
                <a:lnTo>
                  <a:pt x="59780" y="57590"/>
                </a:lnTo>
                <a:lnTo>
                  <a:pt x="59790" y="57580"/>
                </a:lnTo>
                <a:lnTo>
                  <a:pt x="59830" y="57570"/>
                </a:lnTo>
                <a:lnTo>
                  <a:pt x="59840" y="57570"/>
                </a:lnTo>
                <a:lnTo>
                  <a:pt x="59870" y="57570"/>
                </a:lnTo>
                <a:lnTo>
                  <a:pt x="59890" y="57570"/>
                </a:lnTo>
                <a:lnTo>
                  <a:pt x="59940" y="57600"/>
                </a:lnTo>
                <a:lnTo>
                  <a:pt x="59960" y="57600"/>
                </a:lnTo>
                <a:lnTo>
                  <a:pt x="59950" y="57610"/>
                </a:lnTo>
                <a:lnTo>
                  <a:pt x="59940" y="57620"/>
                </a:lnTo>
                <a:lnTo>
                  <a:pt x="59940" y="57630"/>
                </a:lnTo>
                <a:lnTo>
                  <a:pt x="59940" y="57650"/>
                </a:lnTo>
                <a:lnTo>
                  <a:pt x="59930" y="57650"/>
                </a:lnTo>
                <a:lnTo>
                  <a:pt x="59920" y="57650"/>
                </a:lnTo>
                <a:lnTo>
                  <a:pt x="59910" y="57660"/>
                </a:lnTo>
                <a:lnTo>
                  <a:pt x="59910" y="57670"/>
                </a:lnTo>
                <a:lnTo>
                  <a:pt x="59910" y="57680"/>
                </a:lnTo>
                <a:lnTo>
                  <a:pt x="59910" y="57690"/>
                </a:lnTo>
                <a:lnTo>
                  <a:pt x="59910" y="57700"/>
                </a:lnTo>
                <a:lnTo>
                  <a:pt x="59900" y="57710"/>
                </a:lnTo>
                <a:lnTo>
                  <a:pt x="59890" y="57710"/>
                </a:lnTo>
                <a:lnTo>
                  <a:pt x="59880" y="57720"/>
                </a:lnTo>
                <a:lnTo>
                  <a:pt x="59880" y="57730"/>
                </a:lnTo>
                <a:lnTo>
                  <a:pt x="59870" y="57740"/>
                </a:lnTo>
                <a:lnTo>
                  <a:pt x="59870" y="57760"/>
                </a:lnTo>
                <a:lnTo>
                  <a:pt x="59860" y="57770"/>
                </a:lnTo>
                <a:lnTo>
                  <a:pt x="59860" y="57780"/>
                </a:lnTo>
                <a:lnTo>
                  <a:pt x="59860" y="57800"/>
                </a:lnTo>
                <a:lnTo>
                  <a:pt x="59850" y="57810"/>
                </a:lnTo>
                <a:lnTo>
                  <a:pt x="59860" y="57820"/>
                </a:lnTo>
                <a:lnTo>
                  <a:pt x="59860" y="57830"/>
                </a:lnTo>
                <a:lnTo>
                  <a:pt x="59860" y="57840"/>
                </a:lnTo>
                <a:lnTo>
                  <a:pt x="59870" y="57840"/>
                </a:lnTo>
                <a:lnTo>
                  <a:pt x="59880" y="57830"/>
                </a:lnTo>
                <a:lnTo>
                  <a:pt x="59890" y="57830"/>
                </a:lnTo>
                <a:lnTo>
                  <a:pt x="59910" y="57820"/>
                </a:lnTo>
                <a:lnTo>
                  <a:pt x="59910" y="57810"/>
                </a:lnTo>
                <a:lnTo>
                  <a:pt x="59960" y="57840"/>
                </a:lnTo>
                <a:lnTo>
                  <a:pt x="60000" y="57850"/>
                </a:lnTo>
                <a:lnTo>
                  <a:pt x="60080" y="57850"/>
                </a:lnTo>
                <a:lnTo>
                  <a:pt x="60120" y="57870"/>
                </a:lnTo>
                <a:lnTo>
                  <a:pt x="60120" y="57880"/>
                </a:lnTo>
                <a:lnTo>
                  <a:pt x="60170" y="57940"/>
                </a:lnTo>
                <a:lnTo>
                  <a:pt x="60210" y="57950"/>
                </a:lnTo>
                <a:lnTo>
                  <a:pt x="60210" y="58060"/>
                </a:lnTo>
                <a:lnTo>
                  <a:pt x="60210" y="58080"/>
                </a:lnTo>
                <a:lnTo>
                  <a:pt x="60230" y="58080"/>
                </a:lnTo>
                <a:lnTo>
                  <a:pt x="60230" y="58070"/>
                </a:lnTo>
                <a:lnTo>
                  <a:pt x="60240" y="58060"/>
                </a:lnTo>
                <a:lnTo>
                  <a:pt x="60260" y="58080"/>
                </a:lnTo>
                <a:lnTo>
                  <a:pt x="60280" y="58060"/>
                </a:lnTo>
                <a:lnTo>
                  <a:pt x="60300" y="58050"/>
                </a:lnTo>
                <a:lnTo>
                  <a:pt x="60320" y="58050"/>
                </a:lnTo>
                <a:lnTo>
                  <a:pt x="60350" y="58040"/>
                </a:lnTo>
                <a:lnTo>
                  <a:pt x="60380" y="58010"/>
                </a:lnTo>
                <a:lnTo>
                  <a:pt x="60380" y="57990"/>
                </a:lnTo>
                <a:lnTo>
                  <a:pt x="60400" y="57970"/>
                </a:lnTo>
                <a:lnTo>
                  <a:pt x="60410" y="57970"/>
                </a:lnTo>
                <a:lnTo>
                  <a:pt x="60420" y="57970"/>
                </a:lnTo>
                <a:lnTo>
                  <a:pt x="60430" y="57940"/>
                </a:lnTo>
                <a:lnTo>
                  <a:pt x="60440" y="57940"/>
                </a:lnTo>
                <a:lnTo>
                  <a:pt x="60480" y="57920"/>
                </a:lnTo>
                <a:lnTo>
                  <a:pt x="60470" y="57950"/>
                </a:lnTo>
                <a:lnTo>
                  <a:pt x="60470" y="58000"/>
                </a:lnTo>
                <a:lnTo>
                  <a:pt x="60480" y="58040"/>
                </a:lnTo>
                <a:lnTo>
                  <a:pt x="60490" y="58050"/>
                </a:lnTo>
                <a:lnTo>
                  <a:pt x="60500" y="58060"/>
                </a:lnTo>
                <a:lnTo>
                  <a:pt x="60490" y="58070"/>
                </a:lnTo>
                <a:lnTo>
                  <a:pt x="60480" y="58090"/>
                </a:lnTo>
                <a:lnTo>
                  <a:pt x="60480" y="58100"/>
                </a:lnTo>
                <a:lnTo>
                  <a:pt x="60480" y="58110"/>
                </a:lnTo>
                <a:lnTo>
                  <a:pt x="60480" y="58120"/>
                </a:lnTo>
                <a:lnTo>
                  <a:pt x="60480" y="58140"/>
                </a:lnTo>
                <a:lnTo>
                  <a:pt x="60490" y="58150"/>
                </a:lnTo>
                <a:lnTo>
                  <a:pt x="60490" y="58160"/>
                </a:lnTo>
                <a:lnTo>
                  <a:pt x="60490" y="58170"/>
                </a:lnTo>
                <a:lnTo>
                  <a:pt x="60500" y="58190"/>
                </a:lnTo>
                <a:lnTo>
                  <a:pt x="60510" y="58200"/>
                </a:lnTo>
                <a:lnTo>
                  <a:pt x="60510" y="58210"/>
                </a:lnTo>
                <a:lnTo>
                  <a:pt x="60530" y="58220"/>
                </a:lnTo>
                <a:lnTo>
                  <a:pt x="60540" y="58230"/>
                </a:lnTo>
                <a:lnTo>
                  <a:pt x="60540" y="58260"/>
                </a:lnTo>
                <a:lnTo>
                  <a:pt x="60550" y="58330"/>
                </a:lnTo>
                <a:lnTo>
                  <a:pt x="60550" y="58360"/>
                </a:lnTo>
                <a:lnTo>
                  <a:pt x="60560" y="58390"/>
                </a:lnTo>
                <a:lnTo>
                  <a:pt x="60560" y="58480"/>
                </a:lnTo>
                <a:lnTo>
                  <a:pt x="60570" y="58510"/>
                </a:lnTo>
                <a:lnTo>
                  <a:pt x="60600" y="58530"/>
                </a:lnTo>
                <a:lnTo>
                  <a:pt x="60630" y="58530"/>
                </a:lnTo>
                <a:lnTo>
                  <a:pt x="60670" y="58530"/>
                </a:lnTo>
                <a:lnTo>
                  <a:pt x="60680" y="58530"/>
                </a:lnTo>
                <a:lnTo>
                  <a:pt x="60710" y="58530"/>
                </a:lnTo>
                <a:lnTo>
                  <a:pt x="60740" y="58540"/>
                </a:lnTo>
                <a:lnTo>
                  <a:pt x="60760" y="58570"/>
                </a:lnTo>
                <a:lnTo>
                  <a:pt x="60760" y="58620"/>
                </a:lnTo>
                <a:lnTo>
                  <a:pt x="60740" y="58660"/>
                </a:lnTo>
                <a:lnTo>
                  <a:pt x="60720" y="58700"/>
                </a:lnTo>
                <a:lnTo>
                  <a:pt x="60710" y="58780"/>
                </a:lnTo>
                <a:lnTo>
                  <a:pt x="60700" y="58830"/>
                </a:lnTo>
                <a:lnTo>
                  <a:pt x="60670" y="58900"/>
                </a:lnTo>
                <a:lnTo>
                  <a:pt x="60640" y="58920"/>
                </a:lnTo>
                <a:lnTo>
                  <a:pt x="60630" y="58920"/>
                </a:lnTo>
                <a:lnTo>
                  <a:pt x="60650" y="58940"/>
                </a:lnTo>
                <a:lnTo>
                  <a:pt x="60670" y="58950"/>
                </a:lnTo>
                <a:lnTo>
                  <a:pt x="60700" y="58930"/>
                </a:lnTo>
                <a:lnTo>
                  <a:pt x="60720" y="58920"/>
                </a:lnTo>
                <a:lnTo>
                  <a:pt x="60760" y="58940"/>
                </a:lnTo>
                <a:lnTo>
                  <a:pt x="60800" y="58980"/>
                </a:lnTo>
                <a:lnTo>
                  <a:pt x="60830" y="58990"/>
                </a:lnTo>
                <a:lnTo>
                  <a:pt x="60860" y="58990"/>
                </a:lnTo>
                <a:lnTo>
                  <a:pt x="60880" y="58990"/>
                </a:lnTo>
                <a:lnTo>
                  <a:pt x="60930" y="58970"/>
                </a:lnTo>
                <a:lnTo>
                  <a:pt x="60950" y="58970"/>
                </a:lnTo>
                <a:lnTo>
                  <a:pt x="60960" y="58980"/>
                </a:lnTo>
                <a:lnTo>
                  <a:pt x="60980" y="59040"/>
                </a:lnTo>
                <a:lnTo>
                  <a:pt x="60990" y="59040"/>
                </a:lnTo>
                <a:lnTo>
                  <a:pt x="61000" y="59050"/>
                </a:lnTo>
                <a:lnTo>
                  <a:pt x="61020" y="59070"/>
                </a:lnTo>
                <a:lnTo>
                  <a:pt x="61040" y="59070"/>
                </a:lnTo>
                <a:lnTo>
                  <a:pt x="61050" y="59080"/>
                </a:lnTo>
                <a:lnTo>
                  <a:pt x="61070" y="59070"/>
                </a:lnTo>
                <a:lnTo>
                  <a:pt x="61100" y="59060"/>
                </a:lnTo>
                <a:lnTo>
                  <a:pt x="61130" y="59040"/>
                </a:lnTo>
                <a:lnTo>
                  <a:pt x="61140" y="59030"/>
                </a:lnTo>
                <a:lnTo>
                  <a:pt x="61190" y="59030"/>
                </a:lnTo>
                <a:lnTo>
                  <a:pt x="61200" y="59040"/>
                </a:lnTo>
                <a:lnTo>
                  <a:pt x="61220" y="59050"/>
                </a:lnTo>
                <a:lnTo>
                  <a:pt x="61240" y="59080"/>
                </a:lnTo>
                <a:lnTo>
                  <a:pt x="61240" y="59100"/>
                </a:lnTo>
                <a:lnTo>
                  <a:pt x="61250" y="59110"/>
                </a:lnTo>
                <a:lnTo>
                  <a:pt x="61280" y="59110"/>
                </a:lnTo>
                <a:lnTo>
                  <a:pt x="61300" y="59100"/>
                </a:lnTo>
                <a:lnTo>
                  <a:pt x="61310" y="59100"/>
                </a:lnTo>
                <a:lnTo>
                  <a:pt x="61310" y="59110"/>
                </a:lnTo>
                <a:lnTo>
                  <a:pt x="61350" y="59120"/>
                </a:lnTo>
                <a:lnTo>
                  <a:pt x="61380" y="59100"/>
                </a:lnTo>
                <a:lnTo>
                  <a:pt x="61400" y="59100"/>
                </a:lnTo>
                <a:lnTo>
                  <a:pt x="61410" y="59100"/>
                </a:lnTo>
                <a:lnTo>
                  <a:pt x="61420" y="59110"/>
                </a:lnTo>
                <a:lnTo>
                  <a:pt x="61430" y="59130"/>
                </a:lnTo>
                <a:lnTo>
                  <a:pt x="61430" y="59140"/>
                </a:lnTo>
                <a:lnTo>
                  <a:pt x="61450" y="59160"/>
                </a:lnTo>
                <a:lnTo>
                  <a:pt x="61460" y="59210"/>
                </a:lnTo>
                <a:lnTo>
                  <a:pt x="61480" y="59220"/>
                </a:lnTo>
                <a:lnTo>
                  <a:pt x="61520" y="59290"/>
                </a:lnTo>
                <a:lnTo>
                  <a:pt x="61510" y="59300"/>
                </a:lnTo>
                <a:lnTo>
                  <a:pt x="61510" y="59310"/>
                </a:lnTo>
                <a:lnTo>
                  <a:pt x="61470" y="59340"/>
                </a:lnTo>
                <a:lnTo>
                  <a:pt x="61460" y="59350"/>
                </a:lnTo>
                <a:lnTo>
                  <a:pt x="61420" y="59370"/>
                </a:lnTo>
                <a:lnTo>
                  <a:pt x="61360" y="59400"/>
                </a:lnTo>
                <a:lnTo>
                  <a:pt x="61360" y="59410"/>
                </a:lnTo>
                <a:lnTo>
                  <a:pt x="61350" y="59420"/>
                </a:lnTo>
                <a:lnTo>
                  <a:pt x="61350" y="59450"/>
                </a:lnTo>
                <a:lnTo>
                  <a:pt x="61350" y="59480"/>
                </a:lnTo>
                <a:lnTo>
                  <a:pt x="61350" y="59500"/>
                </a:lnTo>
                <a:lnTo>
                  <a:pt x="61230" y="59640"/>
                </a:lnTo>
                <a:lnTo>
                  <a:pt x="61230" y="59650"/>
                </a:lnTo>
                <a:lnTo>
                  <a:pt x="61220" y="59660"/>
                </a:lnTo>
                <a:lnTo>
                  <a:pt x="61220" y="59670"/>
                </a:lnTo>
                <a:lnTo>
                  <a:pt x="61210" y="59690"/>
                </a:lnTo>
                <a:lnTo>
                  <a:pt x="61210" y="59700"/>
                </a:lnTo>
                <a:lnTo>
                  <a:pt x="61200" y="59710"/>
                </a:lnTo>
                <a:lnTo>
                  <a:pt x="61200" y="59720"/>
                </a:lnTo>
                <a:lnTo>
                  <a:pt x="61180" y="59720"/>
                </a:lnTo>
                <a:lnTo>
                  <a:pt x="61170" y="59720"/>
                </a:lnTo>
                <a:lnTo>
                  <a:pt x="61160" y="59720"/>
                </a:lnTo>
                <a:lnTo>
                  <a:pt x="61150" y="59720"/>
                </a:lnTo>
                <a:lnTo>
                  <a:pt x="61140" y="59710"/>
                </a:lnTo>
                <a:lnTo>
                  <a:pt x="61130" y="59710"/>
                </a:lnTo>
                <a:lnTo>
                  <a:pt x="61110" y="59720"/>
                </a:lnTo>
                <a:lnTo>
                  <a:pt x="61100" y="59710"/>
                </a:lnTo>
                <a:lnTo>
                  <a:pt x="61090" y="59710"/>
                </a:lnTo>
                <a:lnTo>
                  <a:pt x="61080" y="59710"/>
                </a:lnTo>
                <a:lnTo>
                  <a:pt x="61070" y="59710"/>
                </a:lnTo>
                <a:lnTo>
                  <a:pt x="61060" y="59720"/>
                </a:lnTo>
                <a:lnTo>
                  <a:pt x="61050" y="59730"/>
                </a:lnTo>
                <a:lnTo>
                  <a:pt x="61040" y="59740"/>
                </a:lnTo>
                <a:lnTo>
                  <a:pt x="61030" y="59740"/>
                </a:lnTo>
                <a:lnTo>
                  <a:pt x="61020" y="59740"/>
                </a:lnTo>
                <a:lnTo>
                  <a:pt x="61010" y="59740"/>
                </a:lnTo>
                <a:lnTo>
                  <a:pt x="61000" y="59740"/>
                </a:lnTo>
                <a:lnTo>
                  <a:pt x="60990" y="59750"/>
                </a:lnTo>
                <a:lnTo>
                  <a:pt x="60990" y="59760"/>
                </a:lnTo>
                <a:lnTo>
                  <a:pt x="60980" y="59780"/>
                </a:lnTo>
                <a:lnTo>
                  <a:pt x="60970" y="59790"/>
                </a:lnTo>
                <a:lnTo>
                  <a:pt x="60960" y="59800"/>
                </a:lnTo>
                <a:lnTo>
                  <a:pt x="60950" y="59800"/>
                </a:lnTo>
                <a:lnTo>
                  <a:pt x="60930" y="59800"/>
                </a:lnTo>
                <a:lnTo>
                  <a:pt x="60920" y="59790"/>
                </a:lnTo>
                <a:lnTo>
                  <a:pt x="60910" y="59790"/>
                </a:lnTo>
                <a:lnTo>
                  <a:pt x="60900" y="59790"/>
                </a:lnTo>
                <a:lnTo>
                  <a:pt x="60880" y="59790"/>
                </a:lnTo>
                <a:lnTo>
                  <a:pt x="60870" y="59790"/>
                </a:lnTo>
                <a:lnTo>
                  <a:pt x="60860" y="59790"/>
                </a:lnTo>
                <a:lnTo>
                  <a:pt x="60850" y="59790"/>
                </a:lnTo>
                <a:lnTo>
                  <a:pt x="60840" y="59800"/>
                </a:lnTo>
                <a:lnTo>
                  <a:pt x="60820" y="59800"/>
                </a:lnTo>
                <a:lnTo>
                  <a:pt x="60810" y="59810"/>
                </a:lnTo>
                <a:lnTo>
                  <a:pt x="60800" y="59810"/>
                </a:lnTo>
                <a:lnTo>
                  <a:pt x="60780" y="59820"/>
                </a:lnTo>
                <a:lnTo>
                  <a:pt x="60770" y="59820"/>
                </a:lnTo>
                <a:lnTo>
                  <a:pt x="60760" y="59830"/>
                </a:lnTo>
                <a:lnTo>
                  <a:pt x="60750" y="59830"/>
                </a:lnTo>
                <a:lnTo>
                  <a:pt x="60730" y="59840"/>
                </a:lnTo>
                <a:lnTo>
                  <a:pt x="60720" y="59840"/>
                </a:lnTo>
                <a:lnTo>
                  <a:pt x="60710" y="59900"/>
                </a:lnTo>
                <a:lnTo>
                  <a:pt x="60700" y="60030"/>
                </a:lnTo>
                <a:lnTo>
                  <a:pt x="60690" y="60120"/>
                </a:lnTo>
                <a:lnTo>
                  <a:pt x="60690" y="60190"/>
                </a:lnTo>
                <a:lnTo>
                  <a:pt x="60700" y="60220"/>
                </a:lnTo>
                <a:lnTo>
                  <a:pt x="60730" y="60240"/>
                </a:lnTo>
                <a:lnTo>
                  <a:pt x="60780" y="60260"/>
                </a:lnTo>
                <a:lnTo>
                  <a:pt x="60900" y="60330"/>
                </a:lnTo>
                <a:lnTo>
                  <a:pt x="60950" y="60360"/>
                </a:lnTo>
                <a:lnTo>
                  <a:pt x="61010" y="60390"/>
                </a:lnTo>
                <a:lnTo>
                  <a:pt x="61050" y="60410"/>
                </a:lnTo>
                <a:lnTo>
                  <a:pt x="61090" y="60470"/>
                </a:lnTo>
                <a:lnTo>
                  <a:pt x="61120" y="60500"/>
                </a:lnTo>
                <a:lnTo>
                  <a:pt x="61100" y="60520"/>
                </a:lnTo>
                <a:lnTo>
                  <a:pt x="61080" y="60520"/>
                </a:lnTo>
                <a:lnTo>
                  <a:pt x="61050" y="60540"/>
                </a:lnTo>
                <a:lnTo>
                  <a:pt x="61050" y="60570"/>
                </a:lnTo>
                <a:lnTo>
                  <a:pt x="61010" y="60600"/>
                </a:lnTo>
                <a:lnTo>
                  <a:pt x="61000" y="60600"/>
                </a:lnTo>
                <a:lnTo>
                  <a:pt x="61000" y="60610"/>
                </a:lnTo>
                <a:lnTo>
                  <a:pt x="61000" y="60620"/>
                </a:lnTo>
                <a:lnTo>
                  <a:pt x="60950" y="60620"/>
                </a:lnTo>
                <a:lnTo>
                  <a:pt x="60910" y="60650"/>
                </a:lnTo>
                <a:lnTo>
                  <a:pt x="60890" y="60650"/>
                </a:lnTo>
                <a:lnTo>
                  <a:pt x="60860" y="60670"/>
                </a:lnTo>
                <a:lnTo>
                  <a:pt x="60810" y="60660"/>
                </a:lnTo>
                <a:lnTo>
                  <a:pt x="60800" y="60660"/>
                </a:lnTo>
                <a:lnTo>
                  <a:pt x="60790" y="60660"/>
                </a:lnTo>
                <a:lnTo>
                  <a:pt x="60760" y="60690"/>
                </a:lnTo>
                <a:lnTo>
                  <a:pt x="60720" y="60690"/>
                </a:lnTo>
                <a:lnTo>
                  <a:pt x="60640" y="60680"/>
                </a:lnTo>
                <a:lnTo>
                  <a:pt x="60620" y="60710"/>
                </a:lnTo>
                <a:lnTo>
                  <a:pt x="60610" y="60710"/>
                </a:lnTo>
                <a:lnTo>
                  <a:pt x="60590" y="60710"/>
                </a:lnTo>
                <a:lnTo>
                  <a:pt x="60560" y="60700"/>
                </a:lnTo>
                <a:lnTo>
                  <a:pt x="60540" y="60720"/>
                </a:lnTo>
                <a:lnTo>
                  <a:pt x="60520" y="60710"/>
                </a:lnTo>
                <a:lnTo>
                  <a:pt x="60440" y="60750"/>
                </a:lnTo>
                <a:lnTo>
                  <a:pt x="60430" y="60750"/>
                </a:lnTo>
                <a:lnTo>
                  <a:pt x="60430" y="60760"/>
                </a:lnTo>
                <a:lnTo>
                  <a:pt x="60410" y="60770"/>
                </a:lnTo>
                <a:lnTo>
                  <a:pt x="60400" y="60770"/>
                </a:lnTo>
                <a:lnTo>
                  <a:pt x="60390" y="60770"/>
                </a:lnTo>
                <a:lnTo>
                  <a:pt x="60370" y="60770"/>
                </a:lnTo>
                <a:lnTo>
                  <a:pt x="60340" y="60740"/>
                </a:lnTo>
                <a:lnTo>
                  <a:pt x="60340" y="60750"/>
                </a:lnTo>
                <a:lnTo>
                  <a:pt x="60340" y="60770"/>
                </a:lnTo>
                <a:lnTo>
                  <a:pt x="60330" y="60760"/>
                </a:lnTo>
                <a:lnTo>
                  <a:pt x="60320" y="60760"/>
                </a:lnTo>
                <a:lnTo>
                  <a:pt x="60300" y="60760"/>
                </a:lnTo>
                <a:lnTo>
                  <a:pt x="60290" y="60760"/>
                </a:lnTo>
                <a:lnTo>
                  <a:pt x="60270" y="60740"/>
                </a:lnTo>
                <a:lnTo>
                  <a:pt x="60240" y="60730"/>
                </a:lnTo>
                <a:lnTo>
                  <a:pt x="60250" y="60710"/>
                </a:lnTo>
                <a:lnTo>
                  <a:pt x="60250" y="60680"/>
                </a:lnTo>
                <a:lnTo>
                  <a:pt x="60240" y="60660"/>
                </a:lnTo>
                <a:lnTo>
                  <a:pt x="60230" y="60650"/>
                </a:lnTo>
                <a:lnTo>
                  <a:pt x="60190" y="60660"/>
                </a:lnTo>
                <a:lnTo>
                  <a:pt x="60170" y="60660"/>
                </a:lnTo>
                <a:lnTo>
                  <a:pt x="60120" y="60640"/>
                </a:lnTo>
                <a:lnTo>
                  <a:pt x="60110" y="60650"/>
                </a:lnTo>
                <a:lnTo>
                  <a:pt x="60100" y="60670"/>
                </a:lnTo>
                <a:lnTo>
                  <a:pt x="60040" y="60670"/>
                </a:lnTo>
                <a:lnTo>
                  <a:pt x="60030" y="60670"/>
                </a:lnTo>
                <a:lnTo>
                  <a:pt x="60010" y="60680"/>
                </a:lnTo>
                <a:lnTo>
                  <a:pt x="59990" y="60680"/>
                </a:lnTo>
                <a:lnTo>
                  <a:pt x="59980" y="60680"/>
                </a:lnTo>
                <a:lnTo>
                  <a:pt x="59970" y="60660"/>
                </a:lnTo>
                <a:lnTo>
                  <a:pt x="59950" y="60640"/>
                </a:lnTo>
                <a:lnTo>
                  <a:pt x="59960" y="60600"/>
                </a:lnTo>
                <a:lnTo>
                  <a:pt x="59940" y="60580"/>
                </a:lnTo>
                <a:lnTo>
                  <a:pt x="59940" y="60570"/>
                </a:lnTo>
                <a:lnTo>
                  <a:pt x="59920" y="60560"/>
                </a:lnTo>
                <a:lnTo>
                  <a:pt x="59770" y="60670"/>
                </a:lnTo>
                <a:lnTo>
                  <a:pt x="59770" y="60690"/>
                </a:lnTo>
                <a:lnTo>
                  <a:pt x="59800" y="60710"/>
                </a:lnTo>
                <a:lnTo>
                  <a:pt x="59800" y="60720"/>
                </a:lnTo>
                <a:lnTo>
                  <a:pt x="59800" y="60730"/>
                </a:lnTo>
                <a:lnTo>
                  <a:pt x="59790" y="60730"/>
                </a:lnTo>
                <a:lnTo>
                  <a:pt x="59780" y="60730"/>
                </a:lnTo>
                <a:lnTo>
                  <a:pt x="59770" y="60730"/>
                </a:lnTo>
                <a:lnTo>
                  <a:pt x="59730" y="60690"/>
                </a:lnTo>
                <a:lnTo>
                  <a:pt x="59720" y="60690"/>
                </a:lnTo>
                <a:lnTo>
                  <a:pt x="59710" y="60690"/>
                </a:lnTo>
                <a:lnTo>
                  <a:pt x="59700" y="60700"/>
                </a:lnTo>
                <a:lnTo>
                  <a:pt x="59700" y="60780"/>
                </a:lnTo>
                <a:lnTo>
                  <a:pt x="59690" y="60800"/>
                </a:lnTo>
                <a:lnTo>
                  <a:pt x="59720" y="60830"/>
                </a:lnTo>
                <a:lnTo>
                  <a:pt x="59760" y="60890"/>
                </a:lnTo>
                <a:lnTo>
                  <a:pt x="59760" y="60900"/>
                </a:lnTo>
                <a:lnTo>
                  <a:pt x="59760" y="60910"/>
                </a:lnTo>
                <a:lnTo>
                  <a:pt x="59750" y="60930"/>
                </a:lnTo>
                <a:lnTo>
                  <a:pt x="59740" y="60930"/>
                </a:lnTo>
                <a:lnTo>
                  <a:pt x="59720" y="60930"/>
                </a:lnTo>
                <a:lnTo>
                  <a:pt x="59720" y="60940"/>
                </a:lnTo>
                <a:lnTo>
                  <a:pt x="59720" y="60950"/>
                </a:lnTo>
                <a:lnTo>
                  <a:pt x="59720" y="60960"/>
                </a:lnTo>
                <a:lnTo>
                  <a:pt x="59730" y="60960"/>
                </a:lnTo>
                <a:lnTo>
                  <a:pt x="59730" y="60970"/>
                </a:lnTo>
                <a:lnTo>
                  <a:pt x="59720" y="61020"/>
                </a:lnTo>
                <a:lnTo>
                  <a:pt x="59700" y="61030"/>
                </a:lnTo>
                <a:lnTo>
                  <a:pt x="59700" y="61040"/>
                </a:lnTo>
                <a:lnTo>
                  <a:pt x="59690" y="61060"/>
                </a:lnTo>
                <a:lnTo>
                  <a:pt x="59680" y="61070"/>
                </a:lnTo>
                <a:lnTo>
                  <a:pt x="59670" y="61100"/>
                </a:lnTo>
                <a:lnTo>
                  <a:pt x="59620" y="61090"/>
                </a:lnTo>
                <a:lnTo>
                  <a:pt x="59620" y="61100"/>
                </a:lnTo>
                <a:lnTo>
                  <a:pt x="59620" y="61110"/>
                </a:lnTo>
                <a:lnTo>
                  <a:pt x="59630" y="61140"/>
                </a:lnTo>
                <a:lnTo>
                  <a:pt x="59640" y="61140"/>
                </a:lnTo>
                <a:lnTo>
                  <a:pt x="59640" y="61150"/>
                </a:lnTo>
                <a:lnTo>
                  <a:pt x="59640" y="61160"/>
                </a:lnTo>
                <a:lnTo>
                  <a:pt x="59640" y="61170"/>
                </a:lnTo>
                <a:lnTo>
                  <a:pt x="59630" y="61180"/>
                </a:lnTo>
                <a:lnTo>
                  <a:pt x="59610" y="61200"/>
                </a:lnTo>
                <a:lnTo>
                  <a:pt x="59610" y="61210"/>
                </a:lnTo>
                <a:lnTo>
                  <a:pt x="59600" y="61220"/>
                </a:lnTo>
                <a:lnTo>
                  <a:pt x="59590" y="61210"/>
                </a:lnTo>
                <a:lnTo>
                  <a:pt x="59580" y="61220"/>
                </a:lnTo>
                <a:lnTo>
                  <a:pt x="59570" y="61230"/>
                </a:lnTo>
                <a:lnTo>
                  <a:pt x="59570" y="61240"/>
                </a:lnTo>
                <a:lnTo>
                  <a:pt x="59570" y="61250"/>
                </a:lnTo>
                <a:lnTo>
                  <a:pt x="59590" y="61250"/>
                </a:lnTo>
                <a:lnTo>
                  <a:pt x="59600" y="61250"/>
                </a:lnTo>
                <a:lnTo>
                  <a:pt x="59610" y="61280"/>
                </a:lnTo>
                <a:lnTo>
                  <a:pt x="59660" y="61290"/>
                </a:lnTo>
                <a:lnTo>
                  <a:pt x="59670" y="61300"/>
                </a:lnTo>
                <a:lnTo>
                  <a:pt x="59660" y="61310"/>
                </a:lnTo>
                <a:lnTo>
                  <a:pt x="59650" y="61310"/>
                </a:lnTo>
                <a:lnTo>
                  <a:pt x="59640" y="61310"/>
                </a:lnTo>
                <a:lnTo>
                  <a:pt x="59620" y="61320"/>
                </a:lnTo>
                <a:lnTo>
                  <a:pt x="59600" y="61380"/>
                </a:lnTo>
                <a:lnTo>
                  <a:pt x="59590" y="61420"/>
                </a:lnTo>
                <a:lnTo>
                  <a:pt x="59590" y="61450"/>
                </a:lnTo>
                <a:lnTo>
                  <a:pt x="59570" y="61510"/>
                </a:lnTo>
                <a:lnTo>
                  <a:pt x="59590" y="61550"/>
                </a:lnTo>
                <a:lnTo>
                  <a:pt x="59580" y="61580"/>
                </a:lnTo>
                <a:lnTo>
                  <a:pt x="59570" y="61590"/>
                </a:lnTo>
                <a:lnTo>
                  <a:pt x="59550" y="61600"/>
                </a:lnTo>
                <a:lnTo>
                  <a:pt x="59520" y="61600"/>
                </a:lnTo>
                <a:lnTo>
                  <a:pt x="59490" y="61580"/>
                </a:lnTo>
                <a:lnTo>
                  <a:pt x="59470" y="61650"/>
                </a:lnTo>
                <a:lnTo>
                  <a:pt x="59480" y="61670"/>
                </a:lnTo>
                <a:lnTo>
                  <a:pt x="59490" y="61720"/>
                </a:lnTo>
                <a:lnTo>
                  <a:pt x="59480" y="61750"/>
                </a:lnTo>
                <a:lnTo>
                  <a:pt x="59490" y="61780"/>
                </a:lnTo>
                <a:lnTo>
                  <a:pt x="59480" y="61790"/>
                </a:lnTo>
                <a:lnTo>
                  <a:pt x="59450" y="61830"/>
                </a:lnTo>
                <a:lnTo>
                  <a:pt x="59450" y="61840"/>
                </a:lnTo>
                <a:lnTo>
                  <a:pt x="59460" y="61860"/>
                </a:lnTo>
                <a:lnTo>
                  <a:pt x="59480" y="61870"/>
                </a:lnTo>
                <a:lnTo>
                  <a:pt x="59530" y="61870"/>
                </a:lnTo>
                <a:lnTo>
                  <a:pt x="59550" y="61880"/>
                </a:lnTo>
                <a:lnTo>
                  <a:pt x="59560" y="61880"/>
                </a:lnTo>
                <a:lnTo>
                  <a:pt x="59550" y="61890"/>
                </a:lnTo>
                <a:lnTo>
                  <a:pt x="59520" y="61920"/>
                </a:lnTo>
                <a:lnTo>
                  <a:pt x="59540" y="61930"/>
                </a:lnTo>
                <a:lnTo>
                  <a:pt x="59560" y="61930"/>
                </a:lnTo>
                <a:lnTo>
                  <a:pt x="59600" y="61930"/>
                </a:lnTo>
                <a:lnTo>
                  <a:pt x="59630" y="61940"/>
                </a:lnTo>
                <a:lnTo>
                  <a:pt x="59650" y="61970"/>
                </a:lnTo>
                <a:lnTo>
                  <a:pt x="59660" y="61980"/>
                </a:lnTo>
                <a:lnTo>
                  <a:pt x="59660" y="61990"/>
                </a:lnTo>
                <a:lnTo>
                  <a:pt x="59660" y="62000"/>
                </a:lnTo>
                <a:lnTo>
                  <a:pt x="59650" y="62000"/>
                </a:lnTo>
                <a:lnTo>
                  <a:pt x="59620" y="62020"/>
                </a:lnTo>
                <a:lnTo>
                  <a:pt x="59600" y="62020"/>
                </a:lnTo>
                <a:lnTo>
                  <a:pt x="59570" y="62010"/>
                </a:lnTo>
                <a:lnTo>
                  <a:pt x="59560" y="62010"/>
                </a:lnTo>
                <a:lnTo>
                  <a:pt x="59540" y="62020"/>
                </a:lnTo>
                <a:lnTo>
                  <a:pt x="59520" y="62040"/>
                </a:lnTo>
                <a:lnTo>
                  <a:pt x="59490" y="62090"/>
                </a:lnTo>
                <a:lnTo>
                  <a:pt x="59480" y="62100"/>
                </a:lnTo>
                <a:lnTo>
                  <a:pt x="59480" y="62110"/>
                </a:lnTo>
                <a:lnTo>
                  <a:pt x="59390" y="62250"/>
                </a:lnTo>
                <a:lnTo>
                  <a:pt x="59390" y="62260"/>
                </a:lnTo>
                <a:lnTo>
                  <a:pt x="59400" y="62270"/>
                </a:lnTo>
                <a:lnTo>
                  <a:pt x="59430" y="62290"/>
                </a:lnTo>
                <a:lnTo>
                  <a:pt x="59370" y="62330"/>
                </a:lnTo>
                <a:lnTo>
                  <a:pt x="59350" y="62350"/>
                </a:lnTo>
                <a:lnTo>
                  <a:pt x="59330" y="62360"/>
                </a:lnTo>
                <a:lnTo>
                  <a:pt x="59300" y="62390"/>
                </a:lnTo>
                <a:lnTo>
                  <a:pt x="59280" y="62380"/>
                </a:lnTo>
                <a:lnTo>
                  <a:pt x="59260" y="62300"/>
                </a:lnTo>
                <a:lnTo>
                  <a:pt x="59230" y="62280"/>
                </a:lnTo>
                <a:lnTo>
                  <a:pt x="59210" y="62280"/>
                </a:lnTo>
                <a:lnTo>
                  <a:pt x="59190" y="62300"/>
                </a:lnTo>
                <a:lnTo>
                  <a:pt x="59170" y="62320"/>
                </a:lnTo>
                <a:lnTo>
                  <a:pt x="59140" y="62350"/>
                </a:lnTo>
                <a:lnTo>
                  <a:pt x="59110" y="62360"/>
                </a:lnTo>
                <a:lnTo>
                  <a:pt x="59060" y="62370"/>
                </a:lnTo>
                <a:lnTo>
                  <a:pt x="59010" y="62380"/>
                </a:lnTo>
                <a:lnTo>
                  <a:pt x="58960" y="62370"/>
                </a:lnTo>
                <a:lnTo>
                  <a:pt x="58910" y="62390"/>
                </a:lnTo>
                <a:lnTo>
                  <a:pt x="58890" y="62410"/>
                </a:lnTo>
                <a:lnTo>
                  <a:pt x="58880" y="62450"/>
                </a:lnTo>
                <a:lnTo>
                  <a:pt x="58870" y="62490"/>
                </a:lnTo>
                <a:lnTo>
                  <a:pt x="58860" y="62500"/>
                </a:lnTo>
                <a:lnTo>
                  <a:pt x="58820" y="62500"/>
                </a:lnTo>
                <a:lnTo>
                  <a:pt x="58780" y="62490"/>
                </a:lnTo>
                <a:lnTo>
                  <a:pt x="58720" y="62470"/>
                </a:lnTo>
                <a:lnTo>
                  <a:pt x="58680" y="62450"/>
                </a:lnTo>
                <a:lnTo>
                  <a:pt x="58640" y="62420"/>
                </a:lnTo>
                <a:lnTo>
                  <a:pt x="58590" y="62390"/>
                </a:lnTo>
                <a:lnTo>
                  <a:pt x="58540" y="62370"/>
                </a:lnTo>
                <a:lnTo>
                  <a:pt x="58510" y="62350"/>
                </a:lnTo>
                <a:lnTo>
                  <a:pt x="58500" y="62350"/>
                </a:lnTo>
                <a:lnTo>
                  <a:pt x="58470" y="62330"/>
                </a:lnTo>
                <a:lnTo>
                  <a:pt x="58370" y="62240"/>
                </a:lnTo>
                <a:lnTo>
                  <a:pt x="58340" y="62230"/>
                </a:lnTo>
                <a:lnTo>
                  <a:pt x="58280" y="62180"/>
                </a:lnTo>
                <a:lnTo>
                  <a:pt x="58250" y="62110"/>
                </a:lnTo>
                <a:lnTo>
                  <a:pt x="58210" y="62080"/>
                </a:lnTo>
                <a:lnTo>
                  <a:pt x="58200" y="62010"/>
                </a:lnTo>
                <a:lnTo>
                  <a:pt x="58180" y="61990"/>
                </a:lnTo>
                <a:lnTo>
                  <a:pt x="58150" y="61960"/>
                </a:lnTo>
                <a:lnTo>
                  <a:pt x="58100" y="61950"/>
                </a:lnTo>
                <a:lnTo>
                  <a:pt x="58070" y="61900"/>
                </a:lnTo>
                <a:lnTo>
                  <a:pt x="58050" y="61890"/>
                </a:lnTo>
                <a:lnTo>
                  <a:pt x="58030" y="61890"/>
                </a:lnTo>
                <a:lnTo>
                  <a:pt x="58020" y="61900"/>
                </a:lnTo>
                <a:lnTo>
                  <a:pt x="57990" y="61870"/>
                </a:lnTo>
                <a:lnTo>
                  <a:pt x="57980" y="61840"/>
                </a:lnTo>
                <a:lnTo>
                  <a:pt x="57980" y="61830"/>
                </a:lnTo>
                <a:lnTo>
                  <a:pt x="57980" y="61780"/>
                </a:lnTo>
                <a:lnTo>
                  <a:pt x="57960" y="61750"/>
                </a:lnTo>
                <a:lnTo>
                  <a:pt x="57960" y="61720"/>
                </a:lnTo>
                <a:lnTo>
                  <a:pt x="57920" y="61680"/>
                </a:lnTo>
                <a:lnTo>
                  <a:pt x="57920" y="61650"/>
                </a:lnTo>
                <a:lnTo>
                  <a:pt x="57920" y="61630"/>
                </a:lnTo>
                <a:lnTo>
                  <a:pt x="57910" y="61600"/>
                </a:lnTo>
                <a:lnTo>
                  <a:pt x="57910" y="61590"/>
                </a:lnTo>
                <a:lnTo>
                  <a:pt x="57910" y="61580"/>
                </a:lnTo>
                <a:lnTo>
                  <a:pt x="57930" y="61580"/>
                </a:lnTo>
                <a:lnTo>
                  <a:pt x="57940" y="61580"/>
                </a:lnTo>
                <a:lnTo>
                  <a:pt x="57960" y="61560"/>
                </a:lnTo>
                <a:lnTo>
                  <a:pt x="57970" y="61540"/>
                </a:lnTo>
                <a:lnTo>
                  <a:pt x="57970" y="61530"/>
                </a:lnTo>
                <a:lnTo>
                  <a:pt x="57980" y="61530"/>
                </a:lnTo>
                <a:lnTo>
                  <a:pt x="57990" y="61520"/>
                </a:lnTo>
                <a:lnTo>
                  <a:pt x="58010" y="61460"/>
                </a:lnTo>
                <a:lnTo>
                  <a:pt x="58050" y="61430"/>
                </a:lnTo>
                <a:lnTo>
                  <a:pt x="58050" y="61420"/>
                </a:lnTo>
                <a:lnTo>
                  <a:pt x="58020" y="61420"/>
                </a:lnTo>
                <a:lnTo>
                  <a:pt x="58020" y="61410"/>
                </a:lnTo>
                <a:lnTo>
                  <a:pt x="58030" y="61370"/>
                </a:lnTo>
                <a:lnTo>
                  <a:pt x="58030" y="61350"/>
                </a:lnTo>
                <a:lnTo>
                  <a:pt x="58010" y="61350"/>
                </a:lnTo>
                <a:lnTo>
                  <a:pt x="57980" y="61370"/>
                </a:lnTo>
                <a:lnTo>
                  <a:pt x="57970" y="61330"/>
                </a:lnTo>
                <a:lnTo>
                  <a:pt x="57950" y="61320"/>
                </a:lnTo>
                <a:lnTo>
                  <a:pt x="57890" y="61360"/>
                </a:lnTo>
                <a:lnTo>
                  <a:pt x="57850" y="61340"/>
                </a:lnTo>
                <a:lnTo>
                  <a:pt x="57830" y="61340"/>
                </a:lnTo>
                <a:lnTo>
                  <a:pt x="57820" y="61350"/>
                </a:lnTo>
                <a:lnTo>
                  <a:pt x="57790" y="61380"/>
                </a:lnTo>
                <a:lnTo>
                  <a:pt x="57760" y="61380"/>
                </a:lnTo>
                <a:lnTo>
                  <a:pt x="57730" y="61370"/>
                </a:lnTo>
                <a:lnTo>
                  <a:pt x="57730" y="61360"/>
                </a:lnTo>
                <a:lnTo>
                  <a:pt x="57680" y="61320"/>
                </a:lnTo>
                <a:lnTo>
                  <a:pt x="57670" y="61320"/>
                </a:lnTo>
                <a:lnTo>
                  <a:pt x="57660" y="61310"/>
                </a:lnTo>
                <a:lnTo>
                  <a:pt x="57640" y="61320"/>
                </a:lnTo>
                <a:lnTo>
                  <a:pt x="57590" y="61350"/>
                </a:lnTo>
                <a:lnTo>
                  <a:pt x="57580" y="61360"/>
                </a:lnTo>
                <a:lnTo>
                  <a:pt x="57540" y="61380"/>
                </a:lnTo>
                <a:lnTo>
                  <a:pt x="57500" y="61370"/>
                </a:lnTo>
                <a:lnTo>
                  <a:pt x="57470" y="61360"/>
                </a:lnTo>
                <a:lnTo>
                  <a:pt x="57460" y="61370"/>
                </a:lnTo>
                <a:lnTo>
                  <a:pt x="57440" y="61380"/>
                </a:lnTo>
                <a:lnTo>
                  <a:pt x="57430" y="61390"/>
                </a:lnTo>
                <a:lnTo>
                  <a:pt x="57420" y="61400"/>
                </a:lnTo>
                <a:lnTo>
                  <a:pt x="57400" y="61420"/>
                </a:lnTo>
                <a:lnTo>
                  <a:pt x="57390" y="61430"/>
                </a:lnTo>
                <a:lnTo>
                  <a:pt x="57380" y="61440"/>
                </a:lnTo>
                <a:lnTo>
                  <a:pt x="57370" y="61450"/>
                </a:lnTo>
                <a:lnTo>
                  <a:pt x="57360" y="61460"/>
                </a:lnTo>
                <a:lnTo>
                  <a:pt x="57340" y="61480"/>
                </a:lnTo>
                <a:lnTo>
                  <a:pt x="57320" y="61490"/>
                </a:lnTo>
                <a:lnTo>
                  <a:pt x="57310" y="61510"/>
                </a:lnTo>
                <a:lnTo>
                  <a:pt x="57280" y="61530"/>
                </a:lnTo>
                <a:lnTo>
                  <a:pt x="57270" y="61540"/>
                </a:lnTo>
                <a:lnTo>
                  <a:pt x="57250" y="61550"/>
                </a:lnTo>
                <a:lnTo>
                  <a:pt x="57240" y="61560"/>
                </a:lnTo>
                <a:lnTo>
                  <a:pt x="57200" y="61590"/>
                </a:lnTo>
                <a:lnTo>
                  <a:pt x="57170" y="61610"/>
                </a:lnTo>
                <a:lnTo>
                  <a:pt x="57140" y="61620"/>
                </a:lnTo>
                <a:lnTo>
                  <a:pt x="57110" y="61630"/>
                </a:lnTo>
                <a:lnTo>
                  <a:pt x="57100" y="61640"/>
                </a:lnTo>
                <a:lnTo>
                  <a:pt x="57050" y="61650"/>
                </a:lnTo>
                <a:lnTo>
                  <a:pt x="57040" y="61650"/>
                </a:lnTo>
                <a:lnTo>
                  <a:pt x="57020" y="61660"/>
                </a:lnTo>
                <a:lnTo>
                  <a:pt x="56960" y="61670"/>
                </a:lnTo>
                <a:lnTo>
                  <a:pt x="56940" y="61660"/>
                </a:lnTo>
                <a:lnTo>
                  <a:pt x="56920" y="61660"/>
                </a:lnTo>
                <a:lnTo>
                  <a:pt x="56910" y="61650"/>
                </a:lnTo>
                <a:lnTo>
                  <a:pt x="56890" y="61660"/>
                </a:lnTo>
                <a:lnTo>
                  <a:pt x="56870" y="61670"/>
                </a:lnTo>
                <a:lnTo>
                  <a:pt x="56860" y="61680"/>
                </a:lnTo>
                <a:lnTo>
                  <a:pt x="56850" y="61680"/>
                </a:lnTo>
                <a:lnTo>
                  <a:pt x="56830" y="61690"/>
                </a:lnTo>
                <a:lnTo>
                  <a:pt x="56810" y="61690"/>
                </a:lnTo>
                <a:lnTo>
                  <a:pt x="56780" y="61700"/>
                </a:lnTo>
                <a:lnTo>
                  <a:pt x="56780" y="61710"/>
                </a:lnTo>
                <a:lnTo>
                  <a:pt x="56750" y="61680"/>
                </a:lnTo>
                <a:lnTo>
                  <a:pt x="56750" y="61670"/>
                </a:lnTo>
                <a:lnTo>
                  <a:pt x="56750" y="61660"/>
                </a:lnTo>
                <a:lnTo>
                  <a:pt x="56760" y="61650"/>
                </a:lnTo>
                <a:lnTo>
                  <a:pt x="56760" y="61620"/>
                </a:lnTo>
                <a:lnTo>
                  <a:pt x="56750" y="61580"/>
                </a:lnTo>
                <a:lnTo>
                  <a:pt x="56750" y="61570"/>
                </a:lnTo>
                <a:lnTo>
                  <a:pt x="56780" y="61500"/>
                </a:lnTo>
                <a:lnTo>
                  <a:pt x="56740" y="61470"/>
                </a:lnTo>
                <a:lnTo>
                  <a:pt x="56730" y="61440"/>
                </a:lnTo>
                <a:lnTo>
                  <a:pt x="56730" y="61420"/>
                </a:lnTo>
                <a:lnTo>
                  <a:pt x="56720" y="61400"/>
                </a:lnTo>
                <a:lnTo>
                  <a:pt x="56730" y="61380"/>
                </a:lnTo>
                <a:lnTo>
                  <a:pt x="56740" y="61360"/>
                </a:lnTo>
                <a:lnTo>
                  <a:pt x="56740" y="61320"/>
                </a:lnTo>
                <a:lnTo>
                  <a:pt x="56710" y="61300"/>
                </a:lnTo>
                <a:lnTo>
                  <a:pt x="56710" y="61290"/>
                </a:lnTo>
                <a:lnTo>
                  <a:pt x="56710" y="61280"/>
                </a:lnTo>
                <a:lnTo>
                  <a:pt x="56720" y="61250"/>
                </a:lnTo>
                <a:lnTo>
                  <a:pt x="56710" y="61230"/>
                </a:lnTo>
                <a:lnTo>
                  <a:pt x="56720" y="61220"/>
                </a:lnTo>
                <a:lnTo>
                  <a:pt x="56720" y="61210"/>
                </a:lnTo>
                <a:lnTo>
                  <a:pt x="56700" y="61200"/>
                </a:lnTo>
                <a:lnTo>
                  <a:pt x="56690" y="61190"/>
                </a:lnTo>
                <a:lnTo>
                  <a:pt x="56690" y="61180"/>
                </a:lnTo>
                <a:lnTo>
                  <a:pt x="56640" y="61160"/>
                </a:lnTo>
                <a:lnTo>
                  <a:pt x="56630" y="61140"/>
                </a:lnTo>
                <a:lnTo>
                  <a:pt x="56660" y="61120"/>
                </a:lnTo>
                <a:lnTo>
                  <a:pt x="56660" y="61090"/>
                </a:lnTo>
                <a:lnTo>
                  <a:pt x="56660" y="61080"/>
                </a:lnTo>
                <a:lnTo>
                  <a:pt x="56650" y="61040"/>
                </a:lnTo>
                <a:lnTo>
                  <a:pt x="56650" y="61010"/>
                </a:lnTo>
                <a:lnTo>
                  <a:pt x="56640" y="61000"/>
                </a:lnTo>
                <a:lnTo>
                  <a:pt x="56590" y="61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