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Kasaï-Central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Kasaï-Central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0120" y="64910"/>
                </a:moveTo>
                <a:lnTo>
                  <a:pt x="50140" y="64880"/>
                </a:lnTo>
                <a:lnTo>
                  <a:pt x="50150" y="64840"/>
                </a:lnTo>
                <a:lnTo>
                  <a:pt x="50150" y="64830"/>
                </a:lnTo>
                <a:lnTo>
                  <a:pt x="50130" y="64810"/>
                </a:lnTo>
                <a:lnTo>
                  <a:pt x="50120" y="64810"/>
                </a:lnTo>
                <a:lnTo>
                  <a:pt x="50110" y="64800"/>
                </a:lnTo>
                <a:lnTo>
                  <a:pt x="50100" y="64790"/>
                </a:lnTo>
                <a:lnTo>
                  <a:pt x="50100" y="64770"/>
                </a:lnTo>
                <a:lnTo>
                  <a:pt x="50030" y="64770"/>
                </a:lnTo>
                <a:lnTo>
                  <a:pt x="50020" y="64770"/>
                </a:lnTo>
                <a:lnTo>
                  <a:pt x="50010" y="64760"/>
                </a:lnTo>
                <a:lnTo>
                  <a:pt x="49990" y="64740"/>
                </a:lnTo>
                <a:lnTo>
                  <a:pt x="49970" y="64720"/>
                </a:lnTo>
                <a:lnTo>
                  <a:pt x="49970" y="64690"/>
                </a:lnTo>
                <a:lnTo>
                  <a:pt x="49950" y="64670"/>
                </a:lnTo>
                <a:lnTo>
                  <a:pt x="49910" y="64650"/>
                </a:lnTo>
                <a:lnTo>
                  <a:pt x="49900" y="64640"/>
                </a:lnTo>
                <a:lnTo>
                  <a:pt x="49830" y="64550"/>
                </a:lnTo>
                <a:lnTo>
                  <a:pt x="49820" y="64540"/>
                </a:lnTo>
                <a:lnTo>
                  <a:pt x="49810" y="64540"/>
                </a:lnTo>
                <a:lnTo>
                  <a:pt x="49800" y="64530"/>
                </a:lnTo>
                <a:lnTo>
                  <a:pt x="49800" y="64520"/>
                </a:lnTo>
                <a:lnTo>
                  <a:pt x="49800" y="64510"/>
                </a:lnTo>
                <a:lnTo>
                  <a:pt x="49810" y="64500"/>
                </a:lnTo>
                <a:lnTo>
                  <a:pt x="49800" y="64480"/>
                </a:lnTo>
                <a:lnTo>
                  <a:pt x="49800" y="64470"/>
                </a:lnTo>
                <a:lnTo>
                  <a:pt x="49800" y="64460"/>
                </a:lnTo>
                <a:lnTo>
                  <a:pt x="49800" y="64430"/>
                </a:lnTo>
                <a:lnTo>
                  <a:pt x="49790" y="64410"/>
                </a:lnTo>
                <a:lnTo>
                  <a:pt x="49770" y="64380"/>
                </a:lnTo>
                <a:lnTo>
                  <a:pt x="49760" y="64340"/>
                </a:lnTo>
                <a:lnTo>
                  <a:pt x="49750" y="64320"/>
                </a:lnTo>
                <a:lnTo>
                  <a:pt x="49750" y="64270"/>
                </a:lnTo>
                <a:lnTo>
                  <a:pt x="49740" y="64240"/>
                </a:lnTo>
                <a:lnTo>
                  <a:pt x="49740" y="64230"/>
                </a:lnTo>
                <a:lnTo>
                  <a:pt x="49710" y="64240"/>
                </a:lnTo>
                <a:lnTo>
                  <a:pt x="49680" y="64250"/>
                </a:lnTo>
                <a:lnTo>
                  <a:pt x="49670" y="64250"/>
                </a:lnTo>
                <a:lnTo>
                  <a:pt x="49660" y="64240"/>
                </a:lnTo>
                <a:lnTo>
                  <a:pt x="49640" y="64240"/>
                </a:lnTo>
                <a:lnTo>
                  <a:pt x="49600" y="64180"/>
                </a:lnTo>
                <a:lnTo>
                  <a:pt x="49560" y="64150"/>
                </a:lnTo>
                <a:lnTo>
                  <a:pt x="49550" y="64120"/>
                </a:lnTo>
                <a:lnTo>
                  <a:pt x="49560" y="64100"/>
                </a:lnTo>
                <a:lnTo>
                  <a:pt x="49550" y="64090"/>
                </a:lnTo>
                <a:lnTo>
                  <a:pt x="49550" y="64050"/>
                </a:lnTo>
                <a:lnTo>
                  <a:pt x="49550" y="64030"/>
                </a:lnTo>
                <a:lnTo>
                  <a:pt x="49550" y="64010"/>
                </a:lnTo>
                <a:lnTo>
                  <a:pt x="49540" y="63960"/>
                </a:lnTo>
                <a:lnTo>
                  <a:pt x="49520" y="63940"/>
                </a:lnTo>
                <a:lnTo>
                  <a:pt x="49520" y="63930"/>
                </a:lnTo>
                <a:lnTo>
                  <a:pt x="49440" y="63880"/>
                </a:lnTo>
                <a:lnTo>
                  <a:pt x="49410" y="63860"/>
                </a:lnTo>
                <a:lnTo>
                  <a:pt x="49400" y="63850"/>
                </a:lnTo>
                <a:lnTo>
                  <a:pt x="49390" y="63840"/>
                </a:lnTo>
                <a:lnTo>
                  <a:pt x="49360" y="63840"/>
                </a:lnTo>
                <a:lnTo>
                  <a:pt x="49330" y="63860"/>
                </a:lnTo>
                <a:lnTo>
                  <a:pt x="49320" y="63840"/>
                </a:lnTo>
                <a:lnTo>
                  <a:pt x="49310" y="63810"/>
                </a:lnTo>
                <a:lnTo>
                  <a:pt x="49300" y="63810"/>
                </a:lnTo>
                <a:lnTo>
                  <a:pt x="49290" y="63800"/>
                </a:lnTo>
                <a:lnTo>
                  <a:pt x="49270" y="63790"/>
                </a:lnTo>
                <a:lnTo>
                  <a:pt x="49250" y="63780"/>
                </a:lnTo>
                <a:lnTo>
                  <a:pt x="49210" y="63760"/>
                </a:lnTo>
                <a:lnTo>
                  <a:pt x="49210" y="63730"/>
                </a:lnTo>
                <a:lnTo>
                  <a:pt x="49180" y="63700"/>
                </a:lnTo>
                <a:lnTo>
                  <a:pt x="49130" y="63660"/>
                </a:lnTo>
                <a:lnTo>
                  <a:pt x="49120" y="63660"/>
                </a:lnTo>
                <a:lnTo>
                  <a:pt x="49090" y="63620"/>
                </a:lnTo>
                <a:lnTo>
                  <a:pt x="49070" y="63610"/>
                </a:lnTo>
                <a:lnTo>
                  <a:pt x="49050" y="63600"/>
                </a:lnTo>
                <a:lnTo>
                  <a:pt x="49040" y="63590"/>
                </a:lnTo>
                <a:lnTo>
                  <a:pt x="49040" y="63580"/>
                </a:lnTo>
                <a:lnTo>
                  <a:pt x="49030" y="63560"/>
                </a:lnTo>
                <a:lnTo>
                  <a:pt x="49030" y="63550"/>
                </a:lnTo>
                <a:lnTo>
                  <a:pt x="49030" y="63520"/>
                </a:lnTo>
                <a:lnTo>
                  <a:pt x="49010" y="63500"/>
                </a:lnTo>
                <a:lnTo>
                  <a:pt x="49010" y="63490"/>
                </a:lnTo>
                <a:lnTo>
                  <a:pt x="48990" y="63480"/>
                </a:lnTo>
                <a:lnTo>
                  <a:pt x="48980" y="63490"/>
                </a:lnTo>
                <a:lnTo>
                  <a:pt x="48960" y="63460"/>
                </a:lnTo>
                <a:lnTo>
                  <a:pt x="48950" y="63440"/>
                </a:lnTo>
                <a:lnTo>
                  <a:pt x="48940" y="63420"/>
                </a:lnTo>
                <a:lnTo>
                  <a:pt x="48940" y="63380"/>
                </a:lnTo>
                <a:lnTo>
                  <a:pt x="48930" y="63370"/>
                </a:lnTo>
                <a:lnTo>
                  <a:pt x="48910" y="63340"/>
                </a:lnTo>
                <a:lnTo>
                  <a:pt x="48880" y="63310"/>
                </a:lnTo>
                <a:lnTo>
                  <a:pt x="48880" y="63290"/>
                </a:lnTo>
                <a:lnTo>
                  <a:pt x="48840" y="63260"/>
                </a:lnTo>
                <a:lnTo>
                  <a:pt x="48840" y="63250"/>
                </a:lnTo>
                <a:lnTo>
                  <a:pt x="48830" y="63240"/>
                </a:lnTo>
                <a:lnTo>
                  <a:pt x="48820" y="63210"/>
                </a:lnTo>
                <a:lnTo>
                  <a:pt x="48800" y="63190"/>
                </a:lnTo>
                <a:lnTo>
                  <a:pt x="48760" y="63160"/>
                </a:lnTo>
                <a:lnTo>
                  <a:pt x="48750" y="63140"/>
                </a:lnTo>
                <a:lnTo>
                  <a:pt x="48730" y="63100"/>
                </a:lnTo>
                <a:lnTo>
                  <a:pt x="48700" y="63100"/>
                </a:lnTo>
                <a:lnTo>
                  <a:pt x="48680" y="63080"/>
                </a:lnTo>
                <a:lnTo>
                  <a:pt x="48650" y="63070"/>
                </a:lnTo>
                <a:lnTo>
                  <a:pt x="48600" y="63060"/>
                </a:lnTo>
                <a:lnTo>
                  <a:pt x="48580" y="63050"/>
                </a:lnTo>
                <a:lnTo>
                  <a:pt x="48550" y="63030"/>
                </a:lnTo>
                <a:lnTo>
                  <a:pt x="48520" y="62970"/>
                </a:lnTo>
                <a:lnTo>
                  <a:pt x="48490" y="62950"/>
                </a:lnTo>
                <a:lnTo>
                  <a:pt x="48480" y="62930"/>
                </a:lnTo>
                <a:lnTo>
                  <a:pt x="48460" y="62930"/>
                </a:lnTo>
                <a:lnTo>
                  <a:pt x="48440" y="62920"/>
                </a:lnTo>
                <a:lnTo>
                  <a:pt x="48420" y="62900"/>
                </a:lnTo>
                <a:lnTo>
                  <a:pt x="48400" y="62880"/>
                </a:lnTo>
                <a:lnTo>
                  <a:pt x="48390" y="62870"/>
                </a:lnTo>
                <a:lnTo>
                  <a:pt x="48390" y="62850"/>
                </a:lnTo>
                <a:lnTo>
                  <a:pt x="48380" y="62820"/>
                </a:lnTo>
                <a:lnTo>
                  <a:pt x="48330" y="62830"/>
                </a:lnTo>
                <a:lnTo>
                  <a:pt x="48320" y="62820"/>
                </a:lnTo>
                <a:lnTo>
                  <a:pt x="48310" y="62810"/>
                </a:lnTo>
                <a:lnTo>
                  <a:pt x="48310" y="62800"/>
                </a:lnTo>
                <a:lnTo>
                  <a:pt x="48310" y="62790"/>
                </a:lnTo>
                <a:lnTo>
                  <a:pt x="48320" y="62760"/>
                </a:lnTo>
                <a:lnTo>
                  <a:pt x="48340" y="62750"/>
                </a:lnTo>
                <a:lnTo>
                  <a:pt x="48360" y="62730"/>
                </a:lnTo>
                <a:lnTo>
                  <a:pt x="48380" y="62720"/>
                </a:lnTo>
                <a:lnTo>
                  <a:pt x="48390" y="62710"/>
                </a:lnTo>
                <a:lnTo>
                  <a:pt x="48410" y="62680"/>
                </a:lnTo>
                <a:lnTo>
                  <a:pt x="48420" y="62680"/>
                </a:lnTo>
                <a:lnTo>
                  <a:pt x="48430" y="62680"/>
                </a:lnTo>
                <a:lnTo>
                  <a:pt x="48480" y="62690"/>
                </a:lnTo>
                <a:lnTo>
                  <a:pt x="48510" y="62690"/>
                </a:lnTo>
                <a:lnTo>
                  <a:pt x="48530" y="62670"/>
                </a:lnTo>
                <a:lnTo>
                  <a:pt x="48540" y="62660"/>
                </a:lnTo>
                <a:lnTo>
                  <a:pt x="48590" y="62670"/>
                </a:lnTo>
                <a:lnTo>
                  <a:pt x="48610" y="62660"/>
                </a:lnTo>
                <a:lnTo>
                  <a:pt x="48630" y="62650"/>
                </a:lnTo>
                <a:lnTo>
                  <a:pt x="48630" y="62640"/>
                </a:lnTo>
                <a:lnTo>
                  <a:pt x="48650" y="62600"/>
                </a:lnTo>
                <a:lnTo>
                  <a:pt x="48650" y="62590"/>
                </a:lnTo>
                <a:lnTo>
                  <a:pt x="48670" y="62580"/>
                </a:lnTo>
                <a:lnTo>
                  <a:pt x="48690" y="62570"/>
                </a:lnTo>
                <a:lnTo>
                  <a:pt x="48710" y="62540"/>
                </a:lnTo>
                <a:lnTo>
                  <a:pt x="48890" y="62460"/>
                </a:lnTo>
                <a:lnTo>
                  <a:pt x="48900" y="62460"/>
                </a:lnTo>
                <a:lnTo>
                  <a:pt x="48930" y="62450"/>
                </a:lnTo>
                <a:lnTo>
                  <a:pt x="48970" y="62440"/>
                </a:lnTo>
                <a:lnTo>
                  <a:pt x="48980" y="62440"/>
                </a:lnTo>
                <a:lnTo>
                  <a:pt x="49000" y="62440"/>
                </a:lnTo>
                <a:lnTo>
                  <a:pt x="49030" y="62410"/>
                </a:lnTo>
                <a:lnTo>
                  <a:pt x="49060" y="62410"/>
                </a:lnTo>
                <a:lnTo>
                  <a:pt x="49070" y="62410"/>
                </a:lnTo>
                <a:lnTo>
                  <a:pt x="49140" y="62430"/>
                </a:lnTo>
                <a:lnTo>
                  <a:pt x="49170" y="62470"/>
                </a:lnTo>
                <a:lnTo>
                  <a:pt x="49190" y="62460"/>
                </a:lnTo>
                <a:lnTo>
                  <a:pt x="49230" y="62450"/>
                </a:lnTo>
                <a:lnTo>
                  <a:pt x="49250" y="62430"/>
                </a:lnTo>
                <a:lnTo>
                  <a:pt x="49280" y="62410"/>
                </a:lnTo>
                <a:lnTo>
                  <a:pt x="49290" y="62380"/>
                </a:lnTo>
                <a:lnTo>
                  <a:pt x="49280" y="62340"/>
                </a:lnTo>
                <a:lnTo>
                  <a:pt x="49260" y="62310"/>
                </a:lnTo>
                <a:lnTo>
                  <a:pt x="49200" y="62270"/>
                </a:lnTo>
                <a:lnTo>
                  <a:pt x="49180" y="62230"/>
                </a:lnTo>
                <a:lnTo>
                  <a:pt x="49180" y="62210"/>
                </a:lnTo>
                <a:lnTo>
                  <a:pt x="49200" y="62210"/>
                </a:lnTo>
                <a:lnTo>
                  <a:pt x="49230" y="62210"/>
                </a:lnTo>
                <a:lnTo>
                  <a:pt x="49250" y="62220"/>
                </a:lnTo>
                <a:lnTo>
                  <a:pt x="49280" y="62240"/>
                </a:lnTo>
                <a:lnTo>
                  <a:pt x="49320" y="62270"/>
                </a:lnTo>
                <a:lnTo>
                  <a:pt x="49340" y="62290"/>
                </a:lnTo>
                <a:lnTo>
                  <a:pt x="49360" y="62280"/>
                </a:lnTo>
                <a:lnTo>
                  <a:pt x="49360" y="62260"/>
                </a:lnTo>
                <a:lnTo>
                  <a:pt x="49360" y="62230"/>
                </a:lnTo>
                <a:lnTo>
                  <a:pt x="49360" y="62200"/>
                </a:lnTo>
                <a:lnTo>
                  <a:pt x="49330" y="62150"/>
                </a:lnTo>
                <a:lnTo>
                  <a:pt x="49310" y="62110"/>
                </a:lnTo>
                <a:lnTo>
                  <a:pt x="49310" y="62080"/>
                </a:lnTo>
                <a:lnTo>
                  <a:pt x="49320" y="62060"/>
                </a:lnTo>
                <a:lnTo>
                  <a:pt x="49340" y="62050"/>
                </a:lnTo>
                <a:lnTo>
                  <a:pt x="49390" y="62050"/>
                </a:lnTo>
                <a:lnTo>
                  <a:pt x="49440" y="62050"/>
                </a:lnTo>
                <a:lnTo>
                  <a:pt x="49480" y="62040"/>
                </a:lnTo>
                <a:lnTo>
                  <a:pt x="49520" y="62020"/>
                </a:lnTo>
                <a:lnTo>
                  <a:pt x="49540" y="62000"/>
                </a:lnTo>
                <a:lnTo>
                  <a:pt x="49560" y="61990"/>
                </a:lnTo>
                <a:lnTo>
                  <a:pt x="49590" y="61980"/>
                </a:lnTo>
                <a:lnTo>
                  <a:pt x="49620" y="61980"/>
                </a:lnTo>
                <a:lnTo>
                  <a:pt x="49650" y="61980"/>
                </a:lnTo>
                <a:lnTo>
                  <a:pt x="49680" y="61980"/>
                </a:lnTo>
                <a:lnTo>
                  <a:pt x="49720" y="61990"/>
                </a:lnTo>
                <a:lnTo>
                  <a:pt x="49760" y="61990"/>
                </a:lnTo>
                <a:lnTo>
                  <a:pt x="49770" y="61980"/>
                </a:lnTo>
                <a:lnTo>
                  <a:pt x="49790" y="61970"/>
                </a:lnTo>
                <a:lnTo>
                  <a:pt x="49800" y="61950"/>
                </a:lnTo>
                <a:lnTo>
                  <a:pt x="49770" y="61940"/>
                </a:lnTo>
                <a:lnTo>
                  <a:pt x="49760" y="61910"/>
                </a:lnTo>
                <a:lnTo>
                  <a:pt x="49740" y="61910"/>
                </a:lnTo>
                <a:lnTo>
                  <a:pt x="49730" y="61890"/>
                </a:lnTo>
                <a:lnTo>
                  <a:pt x="49720" y="61880"/>
                </a:lnTo>
                <a:lnTo>
                  <a:pt x="49700" y="61830"/>
                </a:lnTo>
                <a:lnTo>
                  <a:pt x="49640" y="61820"/>
                </a:lnTo>
                <a:lnTo>
                  <a:pt x="49600" y="61790"/>
                </a:lnTo>
                <a:lnTo>
                  <a:pt x="49540" y="61760"/>
                </a:lnTo>
                <a:lnTo>
                  <a:pt x="49510" y="61750"/>
                </a:lnTo>
                <a:lnTo>
                  <a:pt x="49500" y="61740"/>
                </a:lnTo>
                <a:lnTo>
                  <a:pt x="49480" y="61720"/>
                </a:lnTo>
                <a:lnTo>
                  <a:pt x="49470" y="61700"/>
                </a:lnTo>
                <a:lnTo>
                  <a:pt x="49460" y="61680"/>
                </a:lnTo>
                <a:lnTo>
                  <a:pt x="49450" y="61670"/>
                </a:lnTo>
                <a:lnTo>
                  <a:pt x="49430" y="61670"/>
                </a:lnTo>
                <a:lnTo>
                  <a:pt x="49410" y="61640"/>
                </a:lnTo>
                <a:lnTo>
                  <a:pt x="49400" y="61630"/>
                </a:lnTo>
                <a:lnTo>
                  <a:pt x="49390" y="61620"/>
                </a:lnTo>
                <a:lnTo>
                  <a:pt x="49380" y="61550"/>
                </a:lnTo>
                <a:lnTo>
                  <a:pt x="49360" y="61520"/>
                </a:lnTo>
                <a:lnTo>
                  <a:pt x="49350" y="61510"/>
                </a:lnTo>
                <a:lnTo>
                  <a:pt x="49320" y="61490"/>
                </a:lnTo>
                <a:lnTo>
                  <a:pt x="49330" y="61470"/>
                </a:lnTo>
                <a:lnTo>
                  <a:pt x="49310" y="61460"/>
                </a:lnTo>
                <a:lnTo>
                  <a:pt x="49310" y="61450"/>
                </a:lnTo>
                <a:lnTo>
                  <a:pt x="49310" y="61440"/>
                </a:lnTo>
                <a:lnTo>
                  <a:pt x="49300" y="61380"/>
                </a:lnTo>
                <a:lnTo>
                  <a:pt x="49280" y="61400"/>
                </a:lnTo>
                <a:lnTo>
                  <a:pt x="49280" y="61420"/>
                </a:lnTo>
                <a:lnTo>
                  <a:pt x="49260" y="61440"/>
                </a:lnTo>
                <a:lnTo>
                  <a:pt x="49230" y="61460"/>
                </a:lnTo>
                <a:lnTo>
                  <a:pt x="49190" y="61490"/>
                </a:lnTo>
                <a:lnTo>
                  <a:pt x="49170" y="61510"/>
                </a:lnTo>
                <a:lnTo>
                  <a:pt x="49140" y="61540"/>
                </a:lnTo>
                <a:lnTo>
                  <a:pt x="49130" y="61560"/>
                </a:lnTo>
                <a:lnTo>
                  <a:pt x="49110" y="61560"/>
                </a:lnTo>
                <a:lnTo>
                  <a:pt x="49090" y="61570"/>
                </a:lnTo>
                <a:lnTo>
                  <a:pt x="49050" y="61580"/>
                </a:lnTo>
                <a:lnTo>
                  <a:pt x="49010" y="61560"/>
                </a:lnTo>
                <a:lnTo>
                  <a:pt x="49010" y="61530"/>
                </a:lnTo>
                <a:lnTo>
                  <a:pt x="49030" y="61510"/>
                </a:lnTo>
                <a:lnTo>
                  <a:pt x="49040" y="61480"/>
                </a:lnTo>
                <a:lnTo>
                  <a:pt x="49040" y="61450"/>
                </a:lnTo>
                <a:lnTo>
                  <a:pt x="49030" y="61430"/>
                </a:lnTo>
                <a:lnTo>
                  <a:pt x="49050" y="61400"/>
                </a:lnTo>
                <a:lnTo>
                  <a:pt x="49080" y="61380"/>
                </a:lnTo>
                <a:lnTo>
                  <a:pt x="49100" y="61350"/>
                </a:lnTo>
                <a:lnTo>
                  <a:pt x="49110" y="61320"/>
                </a:lnTo>
                <a:lnTo>
                  <a:pt x="49110" y="61300"/>
                </a:lnTo>
                <a:lnTo>
                  <a:pt x="49100" y="61280"/>
                </a:lnTo>
                <a:lnTo>
                  <a:pt x="49080" y="61270"/>
                </a:lnTo>
                <a:lnTo>
                  <a:pt x="49050" y="61260"/>
                </a:lnTo>
                <a:lnTo>
                  <a:pt x="49030" y="61250"/>
                </a:lnTo>
                <a:lnTo>
                  <a:pt x="49000" y="61250"/>
                </a:lnTo>
                <a:lnTo>
                  <a:pt x="48980" y="61220"/>
                </a:lnTo>
                <a:lnTo>
                  <a:pt x="48970" y="61160"/>
                </a:lnTo>
                <a:lnTo>
                  <a:pt x="48970" y="61130"/>
                </a:lnTo>
                <a:lnTo>
                  <a:pt x="48990" y="61100"/>
                </a:lnTo>
                <a:lnTo>
                  <a:pt x="49010" y="61090"/>
                </a:lnTo>
                <a:lnTo>
                  <a:pt x="49040" y="61080"/>
                </a:lnTo>
                <a:lnTo>
                  <a:pt x="49080" y="61080"/>
                </a:lnTo>
                <a:lnTo>
                  <a:pt x="49140" y="61080"/>
                </a:lnTo>
                <a:lnTo>
                  <a:pt x="49180" y="61080"/>
                </a:lnTo>
                <a:lnTo>
                  <a:pt x="49260" y="61070"/>
                </a:lnTo>
                <a:lnTo>
                  <a:pt x="49290" y="61060"/>
                </a:lnTo>
                <a:lnTo>
                  <a:pt x="49270" y="61030"/>
                </a:lnTo>
                <a:lnTo>
                  <a:pt x="49260" y="61010"/>
                </a:lnTo>
                <a:lnTo>
                  <a:pt x="49260" y="60980"/>
                </a:lnTo>
                <a:lnTo>
                  <a:pt x="49260" y="60950"/>
                </a:lnTo>
                <a:lnTo>
                  <a:pt x="49270" y="60940"/>
                </a:lnTo>
                <a:lnTo>
                  <a:pt x="49280" y="60920"/>
                </a:lnTo>
                <a:lnTo>
                  <a:pt x="49280" y="60890"/>
                </a:lnTo>
                <a:lnTo>
                  <a:pt x="49300" y="60840"/>
                </a:lnTo>
                <a:lnTo>
                  <a:pt x="49290" y="60820"/>
                </a:lnTo>
                <a:lnTo>
                  <a:pt x="49300" y="60810"/>
                </a:lnTo>
                <a:lnTo>
                  <a:pt x="49310" y="60780"/>
                </a:lnTo>
                <a:lnTo>
                  <a:pt x="49310" y="60760"/>
                </a:lnTo>
                <a:lnTo>
                  <a:pt x="49320" y="60740"/>
                </a:lnTo>
                <a:lnTo>
                  <a:pt x="49320" y="60690"/>
                </a:lnTo>
                <a:lnTo>
                  <a:pt x="49330" y="60680"/>
                </a:lnTo>
                <a:lnTo>
                  <a:pt x="49340" y="60670"/>
                </a:lnTo>
                <a:lnTo>
                  <a:pt x="49330" y="60670"/>
                </a:lnTo>
                <a:lnTo>
                  <a:pt x="49330" y="60660"/>
                </a:lnTo>
                <a:lnTo>
                  <a:pt x="49340" y="60650"/>
                </a:lnTo>
                <a:lnTo>
                  <a:pt x="49350" y="60590"/>
                </a:lnTo>
                <a:lnTo>
                  <a:pt x="49360" y="60510"/>
                </a:lnTo>
                <a:lnTo>
                  <a:pt x="49350" y="60460"/>
                </a:lnTo>
                <a:lnTo>
                  <a:pt x="49340" y="60440"/>
                </a:lnTo>
                <a:lnTo>
                  <a:pt x="49350" y="60430"/>
                </a:lnTo>
                <a:lnTo>
                  <a:pt x="49340" y="60360"/>
                </a:lnTo>
                <a:lnTo>
                  <a:pt x="49340" y="60350"/>
                </a:lnTo>
                <a:lnTo>
                  <a:pt x="49330" y="60340"/>
                </a:lnTo>
                <a:lnTo>
                  <a:pt x="49320" y="60300"/>
                </a:lnTo>
                <a:lnTo>
                  <a:pt x="49300" y="60290"/>
                </a:lnTo>
                <a:lnTo>
                  <a:pt x="49300" y="60270"/>
                </a:lnTo>
                <a:lnTo>
                  <a:pt x="49270" y="60240"/>
                </a:lnTo>
                <a:lnTo>
                  <a:pt x="49280" y="60220"/>
                </a:lnTo>
                <a:lnTo>
                  <a:pt x="49280" y="60190"/>
                </a:lnTo>
                <a:lnTo>
                  <a:pt x="49260" y="60170"/>
                </a:lnTo>
                <a:lnTo>
                  <a:pt x="49260" y="60160"/>
                </a:lnTo>
                <a:lnTo>
                  <a:pt x="49260" y="60140"/>
                </a:lnTo>
                <a:lnTo>
                  <a:pt x="49270" y="60100"/>
                </a:lnTo>
                <a:lnTo>
                  <a:pt x="49280" y="60090"/>
                </a:lnTo>
                <a:lnTo>
                  <a:pt x="49270" y="60070"/>
                </a:lnTo>
                <a:lnTo>
                  <a:pt x="49260" y="60070"/>
                </a:lnTo>
                <a:lnTo>
                  <a:pt x="49240" y="60060"/>
                </a:lnTo>
                <a:lnTo>
                  <a:pt x="49240" y="60030"/>
                </a:lnTo>
                <a:lnTo>
                  <a:pt x="49230" y="60020"/>
                </a:lnTo>
                <a:lnTo>
                  <a:pt x="49210" y="60010"/>
                </a:lnTo>
                <a:lnTo>
                  <a:pt x="49200" y="59990"/>
                </a:lnTo>
                <a:lnTo>
                  <a:pt x="49220" y="59880"/>
                </a:lnTo>
                <a:lnTo>
                  <a:pt x="49250" y="59830"/>
                </a:lnTo>
                <a:lnTo>
                  <a:pt x="49230" y="59780"/>
                </a:lnTo>
                <a:lnTo>
                  <a:pt x="49210" y="59760"/>
                </a:lnTo>
                <a:lnTo>
                  <a:pt x="49210" y="59740"/>
                </a:lnTo>
                <a:lnTo>
                  <a:pt x="49220" y="59720"/>
                </a:lnTo>
                <a:lnTo>
                  <a:pt x="49240" y="59710"/>
                </a:lnTo>
                <a:lnTo>
                  <a:pt x="49240" y="59690"/>
                </a:lnTo>
                <a:lnTo>
                  <a:pt x="49210" y="59650"/>
                </a:lnTo>
                <a:lnTo>
                  <a:pt x="49210" y="59590"/>
                </a:lnTo>
                <a:lnTo>
                  <a:pt x="49210" y="59560"/>
                </a:lnTo>
                <a:lnTo>
                  <a:pt x="49200" y="59470"/>
                </a:lnTo>
                <a:lnTo>
                  <a:pt x="49180" y="59350"/>
                </a:lnTo>
                <a:lnTo>
                  <a:pt x="49160" y="59310"/>
                </a:lnTo>
                <a:lnTo>
                  <a:pt x="49200" y="59220"/>
                </a:lnTo>
                <a:lnTo>
                  <a:pt x="49190" y="59210"/>
                </a:lnTo>
                <a:lnTo>
                  <a:pt x="49160" y="59210"/>
                </a:lnTo>
                <a:lnTo>
                  <a:pt x="49160" y="59200"/>
                </a:lnTo>
                <a:lnTo>
                  <a:pt x="49190" y="59180"/>
                </a:lnTo>
                <a:lnTo>
                  <a:pt x="49170" y="59150"/>
                </a:lnTo>
                <a:lnTo>
                  <a:pt x="49180" y="59140"/>
                </a:lnTo>
                <a:lnTo>
                  <a:pt x="49180" y="59130"/>
                </a:lnTo>
                <a:lnTo>
                  <a:pt x="49170" y="59080"/>
                </a:lnTo>
                <a:lnTo>
                  <a:pt x="49150" y="59040"/>
                </a:lnTo>
                <a:lnTo>
                  <a:pt x="49160" y="59020"/>
                </a:lnTo>
                <a:lnTo>
                  <a:pt x="49160" y="59010"/>
                </a:lnTo>
                <a:lnTo>
                  <a:pt x="49130" y="58960"/>
                </a:lnTo>
                <a:lnTo>
                  <a:pt x="49170" y="58800"/>
                </a:lnTo>
                <a:lnTo>
                  <a:pt x="49180" y="58690"/>
                </a:lnTo>
                <a:lnTo>
                  <a:pt x="49200" y="58680"/>
                </a:lnTo>
                <a:lnTo>
                  <a:pt x="49210" y="58630"/>
                </a:lnTo>
                <a:lnTo>
                  <a:pt x="49230" y="58620"/>
                </a:lnTo>
                <a:lnTo>
                  <a:pt x="49240" y="58600"/>
                </a:lnTo>
                <a:lnTo>
                  <a:pt x="49270" y="58550"/>
                </a:lnTo>
                <a:lnTo>
                  <a:pt x="49300" y="58530"/>
                </a:lnTo>
                <a:lnTo>
                  <a:pt x="49310" y="58520"/>
                </a:lnTo>
                <a:lnTo>
                  <a:pt x="49330" y="58480"/>
                </a:lnTo>
                <a:lnTo>
                  <a:pt x="49340" y="58480"/>
                </a:lnTo>
                <a:lnTo>
                  <a:pt x="49360" y="58500"/>
                </a:lnTo>
                <a:lnTo>
                  <a:pt x="49380" y="58500"/>
                </a:lnTo>
                <a:lnTo>
                  <a:pt x="49400" y="58500"/>
                </a:lnTo>
                <a:lnTo>
                  <a:pt x="49400" y="58490"/>
                </a:lnTo>
                <a:lnTo>
                  <a:pt x="49410" y="58480"/>
                </a:lnTo>
                <a:lnTo>
                  <a:pt x="49420" y="58460"/>
                </a:lnTo>
                <a:lnTo>
                  <a:pt x="49440" y="58430"/>
                </a:lnTo>
                <a:lnTo>
                  <a:pt x="49490" y="58400"/>
                </a:lnTo>
                <a:lnTo>
                  <a:pt x="49540" y="58320"/>
                </a:lnTo>
                <a:lnTo>
                  <a:pt x="49560" y="58300"/>
                </a:lnTo>
                <a:lnTo>
                  <a:pt x="49570" y="58210"/>
                </a:lnTo>
                <a:lnTo>
                  <a:pt x="49580" y="58200"/>
                </a:lnTo>
                <a:lnTo>
                  <a:pt x="49580" y="58190"/>
                </a:lnTo>
                <a:lnTo>
                  <a:pt x="49600" y="58180"/>
                </a:lnTo>
                <a:lnTo>
                  <a:pt x="49620" y="58170"/>
                </a:lnTo>
                <a:lnTo>
                  <a:pt x="49640" y="58130"/>
                </a:lnTo>
                <a:lnTo>
                  <a:pt x="49650" y="58100"/>
                </a:lnTo>
                <a:lnTo>
                  <a:pt x="49660" y="58070"/>
                </a:lnTo>
                <a:lnTo>
                  <a:pt x="49670" y="58030"/>
                </a:lnTo>
                <a:lnTo>
                  <a:pt x="49670" y="58000"/>
                </a:lnTo>
                <a:lnTo>
                  <a:pt x="49690" y="57950"/>
                </a:lnTo>
                <a:lnTo>
                  <a:pt x="49700" y="57910"/>
                </a:lnTo>
                <a:lnTo>
                  <a:pt x="49710" y="57880"/>
                </a:lnTo>
                <a:lnTo>
                  <a:pt x="49720" y="57860"/>
                </a:lnTo>
                <a:lnTo>
                  <a:pt x="49750" y="57850"/>
                </a:lnTo>
                <a:lnTo>
                  <a:pt x="49780" y="57840"/>
                </a:lnTo>
                <a:lnTo>
                  <a:pt x="49800" y="57830"/>
                </a:lnTo>
                <a:lnTo>
                  <a:pt x="49830" y="57790"/>
                </a:lnTo>
                <a:lnTo>
                  <a:pt x="49850" y="57770"/>
                </a:lnTo>
                <a:lnTo>
                  <a:pt x="49870" y="57750"/>
                </a:lnTo>
                <a:lnTo>
                  <a:pt x="49890" y="57740"/>
                </a:lnTo>
                <a:lnTo>
                  <a:pt x="49910" y="57720"/>
                </a:lnTo>
                <a:lnTo>
                  <a:pt x="49930" y="57710"/>
                </a:lnTo>
                <a:lnTo>
                  <a:pt x="49940" y="57700"/>
                </a:lnTo>
                <a:lnTo>
                  <a:pt x="49960" y="57700"/>
                </a:lnTo>
                <a:lnTo>
                  <a:pt x="49980" y="57700"/>
                </a:lnTo>
                <a:lnTo>
                  <a:pt x="49980" y="57720"/>
                </a:lnTo>
                <a:lnTo>
                  <a:pt x="49980" y="57730"/>
                </a:lnTo>
                <a:lnTo>
                  <a:pt x="49990" y="57740"/>
                </a:lnTo>
                <a:lnTo>
                  <a:pt x="50000" y="57750"/>
                </a:lnTo>
                <a:lnTo>
                  <a:pt x="50000" y="57760"/>
                </a:lnTo>
                <a:lnTo>
                  <a:pt x="49980" y="57800"/>
                </a:lnTo>
                <a:lnTo>
                  <a:pt x="49990" y="57820"/>
                </a:lnTo>
                <a:lnTo>
                  <a:pt x="49990" y="57840"/>
                </a:lnTo>
                <a:lnTo>
                  <a:pt x="50000" y="57860"/>
                </a:lnTo>
                <a:lnTo>
                  <a:pt x="50040" y="57890"/>
                </a:lnTo>
                <a:lnTo>
                  <a:pt x="50060" y="57900"/>
                </a:lnTo>
                <a:lnTo>
                  <a:pt x="50080" y="57910"/>
                </a:lnTo>
                <a:lnTo>
                  <a:pt x="50110" y="57910"/>
                </a:lnTo>
                <a:lnTo>
                  <a:pt x="50120" y="57920"/>
                </a:lnTo>
                <a:lnTo>
                  <a:pt x="50130" y="57940"/>
                </a:lnTo>
                <a:lnTo>
                  <a:pt x="50130" y="57960"/>
                </a:lnTo>
                <a:lnTo>
                  <a:pt x="50150" y="57970"/>
                </a:lnTo>
                <a:lnTo>
                  <a:pt x="50150" y="57980"/>
                </a:lnTo>
                <a:lnTo>
                  <a:pt x="50170" y="58020"/>
                </a:lnTo>
                <a:lnTo>
                  <a:pt x="50240" y="58060"/>
                </a:lnTo>
                <a:lnTo>
                  <a:pt x="50270" y="58090"/>
                </a:lnTo>
                <a:lnTo>
                  <a:pt x="50290" y="58110"/>
                </a:lnTo>
                <a:lnTo>
                  <a:pt x="50320" y="58150"/>
                </a:lnTo>
                <a:lnTo>
                  <a:pt x="50360" y="58150"/>
                </a:lnTo>
                <a:lnTo>
                  <a:pt x="50410" y="58150"/>
                </a:lnTo>
                <a:lnTo>
                  <a:pt x="50450" y="58150"/>
                </a:lnTo>
                <a:lnTo>
                  <a:pt x="50510" y="58140"/>
                </a:lnTo>
                <a:lnTo>
                  <a:pt x="50550" y="58140"/>
                </a:lnTo>
                <a:lnTo>
                  <a:pt x="50580" y="58130"/>
                </a:lnTo>
                <a:lnTo>
                  <a:pt x="50580" y="58100"/>
                </a:lnTo>
                <a:lnTo>
                  <a:pt x="50580" y="58050"/>
                </a:lnTo>
                <a:lnTo>
                  <a:pt x="50570" y="57980"/>
                </a:lnTo>
                <a:lnTo>
                  <a:pt x="50580" y="57960"/>
                </a:lnTo>
                <a:lnTo>
                  <a:pt x="50590" y="57910"/>
                </a:lnTo>
                <a:lnTo>
                  <a:pt x="50600" y="57910"/>
                </a:lnTo>
                <a:lnTo>
                  <a:pt x="50600" y="57890"/>
                </a:lnTo>
                <a:lnTo>
                  <a:pt x="50620" y="57870"/>
                </a:lnTo>
                <a:lnTo>
                  <a:pt x="50670" y="57810"/>
                </a:lnTo>
                <a:lnTo>
                  <a:pt x="50720" y="57730"/>
                </a:lnTo>
                <a:lnTo>
                  <a:pt x="50800" y="57660"/>
                </a:lnTo>
                <a:lnTo>
                  <a:pt x="50800" y="57650"/>
                </a:lnTo>
                <a:lnTo>
                  <a:pt x="50860" y="57610"/>
                </a:lnTo>
                <a:lnTo>
                  <a:pt x="50890" y="57580"/>
                </a:lnTo>
                <a:lnTo>
                  <a:pt x="50910" y="57530"/>
                </a:lnTo>
                <a:lnTo>
                  <a:pt x="50940" y="57460"/>
                </a:lnTo>
                <a:lnTo>
                  <a:pt x="50980" y="57340"/>
                </a:lnTo>
                <a:lnTo>
                  <a:pt x="50980" y="57320"/>
                </a:lnTo>
                <a:lnTo>
                  <a:pt x="50980" y="57310"/>
                </a:lnTo>
                <a:lnTo>
                  <a:pt x="50980" y="57260"/>
                </a:lnTo>
                <a:lnTo>
                  <a:pt x="51010" y="57160"/>
                </a:lnTo>
                <a:lnTo>
                  <a:pt x="51030" y="57120"/>
                </a:lnTo>
                <a:lnTo>
                  <a:pt x="51050" y="57070"/>
                </a:lnTo>
                <a:lnTo>
                  <a:pt x="51060" y="57020"/>
                </a:lnTo>
                <a:lnTo>
                  <a:pt x="51050" y="56990"/>
                </a:lnTo>
                <a:lnTo>
                  <a:pt x="51040" y="56910"/>
                </a:lnTo>
                <a:lnTo>
                  <a:pt x="51020" y="56870"/>
                </a:lnTo>
                <a:lnTo>
                  <a:pt x="50980" y="56830"/>
                </a:lnTo>
                <a:lnTo>
                  <a:pt x="50970" y="56820"/>
                </a:lnTo>
                <a:lnTo>
                  <a:pt x="50960" y="56810"/>
                </a:lnTo>
                <a:lnTo>
                  <a:pt x="50960" y="56800"/>
                </a:lnTo>
                <a:lnTo>
                  <a:pt x="50950" y="56780"/>
                </a:lnTo>
                <a:lnTo>
                  <a:pt x="50940" y="56770"/>
                </a:lnTo>
                <a:lnTo>
                  <a:pt x="50930" y="56760"/>
                </a:lnTo>
                <a:lnTo>
                  <a:pt x="50900" y="56750"/>
                </a:lnTo>
                <a:lnTo>
                  <a:pt x="50880" y="56720"/>
                </a:lnTo>
                <a:lnTo>
                  <a:pt x="50880" y="56660"/>
                </a:lnTo>
                <a:lnTo>
                  <a:pt x="50860" y="56630"/>
                </a:lnTo>
                <a:lnTo>
                  <a:pt x="50840" y="56590"/>
                </a:lnTo>
                <a:lnTo>
                  <a:pt x="50810" y="56510"/>
                </a:lnTo>
                <a:lnTo>
                  <a:pt x="50780" y="56490"/>
                </a:lnTo>
                <a:lnTo>
                  <a:pt x="50770" y="56480"/>
                </a:lnTo>
                <a:lnTo>
                  <a:pt x="50740" y="56440"/>
                </a:lnTo>
                <a:lnTo>
                  <a:pt x="50710" y="56400"/>
                </a:lnTo>
                <a:lnTo>
                  <a:pt x="50660" y="56370"/>
                </a:lnTo>
                <a:lnTo>
                  <a:pt x="50640" y="56350"/>
                </a:lnTo>
                <a:lnTo>
                  <a:pt x="50590" y="56300"/>
                </a:lnTo>
                <a:lnTo>
                  <a:pt x="50570" y="56270"/>
                </a:lnTo>
                <a:lnTo>
                  <a:pt x="50560" y="56240"/>
                </a:lnTo>
                <a:lnTo>
                  <a:pt x="50550" y="56210"/>
                </a:lnTo>
                <a:lnTo>
                  <a:pt x="50510" y="56140"/>
                </a:lnTo>
                <a:lnTo>
                  <a:pt x="50500" y="56120"/>
                </a:lnTo>
                <a:lnTo>
                  <a:pt x="50460" y="56090"/>
                </a:lnTo>
                <a:lnTo>
                  <a:pt x="50450" y="56060"/>
                </a:lnTo>
                <a:lnTo>
                  <a:pt x="50430" y="56030"/>
                </a:lnTo>
                <a:lnTo>
                  <a:pt x="50430" y="56000"/>
                </a:lnTo>
                <a:lnTo>
                  <a:pt x="50350" y="56030"/>
                </a:lnTo>
                <a:lnTo>
                  <a:pt x="50330" y="56040"/>
                </a:lnTo>
                <a:lnTo>
                  <a:pt x="50320" y="56060"/>
                </a:lnTo>
                <a:lnTo>
                  <a:pt x="50310" y="56080"/>
                </a:lnTo>
                <a:lnTo>
                  <a:pt x="50310" y="56090"/>
                </a:lnTo>
                <a:lnTo>
                  <a:pt x="50330" y="56120"/>
                </a:lnTo>
                <a:lnTo>
                  <a:pt x="50330" y="56160"/>
                </a:lnTo>
                <a:lnTo>
                  <a:pt x="50320" y="56170"/>
                </a:lnTo>
                <a:lnTo>
                  <a:pt x="50310" y="56180"/>
                </a:lnTo>
                <a:lnTo>
                  <a:pt x="50290" y="56180"/>
                </a:lnTo>
                <a:lnTo>
                  <a:pt x="50270" y="56180"/>
                </a:lnTo>
                <a:lnTo>
                  <a:pt x="50230" y="56180"/>
                </a:lnTo>
                <a:lnTo>
                  <a:pt x="50210" y="56230"/>
                </a:lnTo>
                <a:lnTo>
                  <a:pt x="50190" y="56240"/>
                </a:lnTo>
                <a:lnTo>
                  <a:pt x="50180" y="56240"/>
                </a:lnTo>
                <a:lnTo>
                  <a:pt x="50120" y="56250"/>
                </a:lnTo>
                <a:lnTo>
                  <a:pt x="50090" y="56250"/>
                </a:lnTo>
                <a:lnTo>
                  <a:pt x="50050" y="56260"/>
                </a:lnTo>
                <a:lnTo>
                  <a:pt x="50030" y="56240"/>
                </a:lnTo>
                <a:lnTo>
                  <a:pt x="50020" y="56240"/>
                </a:lnTo>
                <a:lnTo>
                  <a:pt x="50020" y="56210"/>
                </a:lnTo>
                <a:lnTo>
                  <a:pt x="50020" y="56160"/>
                </a:lnTo>
                <a:lnTo>
                  <a:pt x="50000" y="56130"/>
                </a:lnTo>
                <a:lnTo>
                  <a:pt x="49970" y="56120"/>
                </a:lnTo>
                <a:lnTo>
                  <a:pt x="49960" y="56120"/>
                </a:lnTo>
                <a:lnTo>
                  <a:pt x="49890" y="56110"/>
                </a:lnTo>
                <a:lnTo>
                  <a:pt x="49860" y="56090"/>
                </a:lnTo>
                <a:lnTo>
                  <a:pt x="49810" y="56090"/>
                </a:lnTo>
                <a:lnTo>
                  <a:pt x="49790" y="56080"/>
                </a:lnTo>
                <a:lnTo>
                  <a:pt x="49780" y="56060"/>
                </a:lnTo>
                <a:lnTo>
                  <a:pt x="49760" y="56030"/>
                </a:lnTo>
                <a:lnTo>
                  <a:pt x="49700" y="56010"/>
                </a:lnTo>
                <a:lnTo>
                  <a:pt x="49690" y="56000"/>
                </a:lnTo>
                <a:lnTo>
                  <a:pt x="49680" y="55940"/>
                </a:lnTo>
                <a:lnTo>
                  <a:pt x="49670" y="55910"/>
                </a:lnTo>
                <a:lnTo>
                  <a:pt x="49650" y="55910"/>
                </a:lnTo>
                <a:lnTo>
                  <a:pt x="49620" y="55920"/>
                </a:lnTo>
                <a:lnTo>
                  <a:pt x="49580" y="55920"/>
                </a:lnTo>
                <a:lnTo>
                  <a:pt x="49540" y="55900"/>
                </a:lnTo>
                <a:lnTo>
                  <a:pt x="49520" y="55860"/>
                </a:lnTo>
                <a:lnTo>
                  <a:pt x="49520" y="55830"/>
                </a:lnTo>
                <a:lnTo>
                  <a:pt x="49530" y="55800"/>
                </a:lnTo>
                <a:lnTo>
                  <a:pt x="49580" y="55730"/>
                </a:lnTo>
                <a:lnTo>
                  <a:pt x="49560" y="55650"/>
                </a:lnTo>
                <a:lnTo>
                  <a:pt x="49570" y="55600"/>
                </a:lnTo>
                <a:lnTo>
                  <a:pt x="49560" y="55590"/>
                </a:lnTo>
                <a:lnTo>
                  <a:pt x="49540" y="55570"/>
                </a:lnTo>
                <a:lnTo>
                  <a:pt x="49530" y="55570"/>
                </a:lnTo>
                <a:lnTo>
                  <a:pt x="49510" y="55570"/>
                </a:lnTo>
                <a:lnTo>
                  <a:pt x="49500" y="55570"/>
                </a:lnTo>
                <a:lnTo>
                  <a:pt x="49490" y="55580"/>
                </a:lnTo>
                <a:lnTo>
                  <a:pt x="49480" y="55580"/>
                </a:lnTo>
                <a:lnTo>
                  <a:pt x="49460" y="55580"/>
                </a:lnTo>
                <a:lnTo>
                  <a:pt x="49410" y="55550"/>
                </a:lnTo>
                <a:lnTo>
                  <a:pt x="49400" y="55540"/>
                </a:lnTo>
                <a:lnTo>
                  <a:pt x="49380" y="55530"/>
                </a:lnTo>
                <a:lnTo>
                  <a:pt x="49380" y="55500"/>
                </a:lnTo>
                <a:lnTo>
                  <a:pt x="49400" y="55490"/>
                </a:lnTo>
                <a:lnTo>
                  <a:pt x="49420" y="55480"/>
                </a:lnTo>
                <a:lnTo>
                  <a:pt x="49430" y="55470"/>
                </a:lnTo>
                <a:lnTo>
                  <a:pt x="49430" y="55460"/>
                </a:lnTo>
                <a:lnTo>
                  <a:pt x="49440" y="55430"/>
                </a:lnTo>
                <a:lnTo>
                  <a:pt x="49450" y="55400"/>
                </a:lnTo>
                <a:lnTo>
                  <a:pt x="49450" y="55380"/>
                </a:lnTo>
                <a:lnTo>
                  <a:pt x="49450" y="55340"/>
                </a:lnTo>
                <a:lnTo>
                  <a:pt x="49450" y="55310"/>
                </a:lnTo>
                <a:lnTo>
                  <a:pt x="49430" y="55240"/>
                </a:lnTo>
                <a:lnTo>
                  <a:pt x="49440" y="55130"/>
                </a:lnTo>
                <a:lnTo>
                  <a:pt x="49500" y="55070"/>
                </a:lnTo>
                <a:lnTo>
                  <a:pt x="49530" y="55030"/>
                </a:lnTo>
                <a:lnTo>
                  <a:pt x="49540" y="55000"/>
                </a:lnTo>
                <a:lnTo>
                  <a:pt x="49560" y="54940"/>
                </a:lnTo>
                <a:lnTo>
                  <a:pt x="49560" y="54920"/>
                </a:lnTo>
                <a:lnTo>
                  <a:pt x="49570" y="54880"/>
                </a:lnTo>
                <a:lnTo>
                  <a:pt x="49600" y="54810"/>
                </a:lnTo>
                <a:lnTo>
                  <a:pt x="49610" y="54790"/>
                </a:lnTo>
                <a:lnTo>
                  <a:pt x="49620" y="54740"/>
                </a:lnTo>
                <a:lnTo>
                  <a:pt x="49690" y="54640"/>
                </a:lnTo>
                <a:lnTo>
                  <a:pt x="49700" y="54580"/>
                </a:lnTo>
                <a:lnTo>
                  <a:pt x="49700" y="54480"/>
                </a:lnTo>
                <a:lnTo>
                  <a:pt x="49680" y="54400"/>
                </a:lnTo>
                <a:lnTo>
                  <a:pt x="49680" y="54350"/>
                </a:lnTo>
                <a:lnTo>
                  <a:pt x="49690" y="54280"/>
                </a:lnTo>
                <a:lnTo>
                  <a:pt x="49710" y="54280"/>
                </a:lnTo>
                <a:lnTo>
                  <a:pt x="49750" y="54280"/>
                </a:lnTo>
                <a:lnTo>
                  <a:pt x="49770" y="54280"/>
                </a:lnTo>
                <a:lnTo>
                  <a:pt x="49800" y="54300"/>
                </a:lnTo>
                <a:lnTo>
                  <a:pt x="49840" y="54310"/>
                </a:lnTo>
                <a:lnTo>
                  <a:pt x="49860" y="54320"/>
                </a:lnTo>
                <a:lnTo>
                  <a:pt x="49900" y="54330"/>
                </a:lnTo>
                <a:lnTo>
                  <a:pt x="49910" y="54330"/>
                </a:lnTo>
                <a:lnTo>
                  <a:pt x="49950" y="54350"/>
                </a:lnTo>
                <a:lnTo>
                  <a:pt x="49970" y="54350"/>
                </a:lnTo>
                <a:lnTo>
                  <a:pt x="49990" y="54350"/>
                </a:lnTo>
                <a:lnTo>
                  <a:pt x="50010" y="54370"/>
                </a:lnTo>
                <a:lnTo>
                  <a:pt x="50040" y="54380"/>
                </a:lnTo>
                <a:lnTo>
                  <a:pt x="50090" y="54400"/>
                </a:lnTo>
                <a:lnTo>
                  <a:pt x="50120" y="54410"/>
                </a:lnTo>
                <a:lnTo>
                  <a:pt x="50140" y="54410"/>
                </a:lnTo>
                <a:lnTo>
                  <a:pt x="50150" y="54420"/>
                </a:lnTo>
                <a:lnTo>
                  <a:pt x="50190" y="54420"/>
                </a:lnTo>
                <a:lnTo>
                  <a:pt x="50220" y="54420"/>
                </a:lnTo>
                <a:lnTo>
                  <a:pt x="50260" y="54360"/>
                </a:lnTo>
                <a:lnTo>
                  <a:pt x="50250" y="54320"/>
                </a:lnTo>
                <a:lnTo>
                  <a:pt x="50260" y="54300"/>
                </a:lnTo>
                <a:lnTo>
                  <a:pt x="50260" y="54290"/>
                </a:lnTo>
                <a:lnTo>
                  <a:pt x="50270" y="54230"/>
                </a:lnTo>
                <a:lnTo>
                  <a:pt x="50270" y="54220"/>
                </a:lnTo>
                <a:lnTo>
                  <a:pt x="50280" y="54210"/>
                </a:lnTo>
                <a:lnTo>
                  <a:pt x="50280" y="54200"/>
                </a:lnTo>
                <a:lnTo>
                  <a:pt x="50310" y="54180"/>
                </a:lnTo>
                <a:lnTo>
                  <a:pt x="50320" y="54160"/>
                </a:lnTo>
                <a:lnTo>
                  <a:pt x="50330" y="54140"/>
                </a:lnTo>
                <a:lnTo>
                  <a:pt x="50380" y="54140"/>
                </a:lnTo>
                <a:lnTo>
                  <a:pt x="50400" y="54140"/>
                </a:lnTo>
                <a:lnTo>
                  <a:pt x="50410" y="54120"/>
                </a:lnTo>
                <a:lnTo>
                  <a:pt x="50430" y="54110"/>
                </a:lnTo>
                <a:lnTo>
                  <a:pt x="50440" y="54100"/>
                </a:lnTo>
                <a:lnTo>
                  <a:pt x="50460" y="54090"/>
                </a:lnTo>
                <a:lnTo>
                  <a:pt x="50480" y="54100"/>
                </a:lnTo>
                <a:lnTo>
                  <a:pt x="50500" y="54110"/>
                </a:lnTo>
                <a:lnTo>
                  <a:pt x="50520" y="54110"/>
                </a:lnTo>
                <a:lnTo>
                  <a:pt x="50540" y="54100"/>
                </a:lnTo>
                <a:lnTo>
                  <a:pt x="50560" y="54100"/>
                </a:lnTo>
                <a:lnTo>
                  <a:pt x="50580" y="54100"/>
                </a:lnTo>
                <a:lnTo>
                  <a:pt x="50590" y="54100"/>
                </a:lnTo>
                <a:lnTo>
                  <a:pt x="50610" y="54110"/>
                </a:lnTo>
                <a:lnTo>
                  <a:pt x="50620" y="54130"/>
                </a:lnTo>
                <a:lnTo>
                  <a:pt x="50620" y="54140"/>
                </a:lnTo>
                <a:lnTo>
                  <a:pt x="50620" y="54160"/>
                </a:lnTo>
                <a:lnTo>
                  <a:pt x="50600" y="54180"/>
                </a:lnTo>
                <a:lnTo>
                  <a:pt x="50580" y="54190"/>
                </a:lnTo>
                <a:lnTo>
                  <a:pt x="50550" y="54200"/>
                </a:lnTo>
                <a:lnTo>
                  <a:pt x="50540" y="54220"/>
                </a:lnTo>
                <a:lnTo>
                  <a:pt x="50540" y="54250"/>
                </a:lnTo>
                <a:lnTo>
                  <a:pt x="50560" y="54270"/>
                </a:lnTo>
                <a:lnTo>
                  <a:pt x="50590" y="54280"/>
                </a:lnTo>
                <a:lnTo>
                  <a:pt x="50610" y="54290"/>
                </a:lnTo>
                <a:lnTo>
                  <a:pt x="50660" y="54320"/>
                </a:lnTo>
                <a:lnTo>
                  <a:pt x="50730" y="54350"/>
                </a:lnTo>
                <a:lnTo>
                  <a:pt x="50760" y="54370"/>
                </a:lnTo>
                <a:lnTo>
                  <a:pt x="50790" y="54370"/>
                </a:lnTo>
                <a:lnTo>
                  <a:pt x="50840" y="54390"/>
                </a:lnTo>
                <a:lnTo>
                  <a:pt x="50880" y="54410"/>
                </a:lnTo>
                <a:lnTo>
                  <a:pt x="50920" y="54410"/>
                </a:lnTo>
                <a:lnTo>
                  <a:pt x="50970" y="54400"/>
                </a:lnTo>
                <a:lnTo>
                  <a:pt x="51010" y="54400"/>
                </a:lnTo>
                <a:lnTo>
                  <a:pt x="51100" y="54370"/>
                </a:lnTo>
                <a:lnTo>
                  <a:pt x="51130" y="54360"/>
                </a:lnTo>
                <a:lnTo>
                  <a:pt x="51160" y="54340"/>
                </a:lnTo>
                <a:lnTo>
                  <a:pt x="51180" y="54340"/>
                </a:lnTo>
                <a:lnTo>
                  <a:pt x="51200" y="54340"/>
                </a:lnTo>
                <a:lnTo>
                  <a:pt x="51210" y="54340"/>
                </a:lnTo>
                <a:lnTo>
                  <a:pt x="51230" y="54350"/>
                </a:lnTo>
                <a:lnTo>
                  <a:pt x="51240" y="54350"/>
                </a:lnTo>
                <a:lnTo>
                  <a:pt x="51260" y="54350"/>
                </a:lnTo>
                <a:lnTo>
                  <a:pt x="51290" y="54430"/>
                </a:lnTo>
                <a:lnTo>
                  <a:pt x="51300" y="54440"/>
                </a:lnTo>
                <a:lnTo>
                  <a:pt x="51320" y="54530"/>
                </a:lnTo>
                <a:lnTo>
                  <a:pt x="51330" y="54680"/>
                </a:lnTo>
                <a:lnTo>
                  <a:pt x="51340" y="54660"/>
                </a:lnTo>
                <a:lnTo>
                  <a:pt x="51390" y="54630"/>
                </a:lnTo>
                <a:lnTo>
                  <a:pt x="51420" y="54610"/>
                </a:lnTo>
                <a:lnTo>
                  <a:pt x="51510" y="54570"/>
                </a:lnTo>
                <a:lnTo>
                  <a:pt x="51530" y="54550"/>
                </a:lnTo>
                <a:lnTo>
                  <a:pt x="51540" y="54540"/>
                </a:lnTo>
                <a:lnTo>
                  <a:pt x="51580" y="54460"/>
                </a:lnTo>
                <a:lnTo>
                  <a:pt x="51590" y="54460"/>
                </a:lnTo>
                <a:lnTo>
                  <a:pt x="51600" y="54450"/>
                </a:lnTo>
                <a:lnTo>
                  <a:pt x="51630" y="54340"/>
                </a:lnTo>
                <a:lnTo>
                  <a:pt x="51650" y="54220"/>
                </a:lnTo>
                <a:lnTo>
                  <a:pt x="51670" y="54190"/>
                </a:lnTo>
                <a:lnTo>
                  <a:pt x="51710" y="54140"/>
                </a:lnTo>
                <a:lnTo>
                  <a:pt x="51720" y="54120"/>
                </a:lnTo>
                <a:lnTo>
                  <a:pt x="51730" y="54120"/>
                </a:lnTo>
                <a:lnTo>
                  <a:pt x="51730" y="54110"/>
                </a:lnTo>
                <a:lnTo>
                  <a:pt x="51720" y="54070"/>
                </a:lnTo>
                <a:lnTo>
                  <a:pt x="51710" y="54030"/>
                </a:lnTo>
                <a:lnTo>
                  <a:pt x="51710" y="54020"/>
                </a:lnTo>
                <a:lnTo>
                  <a:pt x="51730" y="53990"/>
                </a:lnTo>
                <a:lnTo>
                  <a:pt x="51760" y="53970"/>
                </a:lnTo>
                <a:lnTo>
                  <a:pt x="51760" y="53950"/>
                </a:lnTo>
                <a:lnTo>
                  <a:pt x="51760" y="53930"/>
                </a:lnTo>
                <a:lnTo>
                  <a:pt x="51770" y="53920"/>
                </a:lnTo>
                <a:lnTo>
                  <a:pt x="51740" y="53890"/>
                </a:lnTo>
                <a:lnTo>
                  <a:pt x="51730" y="53880"/>
                </a:lnTo>
                <a:lnTo>
                  <a:pt x="51690" y="53860"/>
                </a:lnTo>
                <a:lnTo>
                  <a:pt x="51660" y="53840"/>
                </a:lnTo>
                <a:lnTo>
                  <a:pt x="51650" y="53810"/>
                </a:lnTo>
                <a:lnTo>
                  <a:pt x="51640" y="53760"/>
                </a:lnTo>
                <a:lnTo>
                  <a:pt x="51650" y="53710"/>
                </a:lnTo>
                <a:lnTo>
                  <a:pt x="51660" y="53660"/>
                </a:lnTo>
                <a:lnTo>
                  <a:pt x="51660" y="53630"/>
                </a:lnTo>
                <a:lnTo>
                  <a:pt x="51650" y="53600"/>
                </a:lnTo>
                <a:lnTo>
                  <a:pt x="51630" y="53580"/>
                </a:lnTo>
                <a:lnTo>
                  <a:pt x="51600" y="53560"/>
                </a:lnTo>
                <a:lnTo>
                  <a:pt x="51570" y="53550"/>
                </a:lnTo>
                <a:lnTo>
                  <a:pt x="51550" y="53520"/>
                </a:lnTo>
                <a:lnTo>
                  <a:pt x="51550" y="53480"/>
                </a:lnTo>
                <a:lnTo>
                  <a:pt x="51540" y="53460"/>
                </a:lnTo>
                <a:lnTo>
                  <a:pt x="51550" y="53450"/>
                </a:lnTo>
                <a:lnTo>
                  <a:pt x="51570" y="53420"/>
                </a:lnTo>
                <a:lnTo>
                  <a:pt x="51590" y="53410"/>
                </a:lnTo>
                <a:lnTo>
                  <a:pt x="51630" y="53370"/>
                </a:lnTo>
                <a:lnTo>
                  <a:pt x="51660" y="53330"/>
                </a:lnTo>
                <a:lnTo>
                  <a:pt x="51690" y="53310"/>
                </a:lnTo>
                <a:lnTo>
                  <a:pt x="51710" y="53280"/>
                </a:lnTo>
                <a:lnTo>
                  <a:pt x="51720" y="53260"/>
                </a:lnTo>
                <a:lnTo>
                  <a:pt x="51740" y="53240"/>
                </a:lnTo>
                <a:lnTo>
                  <a:pt x="51770" y="53240"/>
                </a:lnTo>
                <a:lnTo>
                  <a:pt x="51810" y="53210"/>
                </a:lnTo>
                <a:lnTo>
                  <a:pt x="51840" y="53200"/>
                </a:lnTo>
                <a:lnTo>
                  <a:pt x="51880" y="53210"/>
                </a:lnTo>
                <a:lnTo>
                  <a:pt x="51900" y="53190"/>
                </a:lnTo>
                <a:lnTo>
                  <a:pt x="51980" y="53170"/>
                </a:lnTo>
                <a:lnTo>
                  <a:pt x="52010" y="53150"/>
                </a:lnTo>
                <a:lnTo>
                  <a:pt x="52020" y="53120"/>
                </a:lnTo>
                <a:lnTo>
                  <a:pt x="52040" y="53100"/>
                </a:lnTo>
                <a:lnTo>
                  <a:pt x="52080" y="53070"/>
                </a:lnTo>
                <a:lnTo>
                  <a:pt x="52110" y="53030"/>
                </a:lnTo>
                <a:lnTo>
                  <a:pt x="52120" y="53020"/>
                </a:lnTo>
                <a:lnTo>
                  <a:pt x="52130" y="53020"/>
                </a:lnTo>
                <a:lnTo>
                  <a:pt x="52150" y="53000"/>
                </a:lnTo>
                <a:lnTo>
                  <a:pt x="52230" y="52980"/>
                </a:lnTo>
                <a:lnTo>
                  <a:pt x="52230" y="52920"/>
                </a:lnTo>
                <a:lnTo>
                  <a:pt x="52250" y="52890"/>
                </a:lnTo>
                <a:lnTo>
                  <a:pt x="52230" y="52870"/>
                </a:lnTo>
                <a:lnTo>
                  <a:pt x="52240" y="52870"/>
                </a:lnTo>
                <a:lnTo>
                  <a:pt x="52240" y="52860"/>
                </a:lnTo>
                <a:lnTo>
                  <a:pt x="52240" y="52830"/>
                </a:lnTo>
                <a:lnTo>
                  <a:pt x="52220" y="52830"/>
                </a:lnTo>
                <a:lnTo>
                  <a:pt x="52200" y="52830"/>
                </a:lnTo>
                <a:lnTo>
                  <a:pt x="52190" y="52790"/>
                </a:lnTo>
                <a:lnTo>
                  <a:pt x="52180" y="52760"/>
                </a:lnTo>
                <a:lnTo>
                  <a:pt x="52170" y="52750"/>
                </a:lnTo>
                <a:lnTo>
                  <a:pt x="52160" y="52740"/>
                </a:lnTo>
                <a:lnTo>
                  <a:pt x="52130" y="52740"/>
                </a:lnTo>
                <a:lnTo>
                  <a:pt x="52130" y="52720"/>
                </a:lnTo>
                <a:lnTo>
                  <a:pt x="52130" y="52690"/>
                </a:lnTo>
                <a:lnTo>
                  <a:pt x="52140" y="52680"/>
                </a:lnTo>
                <a:lnTo>
                  <a:pt x="52160" y="52670"/>
                </a:lnTo>
                <a:lnTo>
                  <a:pt x="52200" y="52670"/>
                </a:lnTo>
                <a:lnTo>
                  <a:pt x="52230" y="52660"/>
                </a:lnTo>
                <a:lnTo>
                  <a:pt x="52260" y="52640"/>
                </a:lnTo>
                <a:lnTo>
                  <a:pt x="52290" y="52640"/>
                </a:lnTo>
                <a:lnTo>
                  <a:pt x="52320" y="52620"/>
                </a:lnTo>
                <a:lnTo>
                  <a:pt x="52350" y="52600"/>
                </a:lnTo>
                <a:lnTo>
                  <a:pt x="52360" y="52580"/>
                </a:lnTo>
                <a:lnTo>
                  <a:pt x="52370" y="52510"/>
                </a:lnTo>
                <a:lnTo>
                  <a:pt x="52370" y="52480"/>
                </a:lnTo>
                <a:lnTo>
                  <a:pt x="52370" y="52450"/>
                </a:lnTo>
                <a:lnTo>
                  <a:pt x="52380" y="52440"/>
                </a:lnTo>
                <a:lnTo>
                  <a:pt x="52410" y="52420"/>
                </a:lnTo>
                <a:lnTo>
                  <a:pt x="52450" y="52400"/>
                </a:lnTo>
                <a:lnTo>
                  <a:pt x="52470" y="52370"/>
                </a:lnTo>
                <a:lnTo>
                  <a:pt x="52490" y="52340"/>
                </a:lnTo>
                <a:lnTo>
                  <a:pt x="52500" y="52310"/>
                </a:lnTo>
                <a:lnTo>
                  <a:pt x="52510" y="52280"/>
                </a:lnTo>
                <a:lnTo>
                  <a:pt x="52510" y="52260"/>
                </a:lnTo>
                <a:lnTo>
                  <a:pt x="52530" y="52230"/>
                </a:lnTo>
                <a:lnTo>
                  <a:pt x="52540" y="52240"/>
                </a:lnTo>
                <a:lnTo>
                  <a:pt x="52570" y="52250"/>
                </a:lnTo>
                <a:lnTo>
                  <a:pt x="52590" y="52260"/>
                </a:lnTo>
                <a:lnTo>
                  <a:pt x="52600" y="52270"/>
                </a:lnTo>
                <a:lnTo>
                  <a:pt x="52610" y="52280"/>
                </a:lnTo>
                <a:lnTo>
                  <a:pt x="52650" y="52280"/>
                </a:lnTo>
                <a:lnTo>
                  <a:pt x="52680" y="52270"/>
                </a:lnTo>
                <a:lnTo>
                  <a:pt x="52700" y="52270"/>
                </a:lnTo>
                <a:lnTo>
                  <a:pt x="52730" y="52300"/>
                </a:lnTo>
                <a:lnTo>
                  <a:pt x="52780" y="52280"/>
                </a:lnTo>
                <a:lnTo>
                  <a:pt x="52790" y="52280"/>
                </a:lnTo>
                <a:lnTo>
                  <a:pt x="52800" y="52290"/>
                </a:lnTo>
                <a:lnTo>
                  <a:pt x="52810" y="52290"/>
                </a:lnTo>
                <a:lnTo>
                  <a:pt x="52830" y="52270"/>
                </a:lnTo>
                <a:lnTo>
                  <a:pt x="52860" y="52270"/>
                </a:lnTo>
                <a:lnTo>
                  <a:pt x="52870" y="52280"/>
                </a:lnTo>
                <a:lnTo>
                  <a:pt x="52880" y="52290"/>
                </a:lnTo>
                <a:lnTo>
                  <a:pt x="52890" y="52290"/>
                </a:lnTo>
                <a:lnTo>
                  <a:pt x="52900" y="52310"/>
                </a:lnTo>
                <a:lnTo>
                  <a:pt x="52920" y="52320"/>
                </a:lnTo>
                <a:lnTo>
                  <a:pt x="52960" y="52310"/>
                </a:lnTo>
                <a:lnTo>
                  <a:pt x="53000" y="52300"/>
                </a:lnTo>
                <a:lnTo>
                  <a:pt x="53010" y="52290"/>
                </a:lnTo>
                <a:lnTo>
                  <a:pt x="53050" y="52230"/>
                </a:lnTo>
                <a:lnTo>
                  <a:pt x="53060" y="52220"/>
                </a:lnTo>
                <a:lnTo>
                  <a:pt x="53090" y="52210"/>
                </a:lnTo>
                <a:lnTo>
                  <a:pt x="53120" y="52210"/>
                </a:lnTo>
                <a:lnTo>
                  <a:pt x="53130" y="52200"/>
                </a:lnTo>
                <a:lnTo>
                  <a:pt x="53160" y="52210"/>
                </a:lnTo>
                <a:lnTo>
                  <a:pt x="53180" y="52210"/>
                </a:lnTo>
                <a:lnTo>
                  <a:pt x="53180" y="52200"/>
                </a:lnTo>
                <a:lnTo>
                  <a:pt x="53190" y="52190"/>
                </a:lnTo>
                <a:lnTo>
                  <a:pt x="53210" y="52110"/>
                </a:lnTo>
                <a:lnTo>
                  <a:pt x="53230" y="52070"/>
                </a:lnTo>
                <a:lnTo>
                  <a:pt x="53270" y="52000"/>
                </a:lnTo>
                <a:lnTo>
                  <a:pt x="53260" y="51960"/>
                </a:lnTo>
                <a:lnTo>
                  <a:pt x="53290" y="51930"/>
                </a:lnTo>
                <a:lnTo>
                  <a:pt x="53290" y="51880"/>
                </a:lnTo>
                <a:lnTo>
                  <a:pt x="53300" y="51850"/>
                </a:lnTo>
                <a:lnTo>
                  <a:pt x="53310" y="51840"/>
                </a:lnTo>
                <a:lnTo>
                  <a:pt x="53320" y="51770"/>
                </a:lnTo>
                <a:lnTo>
                  <a:pt x="53340" y="51750"/>
                </a:lnTo>
                <a:lnTo>
                  <a:pt x="53360" y="51670"/>
                </a:lnTo>
                <a:lnTo>
                  <a:pt x="53370" y="51660"/>
                </a:lnTo>
                <a:lnTo>
                  <a:pt x="53390" y="51640"/>
                </a:lnTo>
                <a:lnTo>
                  <a:pt x="53400" y="51630"/>
                </a:lnTo>
                <a:lnTo>
                  <a:pt x="53440" y="51610"/>
                </a:lnTo>
                <a:lnTo>
                  <a:pt x="53480" y="51610"/>
                </a:lnTo>
                <a:lnTo>
                  <a:pt x="53500" y="51590"/>
                </a:lnTo>
                <a:lnTo>
                  <a:pt x="53540" y="51560"/>
                </a:lnTo>
                <a:lnTo>
                  <a:pt x="53600" y="51500"/>
                </a:lnTo>
                <a:lnTo>
                  <a:pt x="53630" y="51440"/>
                </a:lnTo>
                <a:lnTo>
                  <a:pt x="53660" y="51400"/>
                </a:lnTo>
                <a:lnTo>
                  <a:pt x="53680" y="51360"/>
                </a:lnTo>
                <a:lnTo>
                  <a:pt x="53670" y="51290"/>
                </a:lnTo>
                <a:lnTo>
                  <a:pt x="53670" y="51280"/>
                </a:lnTo>
                <a:lnTo>
                  <a:pt x="53680" y="51220"/>
                </a:lnTo>
                <a:lnTo>
                  <a:pt x="53690" y="51200"/>
                </a:lnTo>
                <a:lnTo>
                  <a:pt x="53680" y="51070"/>
                </a:lnTo>
                <a:lnTo>
                  <a:pt x="53710" y="50930"/>
                </a:lnTo>
                <a:lnTo>
                  <a:pt x="53690" y="50870"/>
                </a:lnTo>
                <a:lnTo>
                  <a:pt x="53680" y="50840"/>
                </a:lnTo>
                <a:lnTo>
                  <a:pt x="53680" y="50820"/>
                </a:lnTo>
                <a:lnTo>
                  <a:pt x="53700" y="50780"/>
                </a:lnTo>
                <a:lnTo>
                  <a:pt x="53700" y="50770"/>
                </a:lnTo>
                <a:lnTo>
                  <a:pt x="53710" y="50700"/>
                </a:lnTo>
                <a:lnTo>
                  <a:pt x="53690" y="50640"/>
                </a:lnTo>
                <a:lnTo>
                  <a:pt x="53700" y="50580"/>
                </a:lnTo>
                <a:lnTo>
                  <a:pt x="53690" y="50560"/>
                </a:lnTo>
                <a:lnTo>
                  <a:pt x="53680" y="50550"/>
                </a:lnTo>
                <a:lnTo>
                  <a:pt x="53690" y="50530"/>
                </a:lnTo>
                <a:lnTo>
                  <a:pt x="53680" y="50500"/>
                </a:lnTo>
                <a:lnTo>
                  <a:pt x="53680" y="50430"/>
                </a:lnTo>
                <a:lnTo>
                  <a:pt x="53670" y="50390"/>
                </a:lnTo>
                <a:lnTo>
                  <a:pt x="53660" y="50360"/>
                </a:lnTo>
                <a:lnTo>
                  <a:pt x="53650" y="50350"/>
                </a:lnTo>
                <a:lnTo>
                  <a:pt x="53640" y="50320"/>
                </a:lnTo>
                <a:lnTo>
                  <a:pt x="53660" y="50190"/>
                </a:lnTo>
                <a:lnTo>
                  <a:pt x="53750" y="50280"/>
                </a:lnTo>
                <a:lnTo>
                  <a:pt x="53820" y="50300"/>
                </a:lnTo>
                <a:lnTo>
                  <a:pt x="53920" y="50330"/>
                </a:lnTo>
                <a:lnTo>
                  <a:pt x="53930" y="50330"/>
                </a:lnTo>
                <a:lnTo>
                  <a:pt x="53940" y="50340"/>
                </a:lnTo>
                <a:lnTo>
                  <a:pt x="53960" y="50350"/>
                </a:lnTo>
                <a:lnTo>
                  <a:pt x="54000" y="50350"/>
                </a:lnTo>
                <a:lnTo>
                  <a:pt x="54060" y="50400"/>
                </a:lnTo>
                <a:lnTo>
                  <a:pt x="54100" y="50410"/>
                </a:lnTo>
                <a:lnTo>
                  <a:pt x="54150" y="50410"/>
                </a:lnTo>
                <a:lnTo>
                  <a:pt x="54200" y="50430"/>
                </a:lnTo>
                <a:lnTo>
                  <a:pt x="54220" y="50470"/>
                </a:lnTo>
                <a:lnTo>
                  <a:pt x="54250" y="50500"/>
                </a:lnTo>
                <a:lnTo>
                  <a:pt x="54270" y="50510"/>
                </a:lnTo>
                <a:lnTo>
                  <a:pt x="54320" y="50530"/>
                </a:lnTo>
                <a:lnTo>
                  <a:pt x="54370" y="50580"/>
                </a:lnTo>
                <a:lnTo>
                  <a:pt x="54390" y="50630"/>
                </a:lnTo>
                <a:lnTo>
                  <a:pt x="54410" y="50660"/>
                </a:lnTo>
                <a:lnTo>
                  <a:pt x="54420" y="50680"/>
                </a:lnTo>
                <a:lnTo>
                  <a:pt x="54510" y="50800"/>
                </a:lnTo>
                <a:lnTo>
                  <a:pt x="54530" y="50800"/>
                </a:lnTo>
                <a:lnTo>
                  <a:pt x="54560" y="50840"/>
                </a:lnTo>
                <a:lnTo>
                  <a:pt x="54570" y="50850"/>
                </a:lnTo>
                <a:lnTo>
                  <a:pt x="54590" y="50870"/>
                </a:lnTo>
                <a:lnTo>
                  <a:pt x="54600" y="50880"/>
                </a:lnTo>
                <a:lnTo>
                  <a:pt x="54620" y="50900"/>
                </a:lnTo>
                <a:lnTo>
                  <a:pt x="54720" y="50960"/>
                </a:lnTo>
                <a:lnTo>
                  <a:pt x="54730" y="50980"/>
                </a:lnTo>
                <a:lnTo>
                  <a:pt x="54730" y="51000"/>
                </a:lnTo>
                <a:lnTo>
                  <a:pt x="54740" y="51020"/>
                </a:lnTo>
                <a:lnTo>
                  <a:pt x="54760" y="51040"/>
                </a:lnTo>
                <a:lnTo>
                  <a:pt x="54760" y="51070"/>
                </a:lnTo>
                <a:lnTo>
                  <a:pt x="54760" y="51080"/>
                </a:lnTo>
                <a:lnTo>
                  <a:pt x="54780" y="51110"/>
                </a:lnTo>
                <a:lnTo>
                  <a:pt x="54840" y="51190"/>
                </a:lnTo>
                <a:lnTo>
                  <a:pt x="54890" y="51200"/>
                </a:lnTo>
                <a:lnTo>
                  <a:pt x="54910" y="51220"/>
                </a:lnTo>
                <a:lnTo>
                  <a:pt x="54990" y="51320"/>
                </a:lnTo>
                <a:lnTo>
                  <a:pt x="55020" y="51330"/>
                </a:lnTo>
                <a:lnTo>
                  <a:pt x="55030" y="51340"/>
                </a:lnTo>
                <a:lnTo>
                  <a:pt x="55040" y="51350"/>
                </a:lnTo>
                <a:lnTo>
                  <a:pt x="55050" y="51370"/>
                </a:lnTo>
                <a:lnTo>
                  <a:pt x="55060" y="51380"/>
                </a:lnTo>
                <a:lnTo>
                  <a:pt x="55070" y="51440"/>
                </a:lnTo>
                <a:lnTo>
                  <a:pt x="55080" y="51450"/>
                </a:lnTo>
                <a:lnTo>
                  <a:pt x="55090" y="51480"/>
                </a:lnTo>
                <a:lnTo>
                  <a:pt x="55100" y="51500"/>
                </a:lnTo>
                <a:lnTo>
                  <a:pt x="55120" y="51520"/>
                </a:lnTo>
                <a:lnTo>
                  <a:pt x="55130" y="51530"/>
                </a:lnTo>
                <a:lnTo>
                  <a:pt x="55200" y="51570"/>
                </a:lnTo>
                <a:lnTo>
                  <a:pt x="55300" y="51630"/>
                </a:lnTo>
                <a:lnTo>
                  <a:pt x="55320" y="51660"/>
                </a:lnTo>
                <a:lnTo>
                  <a:pt x="55330" y="51670"/>
                </a:lnTo>
                <a:lnTo>
                  <a:pt x="55340" y="51680"/>
                </a:lnTo>
                <a:lnTo>
                  <a:pt x="55370" y="51720"/>
                </a:lnTo>
                <a:lnTo>
                  <a:pt x="55420" y="51730"/>
                </a:lnTo>
                <a:lnTo>
                  <a:pt x="55480" y="51740"/>
                </a:lnTo>
                <a:lnTo>
                  <a:pt x="55540" y="51760"/>
                </a:lnTo>
                <a:lnTo>
                  <a:pt x="55650" y="51760"/>
                </a:lnTo>
                <a:lnTo>
                  <a:pt x="55720" y="51760"/>
                </a:lnTo>
                <a:lnTo>
                  <a:pt x="55830" y="51750"/>
                </a:lnTo>
                <a:lnTo>
                  <a:pt x="55850" y="51750"/>
                </a:lnTo>
                <a:lnTo>
                  <a:pt x="55880" y="51740"/>
                </a:lnTo>
                <a:lnTo>
                  <a:pt x="55920" y="51740"/>
                </a:lnTo>
                <a:lnTo>
                  <a:pt x="55980" y="51720"/>
                </a:lnTo>
                <a:lnTo>
                  <a:pt x="56050" y="51700"/>
                </a:lnTo>
                <a:lnTo>
                  <a:pt x="56140" y="51720"/>
                </a:lnTo>
                <a:lnTo>
                  <a:pt x="56200" y="51730"/>
                </a:lnTo>
                <a:lnTo>
                  <a:pt x="56210" y="51730"/>
                </a:lnTo>
                <a:lnTo>
                  <a:pt x="56240" y="51740"/>
                </a:lnTo>
                <a:lnTo>
                  <a:pt x="56280" y="51760"/>
                </a:lnTo>
                <a:lnTo>
                  <a:pt x="56290" y="51800"/>
                </a:lnTo>
                <a:lnTo>
                  <a:pt x="56330" y="51800"/>
                </a:lnTo>
                <a:lnTo>
                  <a:pt x="56350" y="51800"/>
                </a:lnTo>
                <a:lnTo>
                  <a:pt x="56390" y="51850"/>
                </a:lnTo>
                <a:lnTo>
                  <a:pt x="56400" y="51930"/>
                </a:lnTo>
                <a:lnTo>
                  <a:pt x="56440" y="52020"/>
                </a:lnTo>
                <a:lnTo>
                  <a:pt x="56480" y="52120"/>
                </a:lnTo>
                <a:lnTo>
                  <a:pt x="56520" y="52250"/>
                </a:lnTo>
                <a:lnTo>
                  <a:pt x="56540" y="52290"/>
                </a:lnTo>
                <a:lnTo>
                  <a:pt x="56560" y="52340"/>
                </a:lnTo>
                <a:lnTo>
                  <a:pt x="56600" y="52440"/>
                </a:lnTo>
                <a:lnTo>
                  <a:pt x="56650" y="52550"/>
                </a:lnTo>
                <a:lnTo>
                  <a:pt x="56720" y="52690"/>
                </a:lnTo>
                <a:lnTo>
                  <a:pt x="56780" y="52810"/>
                </a:lnTo>
                <a:lnTo>
                  <a:pt x="56820" y="52910"/>
                </a:lnTo>
                <a:lnTo>
                  <a:pt x="56820" y="52990"/>
                </a:lnTo>
                <a:lnTo>
                  <a:pt x="56790" y="53000"/>
                </a:lnTo>
                <a:lnTo>
                  <a:pt x="56780" y="53000"/>
                </a:lnTo>
                <a:lnTo>
                  <a:pt x="56780" y="53010"/>
                </a:lnTo>
                <a:lnTo>
                  <a:pt x="56760" y="53020"/>
                </a:lnTo>
                <a:lnTo>
                  <a:pt x="56740" y="53060"/>
                </a:lnTo>
                <a:lnTo>
                  <a:pt x="56720" y="53060"/>
                </a:lnTo>
                <a:lnTo>
                  <a:pt x="56710" y="53060"/>
                </a:lnTo>
                <a:lnTo>
                  <a:pt x="56700" y="53060"/>
                </a:lnTo>
                <a:lnTo>
                  <a:pt x="56690" y="53050"/>
                </a:lnTo>
                <a:lnTo>
                  <a:pt x="56660" y="53050"/>
                </a:lnTo>
                <a:lnTo>
                  <a:pt x="56650" y="53050"/>
                </a:lnTo>
                <a:lnTo>
                  <a:pt x="56630" y="53030"/>
                </a:lnTo>
                <a:lnTo>
                  <a:pt x="56600" y="53030"/>
                </a:lnTo>
                <a:lnTo>
                  <a:pt x="56570" y="53040"/>
                </a:lnTo>
                <a:lnTo>
                  <a:pt x="56550" y="53060"/>
                </a:lnTo>
                <a:lnTo>
                  <a:pt x="56510" y="53060"/>
                </a:lnTo>
                <a:lnTo>
                  <a:pt x="56490" y="53070"/>
                </a:lnTo>
                <a:lnTo>
                  <a:pt x="56480" y="53110"/>
                </a:lnTo>
                <a:lnTo>
                  <a:pt x="56430" y="53160"/>
                </a:lnTo>
                <a:lnTo>
                  <a:pt x="56350" y="53150"/>
                </a:lnTo>
                <a:lnTo>
                  <a:pt x="56290" y="53170"/>
                </a:lnTo>
                <a:lnTo>
                  <a:pt x="56220" y="53200"/>
                </a:lnTo>
                <a:lnTo>
                  <a:pt x="56110" y="53260"/>
                </a:lnTo>
                <a:lnTo>
                  <a:pt x="55800" y="53360"/>
                </a:lnTo>
                <a:lnTo>
                  <a:pt x="55700" y="53400"/>
                </a:lnTo>
                <a:lnTo>
                  <a:pt x="55650" y="53420"/>
                </a:lnTo>
                <a:lnTo>
                  <a:pt x="55610" y="53500"/>
                </a:lnTo>
                <a:lnTo>
                  <a:pt x="55600" y="53520"/>
                </a:lnTo>
                <a:lnTo>
                  <a:pt x="55560" y="53570"/>
                </a:lnTo>
                <a:lnTo>
                  <a:pt x="55570" y="53630"/>
                </a:lnTo>
                <a:lnTo>
                  <a:pt x="55610" y="53650"/>
                </a:lnTo>
                <a:lnTo>
                  <a:pt x="55680" y="53650"/>
                </a:lnTo>
                <a:lnTo>
                  <a:pt x="55730" y="53640"/>
                </a:lnTo>
                <a:lnTo>
                  <a:pt x="55780" y="53660"/>
                </a:lnTo>
                <a:lnTo>
                  <a:pt x="55800" y="53690"/>
                </a:lnTo>
                <a:lnTo>
                  <a:pt x="55770" y="53730"/>
                </a:lnTo>
                <a:lnTo>
                  <a:pt x="55720" y="53770"/>
                </a:lnTo>
                <a:lnTo>
                  <a:pt x="55660" y="53800"/>
                </a:lnTo>
                <a:lnTo>
                  <a:pt x="55570" y="53840"/>
                </a:lnTo>
                <a:lnTo>
                  <a:pt x="55550" y="53880"/>
                </a:lnTo>
                <a:lnTo>
                  <a:pt x="55520" y="53940"/>
                </a:lnTo>
                <a:lnTo>
                  <a:pt x="55510" y="54060"/>
                </a:lnTo>
                <a:lnTo>
                  <a:pt x="55470" y="54160"/>
                </a:lnTo>
                <a:lnTo>
                  <a:pt x="55490" y="54170"/>
                </a:lnTo>
                <a:lnTo>
                  <a:pt x="55510" y="54170"/>
                </a:lnTo>
                <a:lnTo>
                  <a:pt x="55580" y="54220"/>
                </a:lnTo>
                <a:lnTo>
                  <a:pt x="55670" y="54220"/>
                </a:lnTo>
                <a:lnTo>
                  <a:pt x="55680" y="54230"/>
                </a:lnTo>
                <a:lnTo>
                  <a:pt x="55690" y="54240"/>
                </a:lnTo>
                <a:lnTo>
                  <a:pt x="55720" y="54270"/>
                </a:lnTo>
                <a:lnTo>
                  <a:pt x="55740" y="54320"/>
                </a:lnTo>
                <a:lnTo>
                  <a:pt x="55760" y="54340"/>
                </a:lnTo>
                <a:lnTo>
                  <a:pt x="55770" y="54350"/>
                </a:lnTo>
                <a:lnTo>
                  <a:pt x="55780" y="54360"/>
                </a:lnTo>
                <a:lnTo>
                  <a:pt x="55820" y="54380"/>
                </a:lnTo>
                <a:lnTo>
                  <a:pt x="55850" y="54410"/>
                </a:lnTo>
                <a:lnTo>
                  <a:pt x="55900" y="54460"/>
                </a:lnTo>
                <a:lnTo>
                  <a:pt x="55980" y="54510"/>
                </a:lnTo>
                <a:lnTo>
                  <a:pt x="56000" y="54520"/>
                </a:lnTo>
                <a:lnTo>
                  <a:pt x="56040" y="54540"/>
                </a:lnTo>
                <a:lnTo>
                  <a:pt x="56050" y="54580"/>
                </a:lnTo>
                <a:lnTo>
                  <a:pt x="56120" y="54660"/>
                </a:lnTo>
                <a:lnTo>
                  <a:pt x="56300" y="54820"/>
                </a:lnTo>
                <a:lnTo>
                  <a:pt x="56460" y="55020"/>
                </a:lnTo>
                <a:lnTo>
                  <a:pt x="56470" y="55030"/>
                </a:lnTo>
                <a:lnTo>
                  <a:pt x="56500" y="55050"/>
                </a:lnTo>
                <a:lnTo>
                  <a:pt x="56530" y="55080"/>
                </a:lnTo>
                <a:lnTo>
                  <a:pt x="56560" y="55110"/>
                </a:lnTo>
                <a:lnTo>
                  <a:pt x="56600" y="55140"/>
                </a:lnTo>
                <a:lnTo>
                  <a:pt x="56640" y="55180"/>
                </a:lnTo>
                <a:lnTo>
                  <a:pt x="56680" y="55280"/>
                </a:lnTo>
                <a:lnTo>
                  <a:pt x="56760" y="55460"/>
                </a:lnTo>
                <a:lnTo>
                  <a:pt x="56810" y="55500"/>
                </a:lnTo>
                <a:lnTo>
                  <a:pt x="56850" y="55460"/>
                </a:lnTo>
                <a:lnTo>
                  <a:pt x="56860" y="55460"/>
                </a:lnTo>
                <a:lnTo>
                  <a:pt x="56970" y="55410"/>
                </a:lnTo>
                <a:lnTo>
                  <a:pt x="57010" y="55400"/>
                </a:lnTo>
                <a:lnTo>
                  <a:pt x="57020" y="55400"/>
                </a:lnTo>
                <a:lnTo>
                  <a:pt x="57070" y="55390"/>
                </a:lnTo>
                <a:lnTo>
                  <a:pt x="57090" y="55380"/>
                </a:lnTo>
                <a:lnTo>
                  <a:pt x="57100" y="55370"/>
                </a:lnTo>
                <a:lnTo>
                  <a:pt x="57130" y="55350"/>
                </a:lnTo>
                <a:lnTo>
                  <a:pt x="57140" y="55330"/>
                </a:lnTo>
                <a:lnTo>
                  <a:pt x="57160" y="55310"/>
                </a:lnTo>
                <a:lnTo>
                  <a:pt x="57180" y="55310"/>
                </a:lnTo>
                <a:lnTo>
                  <a:pt x="57200" y="55300"/>
                </a:lnTo>
                <a:lnTo>
                  <a:pt x="57230" y="55280"/>
                </a:lnTo>
                <a:lnTo>
                  <a:pt x="57240" y="55280"/>
                </a:lnTo>
                <a:lnTo>
                  <a:pt x="57280" y="55270"/>
                </a:lnTo>
                <a:lnTo>
                  <a:pt x="57340" y="55250"/>
                </a:lnTo>
                <a:lnTo>
                  <a:pt x="57380" y="55220"/>
                </a:lnTo>
                <a:lnTo>
                  <a:pt x="57390" y="55220"/>
                </a:lnTo>
                <a:lnTo>
                  <a:pt x="57420" y="55210"/>
                </a:lnTo>
                <a:lnTo>
                  <a:pt x="57450" y="55200"/>
                </a:lnTo>
                <a:lnTo>
                  <a:pt x="57480" y="55210"/>
                </a:lnTo>
                <a:lnTo>
                  <a:pt x="57520" y="55210"/>
                </a:lnTo>
                <a:lnTo>
                  <a:pt x="57560" y="55210"/>
                </a:lnTo>
                <a:lnTo>
                  <a:pt x="57610" y="55230"/>
                </a:lnTo>
                <a:lnTo>
                  <a:pt x="57630" y="55240"/>
                </a:lnTo>
                <a:lnTo>
                  <a:pt x="57650" y="55240"/>
                </a:lnTo>
                <a:lnTo>
                  <a:pt x="57680" y="55250"/>
                </a:lnTo>
                <a:lnTo>
                  <a:pt x="57720" y="55260"/>
                </a:lnTo>
                <a:lnTo>
                  <a:pt x="57740" y="55260"/>
                </a:lnTo>
                <a:lnTo>
                  <a:pt x="57770" y="55250"/>
                </a:lnTo>
                <a:lnTo>
                  <a:pt x="57810" y="55240"/>
                </a:lnTo>
                <a:lnTo>
                  <a:pt x="57930" y="55160"/>
                </a:lnTo>
                <a:lnTo>
                  <a:pt x="57940" y="55170"/>
                </a:lnTo>
                <a:lnTo>
                  <a:pt x="57960" y="55190"/>
                </a:lnTo>
                <a:lnTo>
                  <a:pt x="57960" y="55210"/>
                </a:lnTo>
                <a:lnTo>
                  <a:pt x="57940" y="55250"/>
                </a:lnTo>
                <a:lnTo>
                  <a:pt x="57940" y="55270"/>
                </a:lnTo>
                <a:lnTo>
                  <a:pt x="57950" y="55270"/>
                </a:lnTo>
                <a:lnTo>
                  <a:pt x="57980" y="55300"/>
                </a:lnTo>
                <a:lnTo>
                  <a:pt x="57980" y="55310"/>
                </a:lnTo>
                <a:lnTo>
                  <a:pt x="57960" y="55320"/>
                </a:lnTo>
                <a:lnTo>
                  <a:pt x="57950" y="55340"/>
                </a:lnTo>
                <a:lnTo>
                  <a:pt x="57970" y="55370"/>
                </a:lnTo>
                <a:lnTo>
                  <a:pt x="57980" y="55390"/>
                </a:lnTo>
                <a:lnTo>
                  <a:pt x="57970" y="55430"/>
                </a:lnTo>
                <a:lnTo>
                  <a:pt x="57980" y="55450"/>
                </a:lnTo>
                <a:lnTo>
                  <a:pt x="58000" y="55430"/>
                </a:lnTo>
                <a:lnTo>
                  <a:pt x="58010" y="55460"/>
                </a:lnTo>
                <a:lnTo>
                  <a:pt x="58000" y="55490"/>
                </a:lnTo>
                <a:lnTo>
                  <a:pt x="58070" y="55500"/>
                </a:lnTo>
                <a:lnTo>
                  <a:pt x="58140" y="55500"/>
                </a:lnTo>
                <a:lnTo>
                  <a:pt x="58200" y="55490"/>
                </a:lnTo>
                <a:lnTo>
                  <a:pt x="58240" y="55500"/>
                </a:lnTo>
                <a:lnTo>
                  <a:pt x="58320" y="55550"/>
                </a:lnTo>
                <a:lnTo>
                  <a:pt x="58410" y="55590"/>
                </a:lnTo>
                <a:lnTo>
                  <a:pt x="58530" y="55630"/>
                </a:lnTo>
                <a:lnTo>
                  <a:pt x="58640" y="55650"/>
                </a:lnTo>
                <a:lnTo>
                  <a:pt x="58730" y="55660"/>
                </a:lnTo>
                <a:lnTo>
                  <a:pt x="58840" y="55670"/>
                </a:lnTo>
                <a:lnTo>
                  <a:pt x="58960" y="55690"/>
                </a:lnTo>
                <a:lnTo>
                  <a:pt x="59140" y="55700"/>
                </a:lnTo>
                <a:lnTo>
                  <a:pt x="59230" y="55720"/>
                </a:lnTo>
                <a:lnTo>
                  <a:pt x="59280" y="55740"/>
                </a:lnTo>
                <a:lnTo>
                  <a:pt x="59300" y="55810"/>
                </a:lnTo>
                <a:lnTo>
                  <a:pt x="59300" y="55830"/>
                </a:lnTo>
                <a:lnTo>
                  <a:pt x="59300" y="55840"/>
                </a:lnTo>
                <a:lnTo>
                  <a:pt x="59300" y="55850"/>
                </a:lnTo>
                <a:lnTo>
                  <a:pt x="59290" y="55870"/>
                </a:lnTo>
                <a:lnTo>
                  <a:pt x="59290" y="55880"/>
                </a:lnTo>
                <a:lnTo>
                  <a:pt x="59290" y="55890"/>
                </a:lnTo>
                <a:lnTo>
                  <a:pt x="59290" y="55910"/>
                </a:lnTo>
                <a:lnTo>
                  <a:pt x="59270" y="56110"/>
                </a:lnTo>
                <a:lnTo>
                  <a:pt x="59290" y="56240"/>
                </a:lnTo>
                <a:lnTo>
                  <a:pt x="59330" y="56340"/>
                </a:lnTo>
                <a:lnTo>
                  <a:pt x="59330" y="56390"/>
                </a:lnTo>
                <a:lnTo>
                  <a:pt x="59350" y="56510"/>
                </a:lnTo>
                <a:lnTo>
                  <a:pt x="59340" y="56560"/>
                </a:lnTo>
                <a:lnTo>
                  <a:pt x="59340" y="56570"/>
                </a:lnTo>
                <a:lnTo>
                  <a:pt x="59340" y="56610"/>
                </a:lnTo>
                <a:lnTo>
                  <a:pt x="59320" y="56650"/>
                </a:lnTo>
                <a:lnTo>
                  <a:pt x="59330" y="56650"/>
                </a:lnTo>
                <a:lnTo>
                  <a:pt x="59340" y="56680"/>
                </a:lnTo>
                <a:lnTo>
                  <a:pt x="59350" y="56750"/>
                </a:lnTo>
                <a:lnTo>
                  <a:pt x="59370" y="56780"/>
                </a:lnTo>
                <a:lnTo>
                  <a:pt x="59390" y="56850"/>
                </a:lnTo>
                <a:lnTo>
                  <a:pt x="59410" y="56910"/>
                </a:lnTo>
                <a:lnTo>
                  <a:pt x="59460" y="56930"/>
                </a:lnTo>
                <a:lnTo>
                  <a:pt x="59490" y="56940"/>
                </a:lnTo>
                <a:lnTo>
                  <a:pt x="59510" y="56960"/>
                </a:lnTo>
                <a:lnTo>
                  <a:pt x="59520" y="56990"/>
                </a:lnTo>
                <a:lnTo>
                  <a:pt x="59530" y="57010"/>
                </a:lnTo>
                <a:lnTo>
                  <a:pt x="59520" y="57020"/>
                </a:lnTo>
                <a:lnTo>
                  <a:pt x="59470" y="57050"/>
                </a:lnTo>
                <a:lnTo>
                  <a:pt x="59460" y="57050"/>
                </a:lnTo>
                <a:lnTo>
                  <a:pt x="59380" y="57040"/>
                </a:lnTo>
                <a:lnTo>
                  <a:pt x="59300" y="57020"/>
                </a:lnTo>
                <a:lnTo>
                  <a:pt x="59220" y="57020"/>
                </a:lnTo>
                <a:lnTo>
                  <a:pt x="59170" y="57020"/>
                </a:lnTo>
                <a:lnTo>
                  <a:pt x="59140" y="57020"/>
                </a:lnTo>
                <a:lnTo>
                  <a:pt x="59090" y="57060"/>
                </a:lnTo>
                <a:lnTo>
                  <a:pt x="59060" y="57080"/>
                </a:lnTo>
                <a:lnTo>
                  <a:pt x="59010" y="57080"/>
                </a:lnTo>
                <a:lnTo>
                  <a:pt x="58960" y="57090"/>
                </a:lnTo>
                <a:lnTo>
                  <a:pt x="58920" y="57140"/>
                </a:lnTo>
                <a:lnTo>
                  <a:pt x="58850" y="57160"/>
                </a:lnTo>
                <a:lnTo>
                  <a:pt x="58840" y="57170"/>
                </a:lnTo>
                <a:lnTo>
                  <a:pt x="58800" y="57210"/>
                </a:lnTo>
                <a:lnTo>
                  <a:pt x="58730" y="57310"/>
                </a:lnTo>
                <a:lnTo>
                  <a:pt x="58690" y="57330"/>
                </a:lnTo>
                <a:lnTo>
                  <a:pt x="58670" y="57330"/>
                </a:lnTo>
                <a:lnTo>
                  <a:pt x="58640" y="57310"/>
                </a:lnTo>
                <a:lnTo>
                  <a:pt x="58620" y="57310"/>
                </a:lnTo>
                <a:lnTo>
                  <a:pt x="58600" y="57290"/>
                </a:lnTo>
                <a:lnTo>
                  <a:pt x="58560" y="57280"/>
                </a:lnTo>
                <a:lnTo>
                  <a:pt x="58550" y="57280"/>
                </a:lnTo>
                <a:lnTo>
                  <a:pt x="58530" y="57270"/>
                </a:lnTo>
                <a:lnTo>
                  <a:pt x="58490" y="57300"/>
                </a:lnTo>
                <a:lnTo>
                  <a:pt x="58460" y="57300"/>
                </a:lnTo>
                <a:lnTo>
                  <a:pt x="58430" y="57300"/>
                </a:lnTo>
                <a:lnTo>
                  <a:pt x="58400" y="57280"/>
                </a:lnTo>
                <a:lnTo>
                  <a:pt x="58350" y="57280"/>
                </a:lnTo>
                <a:lnTo>
                  <a:pt x="58330" y="57290"/>
                </a:lnTo>
                <a:lnTo>
                  <a:pt x="58300" y="57340"/>
                </a:lnTo>
                <a:lnTo>
                  <a:pt x="58280" y="57400"/>
                </a:lnTo>
                <a:lnTo>
                  <a:pt x="58260" y="57440"/>
                </a:lnTo>
                <a:lnTo>
                  <a:pt x="58230" y="57530"/>
                </a:lnTo>
                <a:lnTo>
                  <a:pt x="58200" y="57570"/>
                </a:lnTo>
                <a:lnTo>
                  <a:pt x="58170" y="57580"/>
                </a:lnTo>
                <a:lnTo>
                  <a:pt x="58140" y="57590"/>
                </a:lnTo>
                <a:lnTo>
                  <a:pt x="58100" y="57590"/>
                </a:lnTo>
                <a:lnTo>
                  <a:pt x="58060" y="57590"/>
                </a:lnTo>
                <a:lnTo>
                  <a:pt x="58020" y="57580"/>
                </a:lnTo>
                <a:lnTo>
                  <a:pt x="57970" y="57580"/>
                </a:lnTo>
                <a:lnTo>
                  <a:pt x="57950" y="57590"/>
                </a:lnTo>
                <a:lnTo>
                  <a:pt x="57930" y="57630"/>
                </a:lnTo>
                <a:lnTo>
                  <a:pt x="57920" y="57660"/>
                </a:lnTo>
                <a:lnTo>
                  <a:pt x="57910" y="57680"/>
                </a:lnTo>
                <a:lnTo>
                  <a:pt x="57860" y="57710"/>
                </a:lnTo>
                <a:lnTo>
                  <a:pt x="57850" y="57730"/>
                </a:lnTo>
                <a:lnTo>
                  <a:pt x="57820" y="57760"/>
                </a:lnTo>
                <a:lnTo>
                  <a:pt x="57800" y="57760"/>
                </a:lnTo>
                <a:lnTo>
                  <a:pt x="57780" y="57750"/>
                </a:lnTo>
                <a:lnTo>
                  <a:pt x="57740" y="57700"/>
                </a:lnTo>
                <a:lnTo>
                  <a:pt x="57740" y="57690"/>
                </a:lnTo>
                <a:lnTo>
                  <a:pt x="57770" y="57690"/>
                </a:lnTo>
                <a:lnTo>
                  <a:pt x="57800" y="57660"/>
                </a:lnTo>
                <a:lnTo>
                  <a:pt x="57800" y="57650"/>
                </a:lnTo>
                <a:lnTo>
                  <a:pt x="57790" y="57640"/>
                </a:lnTo>
                <a:lnTo>
                  <a:pt x="57790" y="57630"/>
                </a:lnTo>
                <a:lnTo>
                  <a:pt x="57810" y="57610"/>
                </a:lnTo>
                <a:lnTo>
                  <a:pt x="57800" y="57590"/>
                </a:lnTo>
                <a:lnTo>
                  <a:pt x="57810" y="57580"/>
                </a:lnTo>
                <a:lnTo>
                  <a:pt x="57830" y="57540"/>
                </a:lnTo>
                <a:lnTo>
                  <a:pt x="57830" y="57530"/>
                </a:lnTo>
                <a:lnTo>
                  <a:pt x="57860" y="57510"/>
                </a:lnTo>
                <a:lnTo>
                  <a:pt x="57870" y="57510"/>
                </a:lnTo>
                <a:lnTo>
                  <a:pt x="57890" y="57520"/>
                </a:lnTo>
                <a:lnTo>
                  <a:pt x="57900" y="57500"/>
                </a:lnTo>
                <a:lnTo>
                  <a:pt x="57890" y="57490"/>
                </a:lnTo>
                <a:lnTo>
                  <a:pt x="57890" y="57480"/>
                </a:lnTo>
                <a:lnTo>
                  <a:pt x="57870" y="57480"/>
                </a:lnTo>
                <a:lnTo>
                  <a:pt x="57880" y="57470"/>
                </a:lnTo>
                <a:lnTo>
                  <a:pt x="57890" y="57460"/>
                </a:lnTo>
                <a:lnTo>
                  <a:pt x="57900" y="57460"/>
                </a:lnTo>
                <a:lnTo>
                  <a:pt x="57910" y="57440"/>
                </a:lnTo>
                <a:lnTo>
                  <a:pt x="57900" y="57410"/>
                </a:lnTo>
                <a:lnTo>
                  <a:pt x="57910" y="57400"/>
                </a:lnTo>
                <a:lnTo>
                  <a:pt x="57930" y="57380"/>
                </a:lnTo>
                <a:lnTo>
                  <a:pt x="57950" y="57360"/>
                </a:lnTo>
                <a:lnTo>
                  <a:pt x="57950" y="57350"/>
                </a:lnTo>
                <a:lnTo>
                  <a:pt x="57940" y="57360"/>
                </a:lnTo>
                <a:lnTo>
                  <a:pt x="57930" y="57360"/>
                </a:lnTo>
                <a:lnTo>
                  <a:pt x="57890" y="57400"/>
                </a:lnTo>
                <a:lnTo>
                  <a:pt x="57860" y="57400"/>
                </a:lnTo>
                <a:lnTo>
                  <a:pt x="57840" y="57400"/>
                </a:lnTo>
                <a:lnTo>
                  <a:pt x="57800" y="57430"/>
                </a:lnTo>
                <a:lnTo>
                  <a:pt x="57740" y="57430"/>
                </a:lnTo>
                <a:lnTo>
                  <a:pt x="57710" y="57460"/>
                </a:lnTo>
                <a:lnTo>
                  <a:pt x="57670" y="57480"/>
                </a:lnTo>
                <a:lnTo>
                  <a:pt x="57660" y="57480"/>
                </a:lnTo>
                <a:lnTo>
                  <a:pt x="57630" y="57480"/>
                </a:lnTo>
                <a:lnTo>
                  <a:pt x="57610" y="57480"/>
                </a:lnTo>
                <a:lnTo>
                  <a:pt x="57600" y="57490"/>
                </a:lnTo>
                <a:lnTo>
                  <a:pt x="57580" y="57480"/>
                </a:lnTo>
                <a:lnTo>
                  <a:pt x="57530" y="57480"/>
                </a:lnTo>
                <a:lnTo>
                  <a:pt x="57510" y="57480"/>
                </a:lnTo>
                <a:lnTo>
                  <a:pt x="57500" y="57490"/>
                </a:lnTo>
                <a:lnTo>
                  <a:pt x="57450" y="57490"/>
                </a:lnTo>
                <a:lnTo>
                  <a:pt x="57410" y="57510"/>
                </a:lnTo>
                <a:lnTo>
                  <a:pt x="57380" y="57510"/>
                </a:lnTo>
                <a:lnTo>
                  <a:pt x="57340" y="57540"/>
                </a:lnTo>
                <a:lnTo>
                  <a:pt x="57310" y="57560"/>
                </a:lnTo>
                <a:lnTo>
                  <a:pt x="57270" y="57570"/>
                </a:lnTo>
                <a:lnTo>
                  <a:pt x="57250" y="57570"/>
                </a:lnTo>
                <a:lnTo>
                  <a:pt x="57220" y="57570"/>
                </a:lnTo>
                <a:lnTo>
                  <a:pt x="57180" y="57570"/>
                </a:lnTo>
                <a:lnTo>
                  <a:pt x="57140" y="57560"/>
                </a:lnTo>
                <a:lnTo>
                  <a:pt x="57080" y="57560"/>
                </a:lnTo>
                <a:lnTo>
                  <a:pt x="57060" y="57560"/>
                </a:lnTo>
                <a:lnTo>
                  <a:pt x="57010" y="57560"/>
                </a:lnTo>
                <a:lnTo>
                  <a:pt x="56960" y="57550"/>
                </a:lnTo>
                <a:lnTo>
                  <a:pt x="56900" y="57550"/>
                </a:lnTo>
                <a:lnTo>
                  <a:pt x="56850" y="57540"/>
                </a:lnTo>
                <a:lnTo>
                  <a:pt x="56760" y="57530"/>
                </a:lnTo>
                <a:lnTo>
                  <a:pt x="56720" y="57530"/>
                </a:lnTo>
                <a:lnTo>
                  <a:pt x="56670" y="57520"/>
                </a:lnTo>
                <a:lnTo>
                  <a:pt x="56620" y="57520"/>
                </a:lnTo>
                <a:lnTo>
                  <a:pt x="56580" y="57520"/>
                </a:lnTo>
                <a:lnTo>
                  <a:pt x="56560" y="57510"/>
                </a:lnTo>
                <a:lnTo>
                  <a:pt x="56540" y="57510"/>
                </a:lnTo>
                <a:lnTo>
                  <a:pt x="56520" y="57510"/>
                </a:lnTo>
                <a:lnTo>
                  <a:pt x="56480" y="57510"/>
                </a:lnTo>
                <a:lnTo>
                  <a:pt x="56440" y="57500"/>
                </a:lnTo>
                <a:lnTo>
                  <a:pt x="56410" y="57500"/>
                </a:lnTo>
                <a:lnTo>
                  <a:pt x="56370" y="57500"/>
                </a:lnTo>
                <a:lnTo>
                  <a:pt x="56330" y="57500"/>
                </a:lnTo>
                <a:lnTo>
                  <a:pt x="56300" y="57510"/>
                </a:lnTo>
                <a:lnTo>
                  <a:pt x="56290" y="57510"/>
                </a:lnTo>
                <a:lnTo>
                  <a:pt x="56280" y="57530"/>
                </a:lnTo>
                <a:lnTo>
                  <a:pt x="56280" y="57560"/>
                </a:lnTo>
                <a:lnTo>
                  <a:pt x="56300" y="57570"/>
                </a:lnTo>
                <a:lnTo>
                  <a:pt x="56320" y="57590"/>
                </a:lnTo>
                <a:lnTo>
                  <a:pt x="56320" y="57610"/>
                </a:lnTo>
                <a:lnTo>
                  <a:pt x="56320" y="57650"/>
                </a:lnTo>
                <a:lnTo>
                  <a:pt x="56300" y="57680"/>
                </a:lnTo>
                <a:lnTo>
                  <a:pt x="56290" y="57700"/>
                </a:lnTo>
                <a:lnTo>
                  <a:pt x="56270" y="57710"/>
                </a:lnTo>
                <a:lnTo>
                  <a:pt x="56230" y="57720"/>
                </a:lnTo>
                <a:lnTo>
                  <a:pt x="56190" y="57720"/>
                </a:lnTo>
                <a:lnTo>
                  <a:pt x="56140" y="57720"/>
                </a:lnTo>
                <a:lnTo>
                  <a:pt x="56090" y="57720"/>
                </a:lnTo>
                <a:lnTo>
                  <a:pt x="56030" y="57730"/>
                </a:lnTo>
                <a:lnTo>
                  <a:pt x="55960" y="57740"/>
                </a:lnTo>
                <a:lnTo>
                  <a:pt x="55900" y="57740"/>
                </a:lnTo>
                <a:lnTo>
                  <a:pt x="55870" y="57750"/>
                </a:lnTo>
                <a:lnTo>
                  <a:pt x="55830" y="57750"/>
                </a:lnTo>
                <a:lnTo>
                  <a:pt x="55810" y="57760"/>
                </a:lnTo>
                <a:lnTo>
                  <a:pt x="55800" y="57780"/>
                </a:lnTo>
                <a:lnTo>
                  <a:pt x="55780" y="57810"/>
                </a:lnTo>
                <a:lnTo>
                  <a:pt x="55760" y="57830"/>
                </a:lnTo>
                <a:lnTo>
                  <a:pt x="55730" y="57900"/>
                </a:lnTo>
                <a:lnTo>
                  <a:pt x="55710" y="57930"/>
                </a:lnTo>
                <a:lnTo>
                  <a:pt x="55700" y="57970"/>
                </a:lnTo>
                <a:lnTo>
                  <a:pt x="55690" y="57990"/>
                </a:lnTo>
                <a:lnTo>
                  <a:pt x="55690" y="58020"/>
                </a:lnTo>
                <a:lnTo>
                  <a:pt x="55690" y="58040"/>
                </a:lnTo>
                <a:lnTo>
                  <a:pt x="55710" y="58070"/>
                </a:lnTo>
                <a:lnTo>
                  <a:pt x="55720" y="58080"/>
                </a:lnTo>
                <a:lnTo>
                  <a:pt x="55770" y="58130"/>
                </a:lnTo>
                <a:lnTo>
                  <a:pt x="55820" y="58180"/>
                </a:lnTo>
                <a:lnTo>
                  <a:pt x="55850" y="58220"/>
                </a:lnTo>
                <a:lnTo>
                  <a:pt x="55850" y="58230"/>
                </a:lnTo>
                <a:lnTo>
                  <a:pt x="55860" y="58240"/>
                </a:lnTo>
                <a:lnTo>
                  <a:pt x="55860" y="58250"/>
                </a:lnTo>
                <a:lnTo>
                  <a:pt x="55870" y="58260"/>
                </a:lnTo>
                <a:lnTo>
                  <a:pt x="55860" y="58260"/>
                </a:lnTo>
                <a:lnTo>
                  <a:pt x="55860" y="58280"/>
                </a:lnTo>
                <a:lnTo>
                  <a:pt x="55760" y="58430"/>
                </a:lnTo>
                <a:lnTo>
                  <a:pt x="55730" y="58470"/>
                </a:lnTo>
                <a:lnTo>
                  <a:pt x="55710" y="58500"/>
                </a:lnTo>
                <a:lnTo>
                  <a:pt x="55700" y="58520"/>
                </a:lnTo>
                <a:lnTo>
                  <a:pt x="55690" y="58530"/>
                </a:lnTo>
                <a:lnTo>
                  <a:pt x="55690" y="58540"/>
                </a:lnTo>
                <a:lnTo>
                  <a:pt x="55680" y="58550"/>
                </a:lnTo>
                <a:lnTo>
                  <a:pt x="55690" y="58720"/>
                </a:lnTo>
                <a:lnTo>
                  <a:pt x="55720" y="58750"/>
                </a:lnTo>
                <a:lnTo>
                  <a:pt x="55720" y="58760"/>
                </a:lnTo>
                <a:lnTo>
                  <a:pt x="55730" y="58760"/>
                </a:lnTo>
                <a:lnTo>
                  <a:pt x="55730" y="58790"/>
                </a:lnTo>
                <a:lnTo>
                  <a:pt x="55750" y="58830"/>
                </a:lnTo>
                <a:lnTo>
                  <a:pt x="55790" y="58870"/>
                </a:lnTo>
                <a:lnTo>
                  <a:pt x="55800" y="58890"/>
                </a:lnTo>
                <a:lnTo>
                  <a:pt x="55810" y="58920"/>
                </a:lnTo>
                <a:lnTo>
                  <a:pt x="55810" y="58940"/>
                </a:lnTo>
                <a:lnTo>
                  <a:pt x="55770" y="58970"/>
                </a:lnTo>
                <a:lnTo>
                  <a:pt x="55710" y="59010"/>
                </a:lnTo>
                <a:lnTo>
                  <a:pt x="55710" y="59030"/>
                </a:lnTo>
                <a:lnTo>
                  <a:pt x="55710" y="59060"/>
                </a:lnTo>
                <a:lnTo>
                  <a:pt x="55710" y="59110"/>
                </a:lnTo>
                <a:lnTo>
                  <a:pt x="55730" y="59140"/>
                </a:lnTo>
                <a:lnTo>
                  <a:pt x="55750" y="59160"/>
                </a:lnTo>
                <a:lnTo>
                  <a:pt x="55790" y="59190"/>
                </a:lnTo>
                <a:lnTo>
                  <a:pt x="55840" y="59210"/>
                </a:lnTo>
                <a:lnTo>
                  <a:pt x="55900" y="59240"/>
                </a:lnTo>
                <a:lnTo>
                  <a:pt x="55940" y="59270"/>
                </a:lnTo>
                <a:lnTo>
                  <a:pt x="55970" y="59290"/>
                </a:lnTo>
                <a:lnTo>
                  <a:pt x="55960" y="59350"/>
                </a:lnTo>
                <a:lnTo>
                  <a:pt x="55940" y="59410"/>
                </a:lnTo>
                <a:lnTo>
                  <a:pt x="55940" y="59420"/>
                </a:lnTo>
                <a:lnTo>
                  <a:pt x="55950" y="59450"/>
                </a:lnTo>
                <a:lnTo>
                  <a:pt x="55940" y="59470"/>
                </a:lnTo>
                <a:lnTo>
                  <a:pt x="55940" y="59500"/>
                </a:lnTo>
                <a:lnTo>
                  <a:pt x="55940" y="59530"/>
                </a:lnTo>
                <a:lnTo>
                  <a:pt x="55950" y="59570"/>
                </a:lnTo>
                <a:lnTo>
                  <a:pt x="55960" y="59590"/>
                </a:lnTo>
                <a:lnTo>
                  <a:pt x="55990" y="59620"/>
                </a:lnTo>
                <a:lnTo>
                  <a:pt x="56020" y="59620"/>
                </a:lnTo>
                <a:lnTo>
                  <a:pt x="56050" y="59630"/>
                </a:lnTo>
                <a:lnTo>
                  <a:pt x="56080" y="59630"/>
                </a:lnTo>
                <a:lnTo>
                  <a:pt x="56120" y="59630"/>
                </a:lnTo>
                <a:lnTo>
                  <a:pt x="56190" y="59650"/>
                </a:lnTo>
                <a:lnTo>
                  <a:pt x="56220" y="59660"/>
                </a:lnTo>
                <a:lnTo>
                  <a:pt x="56250" y="59670"/>
                </a:lnTo>
                <a:lnTo>
                  <a:pt x="56290" y="59690"/>
                </a:lnTo>
                <a:lnTo>
                  <a:pt x="56320" y="59710"/>
                </a:lnTo>
                <a:lnTo>
                  <a:pt x="56320" y="59730"/>
                </a:lnTo>
                <a:lnTo>
                  <a:pt x="56270" y="59800"/>
                </a:lnTo>
                <a:lnTo>
                  <a:pt x="56260" y="59800"/>
                </a:lnTo>
                <a:lnTo>
                  <a:pt x="56250" y="59800"/>
                </a:lnTo>
                <a:lnTo>
                  <a:pt x="56240" y="59810"/>
                </a:lnTo>
                <a:lnTo>
                  <a:pt x="56240" y="59900"/>
                </a:lnTo>
                <a:lnTo>
                  <a:pt x="56210" y="59990"/>
                </a:lnTo>
                <a:lnTo>
                  <a:pt x="56180" y="60020"/>
                </a:lnTo>
                <a:lnTo>
                  <a:pt x="56180" y="60030"/>
                </a:lnTo>
                <a:lnTo>
                  <a:pt x="56190" y="60060"/>
                </a:lnTo>
                <a:lnTo>
                  <a:pt x="56200" y="60090"/>
                </a:lnTo>
                <a:lnTo>
                  <a:pt x="56220" y="60140"/>
                </a:lnTo>
                <a:lnTo>
                  <a:pt x="56230" y="60200"/>
                </a:lnTo>
                <a:lnTo>
                  <a:pt x="56240" y="60240"/>
                </a:lnTo>
                <a:lnTo>
                  <a:pt x="56230" y="60280"/>
                </a:lnTo>
                <a:lnTo>
                  <a:pt x="56240" y="60310"/>
                </a:lnTo>
                <a:lnTo>
                  <a:pt x="56240" y="60340"/>
                </a:lnTo>
                <a:lnTo>
                  <a:pt x="56250" y="60390"/>
                </a:lnTo>
                <a:lnTo>
                  <a:pt x="56260" y="60440"/>
                </a:lnTo>
                <a:lnTo>
                  <a:pt x="56260" y="60470"/>
                </a:lnTo>
                <a:lnTo>
                  <a:pt x="56280" y="60480"/>
                </a:lnTo>
                <a:lnTo>
                  <a:pt x="56290" y="60490"/>
                </a:lnTo>
                <a:lnTo>
                  <a:pt x="56320" y="60510"/>
                </a:lnTo>
                <a:lnTo>
                  <a:pt x="56330" y="60510"/>
                </a:lnTo>
                <a:lnTo>
                  <a:pt x="56350" y="60490"/>
                </a:lnTo>
                <a:lnTo>
                  <a:pt x="56370" y="60470"/>
                </a:lnTo>
                <a:lnTo>
                  <a:pt x="56400" y="60460"/>
                </a:lnTo>
                <a:lnTo>
                  <a:pt x="56430" y="60460"/>
                </a:lnTo>
                <a:lnTo>
                  <a:pt x="56460" y="60480"/>
                </a:lnTo>
                <a:lnTo>
                  <a:pt x="56480" y="60490"/>
                </a:lnTo>
                <a:lnTo>
                  <a:pt x="56490" y="60490"/>
                </a:lnTo>
                <a:lnTo>
                  <a:pt x="56540" y="60490"/>
                </a:lnTo>
                <a:lnTo>
                  <a:pt x="56600" y="60520"/>
                </a:lnTo>
                <a:lnTo>
                  <a:pt x="56600" y="60530"/>
                </a:lnTo>
                <a:lnTo>
                  <a:pt x="56610" y="60530"/>
                </a:lnTo>
                <a:lnTo>
                  <a:pt x="56620" y="60530"/>
                </a:lnTo>
                <a:lnTo>
                  <a:pt x="56620" y="60540"/>
                </a:lnTo>
                <a:lnTo>
                  <a:pt x="56610" y="60560"/>
                </a:lnTo>
                <a:lnTo>
                  <a:pt x="56620" y="60570"/>
                </a:lnTo>
                <a:lnTo>
                  <a:pt x="56640" y="60610"/>
                </a:lnTo>
                <a:lnTo>
                  <a:pt x="56630" y="60610"/>
                </a:lnTo>
                <a:lnTo>
                  <a:pt x="56630" y="60620"/>
                </a:lnTo>
                <a:lnTo>
                  <a:pt x="56610" y="60610"/>
                </a:lnTo>
                <a:lnTo>
                  <a:pt x="56600" y="60620"/>
                </a:lnTo>
                <a:lnTo>
                  <a:pt x="56590" y="60630"/>
                </a:lnTo>
                <a:lnTo>
                  <a:pt x="56590" y="60640"/>
                </a:lnTo>
                <a:lnTo>
                  <a:pt x="56580" y="60640"/>
                </a:lnTo>
                <a:lnTo>
                  <a:pt x="56570" y="60640"/>
                </a:lnTo>
                <a:lnTo>
                  <a:pt x="56560" y="60640"/>
                </a:lnTo>
                <a:lnTo>
                  <a:pt x="56570" y="60660"/>
                </a:lnTo>
                <a:lnTo>
                  <a:pt x="56590" y="60680"/>
                </a:lnTo>
                <a:lnTo>
                  <a:pt x="56600" y="60710"/>
                </a:lnTo>
                <a:lnTo>
                  <a:pt x="56590" y="60740"/>
                </a:lnTo>
                <a:lnTo>
                  <a:pt x="56600" y="60760"/>
                </a:lnTo>
                <a:lnTo>
                  <a:pt x="56620" y="60770"/>
                </a:lnTo>
                <a:lnTo>
                  <a:pt x="56630" y="60770"/>
                </a:lnTo>
                <a:lnTo>
                  <a:pt x="56630" y="60780"/>
                </a:lnTo>
                <a:lnTo>
                  <a:pt x="56630" y="60790"/>
                </a:lnTo>
                <a:lnTo>
                  <a:pt x="56630" y="60800"/>
                </a:lnTo>
                <a:lnTo>
                  <a:pt x="56620" y="60800"/>
                </a:lnTo>
                <a:lnTo>
                  <a:pt x="56610" y="60800"/>
                </a:lnTo>
                <a:lnTo>
                  <a:pt x="56590" y="60810"/>
                </a:lnTo>
                <a:lnTo>
                  <a:pt x="56570" y="60800"/>
                </a:lnTo>
                <a:lnTo>
                  <a:pt x="56560" y="60800"/>
                </a:lnTo>
                <a:lnTo>
                  <a:pt x="56560" y="60820"/>
                </a:lnTo>
                <a:lnTo>
                  <a:pt x="56560" y="60830"/>
                </a:lnTo>
                <a:lnTo>
                  <a:pt x="56550" y="60840"/>
                </a:lnTo>
                <a:lnTo>
                  <a:pt x="56550" y="60850"/>
                </a:lnTo>
                <a:lnTo>
                  <a:pt x="56550" y="60860"/>
                </a:lnTo>
                <a:lnTo>
                  <a:pt x="56550" y="60870"/>
                </a:lnTo>
                <a:lnTo>
                  <a:pt x="56560" y="60880"/>
                </a:lnTo>
                <a:lnTo>
                  <a:pt x="56600" y="60910"/>
                </a:lnTo>
                <a:lnTo>
                  <a:pt x="56600" y="60920"/>
                </a:lnTo>
                <a:lnTo>
                  <a:pt x="56600" y="60930"/>
                </a:lnTo>
                <a:lnTo>
                  <a:pt x="56590" y="60940"/>
                </a:lnTo>
                <a:lnTo>
                  <a:pt x="56580" y="60950"/>
                </a:lnTo>
                <a:lnTo>
                  <a:pt x="56570" y="60980"/>
                </a:lnTo>
                <a:lnTo>
                  <a:pt x="56580" y="60990"/>
                </a:lnTo>
                <a:lnTo>
                  <a:pt x="56590" y="61000"/>
                </a:lnTo>
                <a:lnTo>
                  <a:pt x="56580" y="61080"/>
                </a:lnTo>
                <a:lnTo>
                  <a:pt x="56530" y="61150"/>
                </a:lnTo>
                <a:lnTo>
                  <a:pt x="56530" y="61210"/>
                </a:lnTo>
                <a:lnTo>
                  <a:pt x="56520" y="61250"/>
                </a:lnTo>
                <a:lnTo>
                  <a:pt x="56460" y="61310"/>
                </a:lnTo>
                <a:lnTo>
                  <a:pt x="56440" y="61330"/>
                </a:lnTo>
                <a:lnTo>
                  <a:pt x="56410" y="61380"/>
                </a:lnTo>
                <a:lnTo>
                  <a:pt x="56400" y="61440"/>
                </a:lnTo>
                <a:lnTo>
                  <a:pt x="56420" y="61460"/>
                </a:lnTo>
                <a:lnTo>
                  <a:pt x="56410" y="61480"/>
                </a:lnTo>
                <a:lnTo>
                  <a:pt x="56370" y="61530"/>
                </a:lnTo>
                <a:lnTo>
                  <a:pt x="56360" y="61560"/>
                </a:lnTo>
                <a:lnTo>
                  <a:pt x="56350" y="61580"/>
                </a:lnTo>
                <a:lnTo>
                  <a:pt x="56360" y="61600"/>
                </a:lnTo>
                <a:lnTo>
                  <a:pt x="56350" y="61610"/>
                </a:lnTo>
                <a:lnTo>
                  <a:pt x="56350" y="61630"/>
                </a:lnTo>
                <a:lnTo>
                  <a:pt x="56350" y="61650"/>
                </a:lnTo>
                <a:lnTo>
                  <a:pt x="56360" y="61680"/>
                </a:lnTo>
                <a:lnTo>
                  <a:pt x="56360" y="61700"/>
                </a:lnTo>
                <a:lnTo>
                  <a:pt x="56360" y="61720"/>
                </a:lnTo>
                <a:lnTo>
                  <a:pt x="56370" y="61730"/>
                </a:lnTo>
                <a:lnTo>
                  <a:pt x="56360" y="61740"/>
                </a:lnTo>
                <a:lnTo>
                  <a:pt x="56350" y="61760"/>
                </a:lnTo>
                <a:lnTo>
                  <a:pt x="56320" y="61790"/>
                </a:lnTo>
                <a:lnTo>
                  <a:pt x="56270" y="61840"/>
                </a:lnTo>
                <a:lnTo>
                  <a:pt x="56290" y="61870"/>
                </a:lnTo>
                <a:lnTo>
                  <a:pt x="56290" y="61880"/>
                </a:lnTo>
                <a:lnTo>
                  <a:pt x="56280" y="61900"/>
                </a:lnTo>
                <a:lnTo>
                  <a:pt x="56270" y="61930"/>
                </a:lnTo>
                <a:lnTo>
                  <a:pt x="56280" y="61970"/>
                </a:lnTo>
                <a:lnTo>
                  <a:pt x="56250" y="62040"/>
                </a:lnTo>
                <a:lnTo>
                  <a:pt x="56220" y="62110"/>
                </a:lnTo>
                <a:lnTo>
                  <a:pt x="56200" y="62200"/>
                </a:lnTo>
                <a:lnTo>
                  <a:pt x="56140" y="62290"/>
                </a:lnTo>
                <a:lnTo>
                  <a:pt x="56120" y="62310"/>
                </a:lnTo>
                <a:lnTo>
                  <a:pt x="56110" y="62320"/>
                </a:lnTo>
                <a:lnTo>
                  <a:pt x="56090" y="62350"/>
                </a:lnTo>
                <a:lnTo>
                  <a:pt x="56080" y="62360"/>
                </a:lnTo>
                <a:lnTo>
                  <a:pt x="56070" y="62400"/>
                </a:lnTo>
                <a:lnTo>
                  <a:pt x="56020" y="62470"/>
                </a:lnTo>
                <a:lnTo>
                  <a:pt x="56020" y="62490"/>
                </a:lnTo>
                <a:lnTo>
                  <a:pt x="56040" y="62520"/>
                </a:lnTo>
                <a:lnTo>
                  <a:pt x="56070" y="62540"/>
                </a:lnTo>
                <a:lnTo>
                  <a:pt x="56110" y="62550"/>
                </a:lnTo>
                <a:lnTo>
                  <a:pt x="56140" y="62580"/>
                </a:lnTo>
                <a:lnTo>
                  <a:pt x="56160" y="62610"/>
                </a:lnTo>
                <a:lnTo>
                  <a:pt x="56190" y="62650"/>
                </a:lnTo>
                <a:lnTo>
                  <a:pt x="56230" y="62710"/>
                </a:lnTo>
                <a:lnTo>
                  <a:pt x="56240" y="62730"/>
                </a:lnTo>
                <a:lnTo>
                  <a:pt x="56250" y="62790"/>
                </a:lnTo>
                <a:lnTo>
                  <a:pt x="56280" y="62830"/>
                </a:lnTo>
                <a:lnTo>
                  <a:pt x="56330" y="62870"/>
                </a:lnTo>
                <a:lnTo>
                  <a:pt x="56370" y="62890"/>
                </a:lnTo>
                <a:lnTo>
                  <a:pt x="56420" y="62900"/>
                </a:lnTo>
                <a:lnTo>
                  <a:pt x="56470" y="62910"/>
                </a:lnTo>
                <a:lnTo>
                  <a:pt x="56510" y="62910"/>
                </a:lnTo>
                <a:lnTo>
                  <a:pt x="56540" y="62910"/>
                </a:lnTo>
                <a:lnTo>
                  <a:pt x="56550" y="62910"/>
                </a:lnTo>
                <a:lnTo>
                  <a:pt x="56570" y="62910"/>
                </a:lnTo>
                <a:lnTo>
                  <a:pt x="56590" y="62910"/>
                </a:lnTo>
                <a:lnTo>
                  <a:pt x="56610" y="62920"/>
                </a:lnTo>
                <a:lnTo>
                  <a:pt x="56630" y="62930"/>
                </a:lnTo>
                <a:lnTo>
                  <a:pt x="56650" y="62940"/>
                </a:lnTo>
                <a:lnTo>
                  <a:pt x="56670" y="62960"/>
                </a:lnTo>
                <a:lnTo>
                  <a:pt x="56670" y="62970"/>
                </a:lnTo>
                <a:lnTo>
                  <a:pt x="56670" y="62990"/>
                </a:lnTo>
                <a:lnTo>
                  <a:pt x="56680" y="63010"/>
                </a:lnTo>
                <a:lnTo>
                  <a:pt x="56700" y="63030"/>
                </a:lnTo>
                <a:lnTo>
                  <a:pt x="56720" y="63050"/>
                </a:lnTo>
                <a:lnTo>
                  <a:pt x="56750" y="63060"/>
                </a:lnTo>
                <a:lnTo>
                  <a:pt x="56770" y="63080"/>
                </a:lnTo>
                <a:lnTo>
                  <a:pt x="56770" y="63100"/>
                </a:lnTo>
                <a:lnTo>
                  <a:pt x="56780" y="63130"/>
                </a:lnTo>
                <a:lnTo>
                  <a:pt x="56800" y="63140"/>
                </a:lnTo>
                <a:lnTo>
                  <a:pt x="56820" y="63140"/>
                </a:lnTo>
                <a:lnTo>
                  <a:pt x="56850" y="63150"/>
                </a:lnTo>
                <a:lnTo>
                  <a:pt x="56880" y="63150"/>
                </a:lnTo>
                <a:lnTo>
                  <a:pt x="56900" y="63160"/>
                </a:lnTo>
                <a:lnTo>
                  <a:pt x="56930" y="63180"/>
                </a:lnTo>
                <a:lnTo>
                  <a:pt x="56970" y="63200"/>
                </a:lnTo>
                <a:lnTo>
                  <a:pt x="57010" y="63200"/>
                </a:lnTo>
                <a:lnTo>
                  <a:pt x="57030" y="63190"/>
                </a:lnTo>
                <a:lnTo>
                  <a:pt x="57050" y="63170"/>
                </a:lnTo>
                <a:lnTo>
                  <a:pt x="57100" y="63170"/>
                </a:lnTo>
                <a:lnTo>
                  <a:pt x="57130" y="63170"/>
                </a:lnTo>
                <a:lnTo>
                  <a:pt x="57170" y="63170"/>
                </a:lnTo>
                <a:lnTo>
                  <a:pt x="57200" y="63170"/>
                </a:lnTo>
                <a:lnTo>
                  <a:pt x="57240" y="63190"/>
                </a:lnTo>
                <a:lnTo>
                  <a:pt x="57250" y="63200"/>
                </a:lnTo>
                <a:lnTo>
                  <a:pt x="57250" y="63210"/>
                </a:lnTo>
                <a:lnTo>
                  <a:pt x="57250" y="63220"/>
                </a:lnTo>
                <a:lnTo>
                  <a:pt x="57200" y="63290"/>
                </a:lnTo>
                <a:lnTo>
                  <a:pt x="57210" y="63290"/>
                </a:lnTo>
                <a:lnTo>
                  <a:pt x="57220" y="63290"/>
                </a:lnTo>
                <a:lnTo>
                  <a:pt x="57240" y="63280"/>
                </a:lnTo>
                <a:lnTo>
                  <a:pt x="57260" y="63280"/>
                </a:lnTo>
                <a:lnTo>
                  <a:pt x="57220" y="63340"/>
                </a:lnTo>
                <a:lnTo>
                  <a:pt x="57220" y="63350"/>
                </a:lnTo>
                <a:lnTo>
                  <a:pt x="57230" y="63390"/>
                </a:lnTo>
                <a:lnTo>
                  <a:pt x="57220" y="63410"/>
                </a:lnTo>
                <a:lnTo>
                  <a:pt x="57210" y="63420"/>
                </a:lnTo>
                <a:lnTo>
                  <a:pt x="57190" y="63440"/>
                </a:lnTo>
                <a:lnTo>
                  <a:pt x="57180" y="63450"/>
                </a:lnTo>
                <a:lnTo>
                  <a:pt x="57210" y="63470"/>
                </a:lnTo>
                <a:lnTo>
                  <a:pt x="57180" y="63480"/>
                </a:lnTo>
                <a:lnTo>
                  <a:pt x="57160" y="63520"/>
                </a:lnTo>
                <a:lnTo>
                  <a:pt x="57150" y="63540"/>
                </a:lnTo>
                <a:lnTo>
                  <a:pt x="57120" y="63550"/>
                </a:lnTo>
                <a:lnTo>
                  <a:pt x="57110" y="63560"/>
                </a:lnTo>
                <a:lnTo>
                  <a:pt x="57120" y="63590"/>
                </a:lnTo>
                <a:lnTo>
                  <a:pt x="57100" y="63620"/>
                </a:lnTo>
                <a:lnTo>
                  <a:pt x="57100" y="63630"/>
                </a:lnTo>
                <a:lnTo>
                  <a:pt x="57100" y="63640"/>
                </a:lnTo>
                <a:lnTo>
                  <a:pt x="57120" y="63650"/>
                </a:lnTo>
                <a:lnTo>
                  <a:pt x="57120" y="63660"/>
                </a:lnTo>
                <a:lnTo>
                  <a:pt x="57140" y="63670"/>
                </a:lnTo>
                <a:lnTo>
                  <a:pt x="57130" y="63690"/>
                </a:lnTo>
                <a:lnTo>
                  <a:pt x="57120" y="63690"/>
                </a:lnTo>
                <a:lnTo>
                  <a:pt x="57160" y="63720"/>
                </a:lnTo>
                <a:lnTo>
                  <a:pt x="57160" y="63740"/>
                </a:lnTo>
                <a:lnTo>
                  <a:pt x="57170" y="63780"/>
                </a:lnTo>
                <a:lnTo>
                  <a:pt x="57160" y="63800"/>
                </a:lnTo>
                <a:lnTo>
                  <a:pt x="57160" y="63790"/>
                </a:lnTo>
                <a:lnTo>
                  <a:pt x="57150" y="63790"/>
                </a:lnTo>
                <a:lnTo>
                  <a:pt x="57140" y="63790"/>
                </a:lnTo>
                <a:lnTo>
                  <a:pt x="57130" y="63830"/>
                </a:lnTo>
                <a:lnTo>
                  <a:pt x="57100" y="63810"/>
                </a:lnTo>
                <a:lnTo>
                  <a:pt x="57090" y="63820"/>
                </a:lnTo>
                <a:lnTo>
                  <a:pt x="57070" y="63840"/>
                </a:lnTo>
                <a:lnTo>
                  <a:pt x="57090" y="63850"/>
                </a:lnTo>
                <a:lnTo>
                  <a:pt x="57040" y="63870"/>
                </a:lnTo>
                <a:lnTo>
                  <a:pt x="57040" y="63880"/>
                </a:lnTo>
                <a:lnTo>
                  <a:pt x="57040" y="63890"/>
                </a:lnTo>
                <a:lnTo>
                  <a:pt x="57020" y="63930"/>
                </a:lnTo>
                <a:lnTo>
                  <a:pt x="57030" y="63950"/>
                </a:lnTo>
                <a:lnTo>
                  <a:pt x="57020" y="63970"/>
                </a:lnTo>
                <a:lnTo>
                  <a:pt x="57010" y="63970"/>
                </a:lnTo>
                <a:lnTo>
                  <a:pt x="57020" y="63980"/>
                </a:lnTo>
                <a:lnTo>
                  <a:pt x="57020" y="63990"/>
                </a:lnTo>
                <a:lnTo>
                  <a:pt x="57020" y="64010"/>
                </a:lnTo>
                <a:lnTo>
                  <a:pt x="57010" y="64040"/>
                </a:lnTo>
                <a:lnTo>
                  <a:pt x="57010" y="64050"/>
                </a:lnTo>
                <a:lnTo>
                  <a:pt x="57010" y="64070"/>
                </a:lnTo>
                <a:lnTo>
                  <a:pt x="57030" y="64080"/>
                </a:lnTo>
                <a:lnTo>
                  <a:pt x="57020" y="64100"/>
                </a:lnTo>
                <a:lnTo>
                  <a:pt x="57020" y="64110"/>
                </a:lnTo>
                <a:lnTo>
                  <a:pt x="57010" y="64130"/>
                </a:lnTo>
                <a:lnTo>
                  <a:pt x="57010" y="64140"/>
                </a:lnTo>
                <a:lnTo>
                  <a:pt x="57000" y="64140"/>
                </a:lnTo>
                <a:lnTo>
                  <a:pt x="56980" y="64150"/>
                </a:lnTo>
                <a:lnTo>
                  <a:pt x="56990" y="64210"/>
                </a:lnTo>
                <a:lnTo>
                  <a:pt x="56970" y="64230"/>
                </a:lnTo>
                <a:lnTo>
                  <a:pt x="56960" y="64270"/>
                </a:lnTo>
                <a:lnTo>
                  <a:pt x="56950" y="64320"/>
                </a:lnTo>
                <a:lnTo>
                  <a:pt x="56950" y="64360"/>
                </a:lnTo>
                <a:lnTo>
                  <a:pt x="56940" y="64360"/>
                </a:lnTo>
                <a:lnTo>
                  <a:pt x="56950" y="64380"/>
                </a:lnTo>
                <a:lnTo>
                  <a:pt x="56940" y="64390"/>
                </a:lnTo>
                <a:lnTo>
                  <a:pt x="56970" y="64400"/>
                </a:lnTo>
                <a:lnTo>
                  <a:pt x="56990" y="64400"/>
                </a:lnTo>
                <a:lnTo>
                  <a:pt x="57010" y="64410"/>
                </a:lnTo>
                <a:lnTo>
                  <a:pt x="57030" y="64410"/>
                </a:lnTo>
                <a:lnTo>
                  <a:pt x="57040" y="64420"/>
                </a:lnTo>
                <a:lnTo>
                  <a:pt x="57040" y="64430"/>
                </a:lnTo>
                <a:lnTo>
                  <a:pt x="57030" y="64470"/>
                </a:lnTo>
                <a:lnTo>
                  <a:pt x="57020" y="64530"/>
                </a:lnTo>
                <a:lnTo>
                  <a:pt x="57020" y="64540"/>
                </a:lnTo>
                <a:lnTo>
                  <a:pt x="57030" y="64570"/>
                </a:lnTo>
                <a:lnTo>
                  <a:pt x="57050" y="64590"/>
                </a:lnTo>
                <a:lnTo>
                  <a:pt x="57040" y="64610"/>
                </a:lnTo>
                <a:lnTo>
                  <a:pt x="57040" y="64620"/>
                </a:lnTo>
                <a:lnTo>
                  <a:pt x="57040" y="64640"/>
                </a:lnTo>
                <a:lnTo>
                  <a:pt x="57030" y="64680"/>
                </a:lnTo>
                <a:lnTo>
                  <a:pt x="57050" y="64690"/>
                </a:lnTo>
                <a:lnTo>
                  <a:pt x="57050" y="64710"/>
                </a:lnTo>
                <a:lnTo>
                  <a:pt x="57050" y="64730"/>
                </a:lnTo>
                <a:lnTo>
                  <a:pt x="57030" y="64770"/>
                </a:lnTo>
                <a:lnTo>
                  <a:pt x="57020" y="64800"/>
                </a:lnTo>
                <a:lnTo>
                  <a:pt x="57030" y="64800"/>
                </a:lnTo>
                <a:lnTo>
                  <a:pt x="57040" y="64790"/>
                </a:lnTo>
                <a:lnTo>
                  <a:pt x="57060" y="64780"/>
                </a:lnTo>
                <a:lnTo>
                  <a:pt x="57060" y="64790"/>
                </a:lnTo>
                <a:lnTo>
                  <a:pt x="57060" y="64800"/>
                </a:lnTo>
                <a:lnTo>
                  <a:pt x="57050" y="64810"/>
                </a:lnTo>
                <a:lnTo>
                  <a:pt x="57050" y="64820"/>
                </a:lnTo>
                <a:lnTo>
                  <a:pt x="57040" y="64930"/>
                </a:lnTo>
                <a:lnTo>
                  <a:pt x="57040" y="64980"/>
                </a:lnTo>
                <a:lnTo>
                  <a:pt x="57030" y="65050"/>
                </a:lnTo>
                <a:lnTo>
                  <a:pt x="57030" y="65080"/>
                </a:lnTo>
                <a:lnTo>
                  <a:pt x="57020" y="65100"/>
                </a:lnTo>
                <a:lnTo>
                  <a:pt x="57010" y="65130"/>
                </a:lnTo>
                <a:lnTo>
                  <a:pt x="57020" y="65160"/>
                </a:lnTo>
                <a:lnTo>
                  <a:pt x="57000" y="65210"/>
                </a:lnTo>
                <a:lnTo>
                  <a:pt x="57040" y="65230"/>
                </a:lnTo>
                <a:lnTo>
                  <a:pt x="57060" y="65240"/>
                </a:lnTo>
                <a:lnTo>
                  <a:pt x="57100" y="65240"/>
                </a:lnTo>
                <a:lnTo>
                  <a:pt x="57110" y="65250"/>
                </a:lnTo>
                <a:lnTo>
                  <a:pt x="57100" y="65310"/>
                </a:lnTo>
                <a:lnTo>
                  <a:pt x="57140" y="65340"/>
                </a:lnTo>
                <a:lnTo>
                  <a:pt x="57140" y="65360"/>
                </a:lnTo>
                <a:lnTo>
                  <a:pt x="57140" y="65370"/>
                </a:lnTo>
                <a:lnTo>
                  <a:pt x="57120" y="65390"/>
                </a:lnTo>
                <a:lnTo>
                  <a:pt x="57110" y="65410"/>
                </a:lnTo>
                <a:lnTo>
                  <a:pt x="57110" y="65430"/>
                </a:lnTo>
                <a:lnTo>
                  <a:pt x="57110" y="65440"/>
                </a:lnTo>
                <a:lnTo>
                  <a:pt x="57100" y="65460"/>
                </a:lnTo>
                <a:lnTo>
                  <a:pt x="57090" y="65470"/>
                </a:lnTo>
                <a:lnTo>
                  <a:pt x="57090" y="65480"/>
                </a:lnTo>
                <a:lnTo>
                  <a:pt x="57050" y="65500"/>
                </a:lnTo>
                <a:lnTo>
                  <a:pt x="57050" y="65510"/>
                </a:lnTo>
                <a:lnTo>
                  <a:pt x="57060" y="65530"/>
                </a:lnTo>
                <a:lnTo>
                  <a:pt x="57050" y="65550"/>
                </a:lnTo>
                <a:lnTo>
                  <a:pt x="57030" y="65560"/>
                </a:lnTo>
                <a:lnTo>
                  <a:pt x="57030" y="65570"/>
                </a:lnTo>
                <a:lnTo>
                  <a:pt x="57030" y="65580"/>
                </a:lnTo>
                <a:lnTo>
                  <a:pt x="57050" y="65640"/>
                </a:lnTo>
                <a:lnTo>
                  <a:pt x="57070" y="65650"/>
                </a:lnTo>
                <a:lnTo>
                  <a:pt x="57070" y="65630"/>
                </a:lnTo>
                <a:lnTo>
                  <a:pt x="57080" y="65630"/>
                </a:lnTo>
                <a:lnTo>
                  <a:pt x="57090" y="65630"/>
                </a:lnTo>
                <a:lnTo>
                  <a:pt x="57090" y="65640"/>
                </a:lnTo>
                <a:lnTo>
                  <a:pt x="57100" y="65640"/>
                </a:lnTo>
                <a:lnTo>
                  <a:pt x="57090" y="65660"/>
                </a:lnTo>
                <a:lnTo>
                  <a:pt x="57090" y="65670"/>
                </a:lnTo>
                <a:lnTo>
                  <a:pt x="57100" y="65690"/>
                </a:lnTo>
                <a:lnTo>
                  <a:pt x="57120" y="65720"/>
                </a:lnTo>
                <a:lnTo>
                  <a:pt x="57140" y="65750"/>
                </a:lnTo>
                <a:lnTo>
                  <a:pt x="57120" y="65810"/>
                </a:lnTo>
                <a:lnTo>
                  <a:pt x="57090" y="65830"/>
                </a:lnTo>
                <a:lnTo>
                  <a:pt x="57080" y="65850"/>
                </a:lnTo>
                <a:lnTo>
                  <a:pt x="57090" y="65870"/>
                </a:lnTo>
                <a:lnTo>
                  <a:pt x="57080" y="65880"/>
                </a:lnTo>
                <a:lnTo>
                  <a:pt x="57070" y="65880"/>
                </a:lnTo>
                <a:lnTo>
                  <a:pt x="57060" y="65880"/>
                </a:lnTo>
                <a:lnTo>
                  <a:pt x="57050" y="65900"/>
                </a:lnTo>
                <a:lnTo>
                  <a:pt x="57040" y="65930"/>
                </a:lnTo>
                <a:lnTo>
                  <a:pt x="57050" y="65950"/>
                </a:lnTo>
                <a:lnTo>
                  <a:pt x="57030" y="65970"/>
                </a:lnTo>
                <a:lnTo>
                  <a:pt x="57020" y="65990"/>
                </a:lnTo>
                <a:lnTo>
                  <a:pt x="57010" y="66000"/>
                </a:lnTo>
                <a:lnTo>
                  <a:pt x="56970" y="66000"/>
                </a:lnTo>
                <a:lnTo>
                  <a:pt x="56960" y="66020"/>
                </a:lnTo>
                <a:lnTo>
                  <a:pt x="56940" y="66020"/>
                </a:lnTo>
                <a:lnTo>
                  <a:pt x="56940" y="66040"/>
                </a:lnTo>
                <a:lnTo>
                  <a:pt x="56910" y="66040"/>
                </a:lnTo>
                <a:lnTo>
                  <a:pt x="56910" y="66050"/>
                </a:lnTo>
                <a:lnTo>
                  <a:pt x="56930" y="66080"/>
                </a:lnTo>
                <a:lnTo>
                  <a:pt x="56920" y="66120"/>
                </a:lnTo>
                <a:lnTo>
                  <a:pt x="56920" y="66160"/>
                </a:lnTo>
                <a:lnTo>
                  <a:pt x="56920" y="66180"/>
                </a:lnTo>
                <a:lnTo>
                  <a:pt x="56950" y="66190"/>
                </a:lnTo>
                <a:lnTo>
                  <a:pt x="56950" y="66200"/>
                </a:lnTo>
                <a:lnTo>
                  <a:pt x="56940" y="66220"/>
                </a:lnTo>
                <a:lnTo>
                  <a:pt x="56960" y="66230"/>
                </a:lnTo>
                <a:lnTo>
                  <a:pt x="56970" y="66240"/>
                </a:lnTo>
                <a:lnTo>
                  <a:pt x="56970" y="66250"/>
                </a:lnTo>
                <a:lnTo>
                  <a:pt x="56970" y="66270"/>
                </a:lnTo>
                <a:lnTo>
                  <a:pt x="57010" y="66320"/>
                </a:lnTo>
                <a:lnTo>
                  <a:pt x="57010" y="66330"/>
                </a:lnTo>
                <a:lnTo>
                  <a:pt x="57010" y="66340"/>
                </a:lnTo>
                <a:lnTo>
                  <a:pt x="56990" y="66360"/>
                </a:lnTo>
                <a:lnTo>
                  <a:pt x="56990" y="66390"/>
                </a:lnTo>
                <a:lnTo>
                  <a:pt x="56980" y="66400"/>
                </a:lnTo>
                <a:lnTo>
                  <a:pt x="56970" y="66410"/>
                </a:lnTo>
                <a:lnTo>
                  <a:pt x="56960" y="66430"/>
                </a:lnTo>
                <a:lnTo>
                  <a:pt x="56970" y="66460"/>
                </a:lnTo>
                <a:lnTo>
                  <a:pt x="56980" y="66470"/>
                </a:lnTo>
                <a:lnTo>
                  <a:pt x="56990" y="66470"/>
                </a:lnTo>
                <a:lnTo>
                  <a:pt x="57000" y="66470"/>
                </a:lnTo>
                <a:lnTo>
                  <a:pt x="56980" y="66520"/>
                </a:lnTo>
                <a:lnTo>
                  <a:pt x="56980" y="66560"/>
                </a:lnTo>
                <a:lnTo>
                  <a:pt x="56970" y="66580"/>
                </a:lnTo>
                <a:lnTo>
                  <a:pt x="56970" y="66590"/>
                </a:lnTo>
                <a:lnTo>
                  <a:pt x="57000" y="66620"/>
                </a:lnTo>
                <a:lnTo>
                  <a:pt x="57000" y="66630"/>
                </a:lnTo>
                <a:lnTo>
                  <a:pt x="57010" y="66640"/>
                </a:lnTo>
                <a:lnTo>
                  <a:pt x="57000" y="66650"/>
                </a:lnTo>
                <a:lnTo>
                  <a:pt x="57000" y="66660"/>
                </a:lnTo>
                <a:lnTo>
                  <a:pt x="57020" y="66690"/>
                </a:lnTo>
                <a:lnTo>
                  <a:pt x="57010" y="66710"/>
                </a:lnTo>
                <a:lnTo>
                  <a:pt x="57020" y="66740"/>
                </a:lnTo>
                <a:lnTo>
                  <a:pt x="57000" y="66780"/>
                </a:lnTo>
                <a:lnTo>
                  <a:pt x="57000" y="66790"/>
                </a:lnTo>
                <a:lnTo>
                  <a:pt x="56970" y="66800"/>
                </a:lnTo>
                <a:lnTo>
                  <a:pt x="56970" y="66820"/>
                </a:lnTo>
                <a:lnTo>
                  <a:pt x="56970" y="66840"/>
                </a:lnTo>
                <a:lnTo>
                  <a:pt x="56950" y="66850"/>
                </a:lnTo>
                <a:lnTo>
                  <a:pt x="56940" y="66860"/>
                </a:lnTo>
                <a:lnTo>
                  <a:pt x="56940" y="66870"/>
                </a:lnTo>
                <a:lnTo>
                  <a:pt x="56940" y="66880"/>
                </a:lnTo>
                <a:lnTo>
                  <a:pt x="56950" y="66890"/>
                </a:lnTo>
                <a:lnTo>
                  <a:pt x="56950" y="66900"/>
                </a:lnTo>
                <a:lnTo>
                  <a:pt x="56940" y="66900"/>
                </a:lnTo>
                <a:lnTo>
                  <a:pt x="56930" y="66910"/>
                </a:lnTo>
                <a:lnTo>
                  <a:pt x="56930" y="66920"/>
                </a:lnTo>
                <a:lnTo>
                  <a:pt x="56940" y="66920"/>
                </a:lnTo>
                <a:lnTo>
                  <a:pt x="56950" y="66930"/>
                </a:lnTo>
                <a:lnTo>
                  <a:pt x="56970" y="66930"/>
                </a:lnTo>
                <a:lnTo>
                  <a:pt x="56970" y="66950"/>
                </a:lnTo>
                <a:lnTo>
                  <a:pt x="56960" y="66960"/>
                </a:lnTo>
                <a:lnTo>
                  <a:pt x="56940" y="66980"/>
                </a:lnTo>
                <a:lnTo>
                  <a:pt x="56930" y="67020"/>
                </a:lnTo>
                <a:lnTo>
                  <a:pt x="56910" y="67030"/>
                </a:lnTo>
                <a:lnTo>
                  <a:pt x="56890" y="67090"/>
                </a:lnTo>
                <a:lnTo>
                  <a:pt x="56840" y="67190"/>
                </a:lnTo>
                <a:lnTo>
                  <a:pt x="56810" y="67210"/>
                </a:lnTo>
                <a:lnTo>
                  <a:pt x="56800" y="67230"/>
                </a:lnTo>
                <a:lnTo>
                  <a:pt x="56800" y="67240"/>
                </a:lnTo>
                <a:lnTo>
                  <a:pt x="56800" y="67280"/>
                </a:lnTo>
                <a:lnTo>
                  <a:pt x="56740" y="67280"/>
                </a:lnTo>
                <a:lnTo>
                  <a:pt x="56720" y="67300"/>
                </a:lnTo>
                <a:lnTo>
                  <a:pt x="56660" y="67310"/>
                </a:lnTo>
                <a:lnTo>
                  <a:pt x="56640" y="67320"/>
                </a:lnTo>
                <a:lnTo>
                  <a:pt x="56500" y="67490"/>
                </a:lnTo>
                <a:lnTo>
                  <a:pt x="56460" y="67520"/>
                </a:lnTo>
                <a:lnTo>
                  <a:pt x="56420" y="67560"/>
                </a:lnTo>
                <a:lnTo>
                  <a:pt x="56390" y="67610"/>
                </a:lnTo>
                <a:lnTo>
                  <a:pt x="56360" y="67680"/>
                </a:lnTo>
                <a:lnTo>
                  <a:pt x="56350" y="67730"/>
                </a:lnTo>
                <a:lnTo>
                  <a:pt x="56340" y="67740"/>
                </a:lnTo>
                <a:lnTo>
                  <a:pt x="56320" y="67790"/>
                </a:lnTo>
                <a:lnTo>
                  <a:pt x="56260" y="67780"/>
                </a:lnTo>
                <a:lnTo>
                  <a:pt x="56180" y="67760"/>
                </a:lnTo>
                <a:lnTo>
                  <a:pt x="56140" y="67740"/>
                </a:lnTo>
                <a:lnTo>
                  <a:pt x="56020" y="67760"/>
                </a:lnTo>
                <a:lnTo>
                  <a:pt x="55930" y="67770"/>
                </a:lnTo>
                <a:lnTo>
                  <a:pt x="55850" y="67740"/>
                </a:lnTo>
                <a:lnTo>
                  <a:pt x="55750" y="67780"/>
                </a:lnTo>
                <a:lnTo>
                  <a:pt x="55640" y="67860"/>
                </a:lnTo>
                <a:lnTo>
                  <a:pt x="55530" y="67820"/>
                </a:lnTo>
                <a:lnTo>
                  <a:pt x="55410" y="67740"/>
                </a:lnTo>
                <a:lnTo>
                  <a:pt x="55140" y="67580"/>
                </a:lnTo>
                <a:lnTo>
                  <a:pt x="55050" y="67540"/>
                </a:lnTo>
                <a:lnTo>
                  <a:pt x="54970" y="67530"/>
                </a:lnTo>
                <a:lnTo>
                  <a:pt x="54900" y="67530"/>
                </a:lnTo>
                <a:lnTo>
                  <a:pt x="54860" y="67530"/>
                </a:lnTo>
                <a:lnTo>
                  <a:pt x="54850" y="67520"/>
                </a:lnTo>
                <a:lnTo>
                  <a:pt x="54810" y="67520"/>
                </a:lnTo>
                <a:lnTo>
                  <a:pt x="54770" y="67560"/>
                </a:lnTo>
                <a:lnTo>
                  <a:pt x="54700" y="67610"/>
                </a:lnTo>
                <a:lnTo>
                  <a:pt x="54590" y="67720"/>
                </a:lnTo>
                <a:lnTo>
                  <a:pt x="54440" y="67830"/>
                </a:lnTo>
                <a:lnTo>
                  <a:pt x="54310" y="67890"/>
                </a:lnTo>
                <a:lnTo>
                  <a:pt x="54330" y="67820"/>
                </a:lnTo>
                <a:lnTo>
                  <a:pt x="54340" y="67750"/>
                </a:lnTo>
                <a:lnTo>
                  <a:pt x="54380" y="67720"/>
                </a:lnTo>
                <a:lnTo>
                  <a:pt x="54390" y="67700"/>
                </a:lnTo>
                <a:lnTo>
                  <a:pt x="54380" y="67690"/>
                </a:lnTo>
                <a:lnTo>
                  <a:pt x="54380" y="67680"/>
                </a:lnTo>
                <a:lnTo>
                  <a:pt x="54360" y="67680"/>
                </a:lnTo>
                <a:lnTo>
                  <a:pt x="54360" y="67670"/>
                </a:lnTo>
                <a:lnTo>
                  <a:pt x="54320" y="67610"/>
                </a:lnTo>
                <a:lnTo>
                  <a:pt x="54290" y="67570"/>
                </a:lnTo>
                <a:lnTo>
                  <a:pt x="54280" y="67570"/>
                </a:lnTo>
                <a:lnTo>
                  <a:pt x="54260" y="67560"/>
                </a:lnTo>
                <a:lnTo>
                  <a:pt x="54250" y="67550"/>
                </a:lnTo>
                <a:lnTo>
                  <a:pt x="54240" y="67540"/>
                </a:lnTo>
                <a:lnTo>
                  <a:pt x="54230" y="67510"/>
                </a:lnTo>
                <a:lnTo>
                  <a:pt x="54240" y="67490"/>
                </a:lnTo>
                <a:lnTo>
                  <a:pt x="54230" y="67450"/>
                </a:lnTo>
                <a:lnTo>
                  <a:pt x="54240" y="67420"/>
                </a:lnTo>
                <a:lnTo>
                  <a:pt x="54240" y="67410"/>
                </a:lnTo>
                <a:lnTo>
                  <a:pt x="54240" y="67400"/>
                </a:lnTo>
                <a:lnTo>
                  <a:pt x="54240" y="67390"/>
                </a:lnTo>
                <a:lnTo>
                  <a:pt x="54230" y="67370"/>
                </a:lnTo>
                <a:lnTo>
                  <a:pt x="54220" y="67360"/>
                </a:lnTo>
                <a:lnTo>
                  <a:pt x="54240" y="67340"/>
                </a:lnTo>
                <a:lnTo>
                  <a:pt x="54260" y="67330"/>
                </a:lnTo>
                <a:lnTo>
                  <a:pt x="54270" y="67320"/>
                </a:lnTo>
                <a:lnTo>
                  <a:pt x="54270" y="67310"/>
                </a:lnTo>
                <a:lnTo>
                  <a:pt x="54240" y="67260"/>
                </a:lnTo>
                <a:lnTo>
                  <a:pt x="54200" y="67240"/>
                </a:lnTo>
                <a:lnTo>
                  <a:pt x="54170" y="67210"/>
                </a:lnTo>
                <a:lnTo>
                  <a:pt x="54160" y="67200"/>
                </a:lnTo>
                <a:lnTo>
                  <a:pt x="54140" y="67200"/>
                </a:lnTo>
                <a:lnTo>
                  <a:pt x="54110" y="67170"/>
                </a:lnTo>
                <a:lnTo>
                  <a:pt x="54100" y="67160"/>
                </a:lnTo>
                <a:lnTo>
                  <a:pt x="54080" y="67160"/>
                </a:lnTo>
                <a:lnTo>
                  <a:pt x="54070" y="67150"/>
                </a:lnTo>
                <a:lnTo>
                  <a:pt x="54070" y="67140"/>
                </a:lnTo>
                <a:lnTo>
                  <a:pt x="54070" y="67120"/>
                </a:lnTo>
                <a:lnTo>
                  <a:pt x="54070" y="67110"/>
                </a:lnTo>
                <a:lnTo>
                  <a:pt x="54060" y="67110"/>
                </a:lnTo>
                <a:lnTo>
                  <a:pt x="54040" y="67110"/>
                </a:lnTo>
                <a:lnTo>
                  <a:pt x="54020" y="67130"/>
                </a:lnTo>
                <a:lnTo>
                  <a:pt x="54050" y="67130"/>
                </a:lnTo>
                <a:lnTo>
                  <a:pt x="54060" y="67160"/>
                </a:lnTo>
                <a:lnTo>
                  <a:pt x="54020" y="67170"/>
                </a:lnTo>
                <a:lnTo>
                  <a:pt x="53980" y="67200"/>
                </a:lnTo>
                <a:lnTo>
                  <a:pt x="53970" y="67200"/>
                </a:lnTo>
                <a:lnTo>
                  <a:pt x="53930" y="67220"/>
                </a:lnTo>
                <a:lnTo>
                  <a:pt x="53910" y="67220"/>
                </a:lnTo>
                <a:lnTo>
                  <a:pt x="53880" y="67220"/>
                </a:lnTo>
                <a:lnTo>
                  <a:pt x="53850" y="67230"/>
                </a:lnTo>
                <a:lnTo>
                  <a:pt x="53830" y="67240"/>
                </a:lnTo>
                <a:lnTo>
                  <a:pt x="53800" y="67260"/>
                </a:lnTo>
                <a:lnTo>
                  <a:pt x="53770" y="67300"/>
                </a:lnTo>
                <a:lnTo>
                  <a:pt x="53760" y="67310"/>
                </a:lnTo>
                <a:lnTo>
                  <a:pt x="53750" y="67340"/>
                </a:lnTo>
                <a:lnTo>
                  <a:pt x="53660" y="67440"/>
                </a:lnTo>
                <a:lnTo>
                  <a:pt x="53650" y="67530"/>
                </a:lnTo>
                <a:lnTo>
                  <a:pt x="53600" y="67570"/>
                </a:lnTo>
                <a:lnTo>
                  <a:pt x="53530" y="67650"/>
                </a:lnTo>
                <a:lnTo>
                  <a:pt x="53470" y="67660"/>
                </a:lnTo>
                <a:lnTo>
                  <a:pt x="53420" y="67640"/>
                </a:lnTo>
                <a:lnTo>
                  <a:pt x="53290" y="67580"/>
                </a:lnTo>
                <a:lnTo>
                  <a:pt x="53220" y="67530"/>
                </a:lnTo>
                <a:lnTo>
                  <a:pt x="53220" y="67510"/>
                </a:lnTo>
                <a:lnTo>
                  <a:pt x="53210" y="67500"/>
                </a:lnTo>
                <a:lnTo>
                  <a:pt x="53200" y="67460"/>
                </a:lnTo>
                <a:lnTo>
                  <a:pt x="53170" y="67450"/>
                </a:lnTo>
                <a:lnTo>
                  <a:pt x="53120" y="67510"/>
                </a:lnTo>
                <a:lnTo>
                  <a:pt x="53050" y="67550"/>
                </a:lnTo>
                <a:lnTo>
                  <a:pt x="52820" y="67680"/>
                </a:lnTo>
                <a:lnTo>
                  <a:pt x="52730" y="67720"/>
                </a:lnTo>
                <a:lnTo>
                  <a:pt x="52670" y="67730"/>
                </a:lnTo>
                <a:lnTo>
                  <a:pt x="52550" y="67770"/>
                </a:lnTo>
                <a:lnTo>
                  <a:pt x="52430" y="67780"/>
                </a:lnTo>
                <a:lnTo>
                  <a:pt x="52370" y="67790"/>
                </a:lnTo>
                <a:lnTo>
                  <a:pt x="52340" y="67790"/>
                </a:lnTo>
                <a:lnTo>
                  <a:pt x="52140" y="67820"/>
                </a:lnTo>
                <a:lnTo>
                  <a:pt x="52060" y="67830"/>
                </a:lnTo>
                <a:lnTo>
                  <a:pt x="52030" y="67820"/>
                </a:lnTo>
                <a:lnTo>
                  <a:pt x="51950" y="67820"/>
                </a:lnTo>
                <a:lnTo>
                  <a:pt x="51940" y="67770"/>
                </a:lnTo>
                <a:lnTo>
                  <a:pt x="51930" y="67750"/>
                </a:lnTo>
                <a:lnTo>
                  <a:pt x="51890" y="67730"/>
                </a:lnTo>
                <a:lnTo>
                  <a:pt x="51870" y="67700"/>
                </a:lnTo>
                <a:lnTo>
                  <a:pt x="51850" y="67680"/>
                </a:lnTo>
                <a:lnTo>
                  <a:pt x="51820" y="67620"/>
                </a:lnTo>
                <a:lnTo>
                  <a:pt x="51790" y="67570"/>
                </a:lnTo>
                <a:lnTo>
                  <a:pt x="51610" y="67340"/>
                </a:lnTo>
                <a:lnTo>
                  <a:pt x="51580" y="67290"/>
                </a:lnTo>
                <a:lnTo>
                  <a:pt x="51540" y="67260"/>
                </a:lnTo>
                <a:lnTo>
                  <a:pt x="51510" y="67210"/>
                </a:lnTo>
                <a:lnTo>
                  <a:pt x="51480" y="67180"/>
                </a:lnTo>
                <a:lnTo>
                  <a:pt x="51450" y="67150"/>
                </a:lnTo>
                <a:lnTo>
                  <a:pt x="51410" y="67120"/>
                </a:lnTo>
                <a:lnTo>
                  <a:pt x="51370" y="67060"/>
                </a:lnTo>
                <a:lnTo>
                  <a:pt x="51350" y="66940"/>
                </a:lnTo>
                <a:lnTo>
                  <a:pt x="51320" y="66870"/>
                </a:lnTo>
                <a:lnTo>
                  <a:pt x="51280" y="66830"/>
                </a:lnTo>
                <a:lnTo>
                  <a:pt x="51200" y="66820"/>
                </a:lnTo>
                <a:lnTo>
                  <a:pt x="51180" y="66820"/>
                </a:lnTo>
                <a:lnTo>
                  <a:pt x="51180" y="66830"/>
                </a:lnTo>
                <a:lnTo>
                  <a:pt x="51180" y="66840"/>
                </a:lnTo>
                <a:lnTo>
                  <a:pt x="51160" y="66870"/>
                </a:lnTo>
                <a:lnTo>
                  <a:pt x="51140" y="66890"/>
                </a:lnTo>
                <a:lnTo>
                  <a:pt x="51140" y="66910"/>
                </a:lnTo>
                <a:lnTo>
                  <a:pt x="51070" y="66940"/>
                </a:lnTo>
                <a:lnTo>
                  <a:pt x="51020" y="66970"/>
                </a:lnTo>
                <a:lnTo>
                  <a:pt x="50990" y="66950"/>
                </a:lnTo>
                <a:lnTo>
                  <a:pt x="50920" y="66900"/>
                </a:lnTo>
                <a:lnTo>
                  <a:pt x="50880" y="66870"/>
                </a:lnTo>
                <a:lnTo>
                  <a:pt x="50820" y="66860"/>
                </a:lnTo>
                <a:lnTo>
                  <a:pt x="50700" y="66850"/>
                </a:lnTo>
                <a:lnTo>
                  <a:pt x="50560" y="66840"/>
                </a:lnTo>
                <a:lnTo>
                  <a:pt x="50540" y="66830"/>
                </a:lnTo>
                <a:lnTo>
                  <a:pt x="50470" y="66800"/>
                </a:lnTo>
                <a:lnTo>
                  <a:pt x="50400" y="66780"/>
                </a:lnTo>
                <a:lnTo>
                  <a:pt x="50380" y="66750"/>
                </a:lnTo>
                <a:lnTo>
                  <a:pt x="50360" y="66670"/>
                </a:lnTo>
                <a:lnTo>
                  <a:pt x="50350" y="66650"/>
                </a:lnTo>
                <a:lnTo>
                  <a:pt x="50360" y="66630"/>
                </a:lnTo>
                <a:lnTo>
                  <a:pt x="50370" y="66570"/>
                </a:lnTo>
                <a:lnTo>
                  <a:pt x="50390" y="66560"/>
                </a:lnTo>
                <a:lnTo>
                  <a:pt x="50420" y="66510"/>
                </a:lnTo>
                <a:lnTo>
                  <a:pt x="50440" y="66490"/>
                </a:lnTo>
                <a:lnTo>
                  <a:pt x="50440" y="66470"/>
                </a:lnTo>
                <a:lnTo>
                  <a:pt x="50440" y="66460"/>
                </a:lnTo>
                <a:lnTo>
                  <a:pt x="50450" y="66440"/>
                </a:lnTo>
                <a:lnTo>
                  <a:pt x="50470" y="66400"/>
                </a:lnTo>
                <a:lnTo>
                  <a:pt x="50470" y="66220"/>
                </a:lnTo>
                <a:lnTo>
                  <a:pt x="50460" y="66180"/>
                </a:lnTo>
                <a:lnTo>
                  <a:pt x="50440" y="66150"/>
                </a:lnTo>
                <a:lnTo>
                  <a:pt x="50430" y="66120"/>
                </a:lnTo>
                <a:lnTo>
                  <a:pt x="50430" y="66060"/>
                </a:lnTo>
                <a:lnTo>
                  <a:pt x="50450" y="66000"/>
                </a:lnTo>
                <a:lnTo>
                  <a:pt x="50490" y="65910"/>
                </a:lnTo>
                <a:lnTo>
                  <a:pt x="50500" y="65850"/>
                </a:lnTo>
                <a:lnTo>
                  <a:pt x="50490" y="65820"/>
                </a:lnTo>
                <a:lnTo>
                  <a:pt x="50440" y="65770"/>
                </a:lnTo>
                <a:lnTo>
                  <a:pt x="50430" y="65750"/>
                </a:lnTo>
                <a:lnTo>
                  <a:pt x="50440" y="65720"/>
                </a:lnTo>
                <a:lnTo>
                  <a:pt x="50460" y="65680"/>
                </a:lnTo>
                <a:lnTo>
                  <a:pt x="50470" y="65660"/>
                </a:lnTo>
                <a:lnTo>
                  <a:pt x="50470" y="65650"/>
                </a:lnTo>
                <a:lnTo>
                  <a:pt x="50460" y="65590"/>
                </a:lnTo>
                <a:lnTo>
                  <a:pt x="50430" y="65550"/>
                </a:lnTo>
                <a:lnTo>
                  <a:pt x="50400" y="65520"/>
                </a:lnTo>
                <a:lnTo>
                  <a:pt x="50370" y="65480"/>
                </a:lnTo>
                <a:lnTo>
                  <a:pt x="50380" y="65480"/>
                </a:lnTo>
                <a:lnTo>
                  <a:pt x="50390" y="65440"/>
                </a:lnTo>
                <a:lnTo>
                  <a:pt x="50390" y="65420"/>
                </a:lnTo>
                <a:lnTo>
                  <a:pt x="50400" y="65410"/>
                </a:lnTo>
                <a:lnTo>
                  <a:pt x="50410" y="65370"/>
                </a:lnTo>
                <a:lnTo>
                  <a:pt x="50390" y="65320"/>
                </a:lnTo>
                <a:lnTo>
                  <a:pt x="50360" y="65290"/>
                </a:lnTo>
                <a:lnTo>
                  <a:pt x="50330" y="65220"/>
                </a:lnTo>
                <a:lnTo>
                  <a:pt x="50300" y="65160"/>
                </a:lnTo>
                <a:lnTo>
                  <a:pt x="50250" y="65060"/>
                </a:lnTo>
                <a:lnTo>
                  <a:pt x="50220" y="65030"/>
                </a:lnTo>
                <a:lnTo>
                  <a:pt x="50190" y="65000"/>
                </a:lnTo>
                <a:lnTo>
                  <a:pt x="50160" y="64990"/>
                </a:lnTo>
                <a:lnTo>
                  <a:pt x="50140" y="64970"/>
                </a:lnTo>
                <a:lnTo>
                  <a:pt x="50140" y="64950"/>
                </a:lnTo>
                <a:lnTo>
                  <a:pt x="50120" y="64950"/>
                </a:lnTo>
                <a:lnTo>
                  <a:pt x="50130" y="64940"/>
                </a:lnTo>
                <a:lnTo>
                  <a:pt x="50120" y="64930"/>
                </a:lnTo>
                <a:lnTo>
                  <a:pt x="50120" y="6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