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Ituri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Democratic Republic of the Congo • State Map | Fully Editable Vector Shape</a:t>
            </a:r>
          </a:p>
        </p:txBody>
      </p:sp>
      <p:sp>
        <p:nvSpPr>
          <p:cNvPr id="101" name="Ituri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89180" y="26210"/>
                </a:moveTo>
                <a:lnTo>
                  <a:pt x="89170" y="26210"/>
                </a:lnTo>
                <a:lnTo>
                  <a:pt x="89160" y="26210"/>
                </a:lnTo>
                <a:lnTo>
                  <a:pt x="89130" y="26210"/>
                </a:lnTo>
                <a:lnTo>
                  <a:pt x="89100" y="26220"/>
                </a:lnTo>
                <a:lnTo>
                  <a:pt x="89070" y="26230"/>
                </a:lnTo>
                <a:lnTo>
                  <a:pt x="89040" y="26260"/>
                </a:lnTo>
                <a:lnTo>
                  <a:pt x="89030" y="26270"/>
                </a:lnTo>
                <a:lnTo>
                  <a:pt x="89040" y="26300"/>
                </a:lnTo>
                <a:lnTo>
                  <a:pt x="89030" y="26310"/>
                </a:lnTo>
                <a:lnTo>
                  <a:pt x="89020" y="26320"/>
                </a:lnTo>
                <a:lnTo>
                  <a:pt x="89000" y="26300"/>
                </a:lnTo>
                <a:lnTo>
                  <a:pt x="88980" y="26300"/>
                </a:lnTo>
                <a:lnTo>
                  <a:pt x="88950" y="26340"/>
                </a:lnTo>
                <a:lnTo>
                  <a:pt x="88940" y="26350"/>
                </a:lnTo>
                <a:lnTo>
                  <a:pt x="88910" y="26370"/>
                </a:lnTo>
                <a:lnTo>
                  <a:pt x="88880" y="26390"/>
                </a:lnTo>
                <a:lnTo>
                  <a:pt x="88860" y="26390"/>
                </a:lnTo>
                <a:lnTo>
                  <a:pt x="88820" y="26360"/>
                </a:lnTo>
                <a:lnTo>
                  <a:pt x="88800" y="26360"/>
                </a:lnTo>
                <a:lnTo>
                  <a:pt x="88800" y="26330"/>
                </a:lnTo>
                <a:lnTo>
                  <a:pt x="88810" y="26320"/>
                </a:lnTo>
                <a:lnTo>
                  <a:pt x="88760" y="26270"/>
                </a:lnTo>
                <a:lnTo>
                  <a:pt x="88760" y="26220"/>
                </a:lnTo>
                <a:lnTo>
                  <a:pt x="88740" y="26170"/>
                </a:lnTo>
                <a:lnTo>
                  <a:pt x="88710" y="26160"/>
                </a:lnTo>
                <a:lnTo>
                  <a:pt x="88680" y="26120"/>
                </a:lnTo>
                <a:lnTo>
                  <a:pt x="88670" y="26110"/>
                </a:lnTo>
                <a:lnTo>
                  <a:pt x="88650" y="26070"/>
                </a:lnTo>
                <a:lnTo>
                  <a:pt x="88660" y="25960"/>
                </a:lnTo>
                <a:lnTo>
                  <a:pt x="88650" y="25950"/>
                </a:lnTo>
                <a:lnTo>
                  <a:pt x="88620" y="25960"/>
                </a:lnTo>
                <a:lnTo>
                  <a:pt x="88600" y="25950"/>
                </a:lnTo>
                <a:lnTo>
                  <a:pt x="88580" y="25920"/>
                </a:lnTo>
                <a:lnTo>
                  <a:pt x="88580" y="25890"/>
                </a:lnTo>
                <a:lnTo>
                  <a:pt x="88590" y="25840"/>
                </a:lnTo>
                <a:lnTo>
                  <a:pt x="88580" y="25790"/>
                </a:lnTo>
                <a:lnTo>
                  <a:pt x="88590" y="25760"/>
                </a:lnTo>
                <a:lnTo>
                  <a:pt x="88590" y="25670"/>
                </a:lnTo>
                <a:lnTo>
                  <a:pt x="88580" y="25650"/>
                </a:lnTo>
                <a:lnTo>
                  <a:pt x="88550" y="25690"/>
                </a:lnTo>
                <a:lnTo>
                  <a:pt x="88540" y="25720"/>
                </a:lnTo>
                <a:lnTo>
                  <a:pt x="88500" y="25710"/>
                </a:lnTo>
                <a:lnTo>
                  <a:pt x="88470" y="25710"/>
                </a:lnTo>
                <a:lnTo>
                  <a:pt x="88430" y="25730"/>
                </a:lnTo>
                <a:lnTo>
                  <a:pt x="88410" y="25750"/>
                </a:lnTo>
                <a:lnTo>
                  <a:pt x="88390" y="25760"/>
                </a:lnTo>
                <a:lnTo>
                  <a:pt x="88370" y="25790"/>
                </a:lnTo>
                <a:lnTo>
                  <a:pt x="88350" y="25820"/>
                </a:lnTo>
                <a:lnTo>
                  <a:pt x="88330" y="25860"/>
                </a:lnTo>
                <a:lnTo>
                  <a:pt x="88280" y="25860"/>
                </a:lnTo>
                <a:lnTo>
                  <a:pt x="88260" y="25880"/>
                </a:lnTo>
                <a:lnTo>
                  <a:pt x="88230" y="25870"/>
                </a:lnTo>
                <a:lnTo>
                  <a:pt x="88200" y="25870"/>
                </a:lnTo>
                <a:lnTo>
                  <a:pt x="88110" y="25860"/>
                </a:lnTo>
                <a:lnTo>
                  <a:pt x="88080" y="25870"/>
                </a:lnTo>
                <a:lnTo>
                  <a:pt x="88060" y="25880"/>
                </a:lnTo>
                <a:lnTo>
                  <a:pt x="88050" y="25900"/>
                </a:lnTo>
                <a:lnTo>
                  <a:pt x="88020" y="25920"/>
                </a:lnTo>
                <a:lnTo>
                  <a:pt x="88030" y="25970"/>
                </a:lnTo>
                <a:lnTo>
                  <a:pt x="88010" y="26030"/>
                </a:lnTo>
                <a:lnTo>
                  <a:pt x="88000" y="26030"/>
                </a:lnTo>
                <a:lnTo>
                  <a:pt x="87980" y="26030"/>
                </a:lnTo>
                <a:lnTo>
                  <a:pt x="87940" y="26070"/>
                </a:lnTo>
                <a:lnTo>
                  <a:pt x="87880" y="26080"/>
                </a:lnTo>
                <a:lnTo>
                  <a:pt x="87840" y="26080"/>
                </a:lnTo>
                <a:lnTo>
                  <a:pt x="87800" y="26060"/>
                </a:lnTo>
                <a:lnTo>
                  <a:pt x="87760" y="26020"/>
                </a:lnTo>
                <a:lnTo>
                  <a:pt x="87670" y="25920"/>
                </a:lnTo>
                <a:lnTo>
                  <a:pt x="87640" y="25880"/>
                </a:lnTo>
                <a:lnTo>
                  <a:pt x="87620" y="25870"/>
                </a:lnTo>
                <a:lnTo>
                  <a:pt x="87570" y="25900"/>
                </a:lnTo>
                <a:lnTo>
                  <a:pt x="87530" y="25900"/>
                </a:lnTo>
                <a:lnTo>
                  <a:pt x="87510" y="25930"/>
                </a:lnTo>
                <a:lnTo>
                  <a:pt x="87500" y="25970"/>
                </a:lnTo>
                <a:lnTo>
                  <a:pt x="87470" y="25990"/>
                </a:lnTo>
                <a:lnTo>
                  <a:pt x="87460" y="26030"/>
                </a:lnTo>
                <a:lnTo>
                  <a:pt x="87470" y="26080"/>
                </a:lnTo>
                <a:lnTo>
                  <a:pt x="87470" y="26110"/>
                </a:lnTo>
                <a:lnTo>
                  <a:pt x="87450" y="26130"/>
                </a:lnTo>
                <a:lnTo>
                  <a:pt x="87430" y="26130"/>
                </a:lnTo>
                <a:lnTo>
                  <a:pt x="87400" y="26120"/>
                </a:lnTo>
                <a:lnTo>
                  <a:pt x="87380" y="26100"/>
                </a:lnTo>
                <a:lnTo>
                  <a:pt x="87340" y="26090"/>
                </a:lnTo>
                <a:lnTo>
                  <a:pt x="87290" y="26090"/>
                </a:lnTo>
                <a:lnTo>
                  <a:pt x="87270" y="26090"/>
                </a:lnTo>
                <a:lnTo>
                  <a:pt x="87210" y="26040"/>
                </a:lnTo>
                <a:lnTo>
                  <a:pt x="87180" y="26030"/>
                </a:lnTo>
                <a:lnTo>
                  <a:pt x="87150" y="26030"/>
                </a:lnTo>
                <a:lnTo>
                  <a:pt x="87090" y="26050"/>
                </a:lnTo>
                <a:lnTo>
                  <a:pt x="87040" y="26080"/>
                </a:lnTo>
                <a:lnTo>
                  <a:pt x="87000" y="26090"/>
                </a:lnTo>
                <a:lnTo>
                  <a:pt x="86970" y="26090"/>
                </a:lnTo>
                <a:lnTo>
                  <a:pt x="86960" y="26120"/>
                </a:lnTo>
                <a:lnTo>
                  <a:pt x="86970" y="26160"/>
                </a:lnTo>
                <a:lnTo>
                  <a:pt x="87000" y="26200"/>
                </a:lnTo>
                <a:lnTo>
                  <a:pt x="87000" y="26260"/>
                </a:lnTo>
                <a:lnTo>
                  <a:pt x="87000" y="26320"/>
                </a:lnTo>
                <a:lnTo>
                  <a:pt x="87020" y="26350"/>
                </a:lnTo>
                <a:lnTo>
                  <a:pt x="87020" y="26370"/>
                </a:lnTo>
                <a:lnTo>
                  <a:pt x="87040" y="26440"/>
                </a:lnTo>
                <a:lnTo>
                  <a:pt x="86960" y="26430"/>
                </a:lnTo>
                <a:lnTo>
                  <a:pt x="86910" y="26430"/>
                </a:lnTo>
                <a:lnTo>
                  <a:pt x="86840" y="26380"/>
                </a:lnTo>
                <a:lnTo>
                  <a:pt x="86820" y="26280"/>
                </a:lnTo>
                <a:lnTo>
                  <a:pt x="86800" y="26180"/>
                </a:lnTo>
                <a:lnTo>
                  <a:pt x="86770" y="26170"/>
                </a:lnTo>
                <a:lnTo>
                  <a:pt x="86750" y="26130"/>
                </a:lnTo>
                <a:lnTo>
                  <a:pt x="86660" y="26100"/>
                </a:lnTo>
                <a:lnTo>
                  <a:pt x="86650" y="26100"/>
                </a:lnTo>
                <a:lnTo>
                  <a:pt x="86630" y="26130"/>
                </a:lnTo>
                <a:lnTo>
                  <a:pt x="86610" y="26160"/>
                </a:lnTo>
                <a:lnTo>
                  <a:pt x="86600" y="26200"/>
                </a:lnTo>
                <a:lnTo>
                  <a:pt x="86590" y="26220"/>
                </a:lnTo>
                <a:lnTo>
                  <a:pt x="86560" y="26230"/>
                </a:lnTo>
                <a:lnTo>
                  <a:pt x="86530" y="26240"/>
                </a:lnTo>
                <a:lnTo>
                  <a:pt x="86510" y="26250"/>
                </a:lnTo>
                <a:lnTo>
                  <a:pt x="86480" y="26270"/>
                </a:lnTo>
                <a:lnTo>
                  <a:pt x="86470" y="26300"/>
                </a:lnTo>
                <a:lnTo>
                  <a:pt x="86460" y="26310"/>
                </a:lnTo>
                <a:lnTo>
                  <a:pt x="86450" y="26310"/>
                </a:lnTo>
                <a:lnTo>
                  <a:pt x="86440" y="26310"/>
                </a:lnTo>
                <a:lnTo>
                  <a:pt x="86430" y="26310"/>
                </a:lnTo>
                <a:lnTo>
                  <a:pt x="86410" y="26330"/>
                </a:lnTo>
                <a:lnTo>
                  <a:pt x="86400" y="26330"/>
                </a:lnTo>
                <a:lnTo>
                  <a:pt x="86380" y="26330"/>
                </a:lnTo>
                <a:lnTo>
                  <a:pt x="86370" y="26300"/>
                </a:lnTo>
                <a:lnTo>
                  <a:pt x="86330" y="26290"/>
                </a:lnTo>
                <a:lnTo>
                  <a:pt x="86320" y="26280"/>
                </a:lnTo>
                <a:lnTo>
                  <a:pt x="86300" y="26260"/>
                </a:lnTo>
                <a:lnTo>
                  <a:pt x="86280" y="26250"/>
                </a:lnTo>
                <a:lnTo>
                  <a:pt x="86240" y="26280"/>
                </a:lnTo>
                <a:lnTo>
                  <a:pt x="86250" y="26320"/>
                </a:lnTo>
                <a:lnTo>
                  <a:pt x="86240" y="26370"/>
                </a:lnTo>
                <a:lnTo>
                  <a:pt x="86240" y="26440"/>
                </a:lnTo>
                <a:lnTo>
                  <a:pt x="86220" y="26500"/>
                </a:lnTo>
                <a:lnTo>
                  <a:pt x="86220" y="26550"/>
                </a:lnTo>
                <a:lnTo>
                  <a:pt x="86250" y="26600"/>
                </a:lnTo>
                <a:lnTo>
                  <a:pt x="86240" y="26630"/>
                </a:lnTo>
                <a:lnTo>
                  <a:pt x="86200" y="26750"/>
                </a:lnTo>
                <a:lnTo>
                  <a:pt x="86170" y="26780"/>
                </a:lnTo>
                <a:lnTo>
                  <a:pt x="86140" y="26790"/>
                </a:lnTo>
                <a:lnTo>
                  <a:pt x="86140" y="26800"/>
                </a:lnTo>
                <a:lnTo>
                  <a:pt x="86130" y="26810"/>
                </a:lnTo>
                <a:lnTo>
                  <a:pt x="86140" y="26820"/>
                </a:lnTo>
                <a:lnTo>
                  <a:pt x="86150" y="26840"/>
                </a:lnTo>
                <a:lnTo>
                  <a:pt x="86210" y="26890"/>
                </a:lnTo>
                <a:lnTo>
                  <a:pt x="86280" y="26870"/>
                </a:lnTo>
                <a:lnTo>
                  <a:pt x="86340" y="26940"/>
                </a:lnTo>
                <a:lnTo>
                  <a:pt x="86360" y="26990"/>
                </a:lnTo>
                <a:lnTo>
                  <a:pt x="86440" y="27020"/>
                </a:lnTo>
                <a:lnTo>
                  <a:pt x="86540" y="27090"/>
                </a:lnTo>
                <a:lnTo>
                  <a:pt x="86720" y="27100"/>
                </a:lnTo>
                <a:lnTo>
                  <a:pt x="86740" y="27210"/>
                </a:lnTo>
                <a:lnTo>
                  <a:pt x="86660" y="27260"/>
                </a:lnTo>
                <a:lnTo>
                  <a:pt x="86550" y="27290"/>
                </a:lnTo>
                <a:lnTo>
                  <a:pt x="86500" y="27300"/>
                </a:lnTo>
                <a:lnTo>
                  <a:pt x="86420" y="27320"/>
                </a:lnTo>
                <a:lnTo>
                  <a:pt x="86350" y="27320"/>
                </a:lnTo>
                <a:lnTo>
                  <a:pt x="86300" y="27350"/>
                </a:lnTo>
                <a:lnTo>
                  <a:pt x="86270" y="27330"/>
                </a:lnTo>
                <a:lnTo>
                  <a:pt x="86220" y="27280"/>
                </a:lnTo>
                <a:lnTo>
                  <a:pt x="86220" y="27270"/>
                </a:lnTo>
                <a:lnTo>
                  <a:pt x="86230" y="27260"/>
                </a:lnTo>
                <a:lnTo>
                  <a:pt x="86230" y="27250"/>
                </a:lnTo>
                <a:lnTo>
                  <a:pt x="86190" y="27260"/>
                </a:lnTo>
                <a:lnTo>
                  <a:pt x="86140" y="27230"/>
                </a:lnTo>
                <a:lnTo>
                  <a:pt x="86100" y="27220"/>
                </a:lnTo>
                <a:lnTo>
                  <a:pt x="86070" y="27220"/>
                </a:lnTo>
                <a:lnTo>
                  <a:pt x="86050" y="27210"/>
                </a:lnTo>
                <a:lnTo>
                  <a:pt x="86040" y="27200"/>
                </a:lnTo>
                <a:lnTo>
                  <a:pt x="86040" y="27180"/>
                </a:lnTo>
                <a:lnTo>
                  <a:pt x="86060" y="27140"/>
                </a:lnTo>
                <a:lnTo>
                  <a:pt x="86060" y="27120"/>
                </a:lnTo>
                <a:lnTo>
                  <a:pt x="86100" y="27080"/>
                </a:lnTo>
                <a:lnTo>
                  <a:pt x="86100" y="27070"/>
                </a:lnTo>
                <a:lnTo>
                  <a:pt x="86080" y="27050"/>
                </a:lnTo>
                <a:lnTo>
                  <a:pt x="86080" y="27040"/>
                </a:lnTo>
                <a:lnTo>
                  <a:pt x="86050" y="27000"/>
                </a:lnTo>
                <a:lnTo>
                  <a:pt x="86030" y="26980"/>
                </a:lnTo>
                <a:lnTo>
                  <a:pt x="86050" y="26930"/>
                </a:lnTo>
                <a:lnTo>
                  <a:pt x="86030" y="26920"/>
                </a:lnTo>
                <a:lnTo>
                  <a:pt x="85950" y="26960"/>
                </a:lnTo>
                <a:lnTo>
                  <a:pt x="85930" y="26970"/>
                </a:lnTo>
                <a:lnTo>
                  <a:pt x="85890" y="27050"/>
                </a:lnTo>
                <a:lnTo>
                  <a:pt x="85890" y="27100"/>
                </a:lnTo>
                <a:lnTo>
                  <a:pt x="85890" y="27110"/>
                </a:lnTo>
                <a:lnTo>
                  <a:pt x="85860" y="27160"/>
                </a:lnTo>
                <a:lnTo>
                  <a:pt x="85850" y="27170"/>
                </a:lnTo>
                <a:lnTo>
                  <a:pt x="85840" y="27210"/>
                </a:lnTo>
                <a:lnTo>
                  <a:pt x="85820" y="27250"/>
                </a:lnTo>
                <a:lnTo>
                  <a:pt x="85820" y="27270"/>
                </a:lnTo>
                <a:lnTo>
                  <a:pt x="85850" y="27320"/>
                </a:lnTo>
                <a:lnTo>
                  <a:pt x="85860" y="27330"/>
                </a:lnTo>
                <a:lnTo>
                  <a:pt x="85870" y="27360"/>
                </a:lnTo>
                <a:lnTo>
                  <a:pt x="85870" y="27380"/>
                </a:lnTo>
                <a:lnTo>
                  <a:pt x="85860" y="27400"/>
                </a:lnTo>
                <a:lnTo>
                  <a:pt x="85840" y="27400"/>
                </a:lnTo>
                <a:lnTo>
                  <a:pt x="85830" y="27390"/>
                </a:lnTo>
                <a:lnTo>
                  <a:pt x="85800" y="27350"/>
                </a:lnTo>
                <a:lnTo>
                  <a:pt x="85770" y="27330"/>
                </a:lnTo>
                <a:lnTo>
                  <a:pt x="85760" y="27320"/>
                </a:lnTo>
                <a:lnTo>
                  <a:pt x="85740" y="27320"/>
                </a:lnTo>
                <a:lnTo>
                  <a:pt x="85720" y="27300"/>
                </a:lnTo>
                <a:lnTo>
                  <a:pt x="85700" y="27260"/>
                </a:lnTo>
                <a:lnTo>
                  <a:pt x="85690" y="27240"/>
                </a:lnTo>
                <a:lnTo>
                  <a:pt x="85540" y="27250"/>
                </a:lnTo>
                <a:lnTo>
                  <a:pt x="85540" y="27230"/>
                </a:lnTo>
                <a:lnTo>
                  <a:pt x="85520" y="27210"/>
                </a:lnTo>
                <a:lnTo>
                  <a:pt x="85500" y="27210"/>
                </a:lnTo>
                <a:lnTo>
                  <a:pt x="85460" y="27170"/>
                </a:lnTo>
                <a:lnTo>
                  <a:pt x="85450" y="27150"/>
                </a:lnTo>
                <a:lnTo>
                  <a:pt x="85420" y="27140"/>
                </a:lnTo>
                <a:lnTo>
                  <a:pt x="85410" y="27120"/>
                </a:lnTo>
                <a:lnTo>
                  <a:pt x="85370" y="27120"/>
                </a:lnTo>
                <a:lnTo>
                  <a:pt x="85360" y="27100"/>
                </a:lnTo>
                <a:lnTo>
                  <a:pt x="85350" y="27070"/>
                </a:lnTo>
                <a:lnTo>
                  <a:pt x="85320" y="27100"/>
                </a:lnTo>
                <a:lnTo>
                  <a:pt x="85310" y="27070"/>
                </a:lnTo>
                <a:lnTo>
                  <a:pt x="85270" y="27060"/>
                </a:lnTo>
                <a:lnTo>
                  <a:pt x="85260" y="27040"/>
                </a:lnTo>
                <a:lnTo>
                  <a:pt x="85270" y="27020"/>
                </a:lnTo>
                <a:lnTo>
                  <a:pt x="85270" y="27000"/>
                </a:lnTo>
                <a:lnTo>
                  <a:pt x="85260" y="26970"/>
                </a:lnTo>
                <a:lnTo>
                  <a:pt x="85230" y="26970"/>
                </a:lnTo>
                <a:lnTo>
                  <a:pt x="85120" y="27040"/>
                </a:lnTo>
                <a:lnTo>
                  <a:pt x="85090" y="27040"/>
                </a:lnTo>
                <a:lnTo>
                  <a:pt x="85070" y="27070"/>
                </a:lnTo>
                <a:lnTo>
                  <a:pt x="85040" y="27090"/>
                </a:lnTo>
                <a:lnTo>
                  <a:pt x="85010" y="27100"/>
                </a:lnTo>
                <a:lnTo>
                  <a:pt x="84980" y="27080"/>
                </a:lnTo>
                <a:lnTo>
                  <a:pt x="84970" y="27130"/>
                </a:lnTo>
                <a:lnTo>
                  <a:pt x="84950" y="27150"/>
                </a:lnTo>
                <a:lnTo>
                  <a:pt x="84890" y="27180"/>
                </a:lnTo>
                <a:lnTo>
                  <a:pt x="84840" y="27190"/>
                </a:lnTo>
                <a:lnTo>
                  <a:pt x="84830" y="27200"/>
                </a:lnTo>
                <a:lnTo>
                  <a:pt x="84820" y="27250"/>
                </a:lnTo>
                <a:lnTo>
                  <a:pt x="84800" y="27280"/>
                </a:lnTo>
                <a:lnTo>
                  <a:pt x="84780" y="27300"/>
                </a:lnTo>
                <a:lnTo>
                  <a:pt x="84700" y="27380"/>
                </a:lnTo>
                <a:lnTo>
                  <a:pt x="84670" y="27390"/>
                </a:lnTo>
                <a:lnTo>
                  <a:pt x="84650" y="27400"/>
                </a:lnTo>
                <a:lnTo>
                  <a:pt x="84620" y="27400"/>
                </a:lnTo>
                <a:lnTo>
                  <a:pt x="84560" y="27410"/>
                </a:lnTo>
                <a:lnTo>
                  <a:pt x="84540" y="27460"/>
                </a:lnTo>
                <a:lnTo>
                  <a:pt x="84510" y="27510"/>
                </a:lnTo>
                <a:lnTo>
                  <a:pt x="84440" y="27520"/>
                </a:lnTo>
                <a:lnTo>
                  <a:pt x="84350" y="27510"/>
                </a:lnTo>
                <a:lnTo>
                  <a:pt x="84300" y="27490"/>
                </a:lnTo>
                <a:lnTo>
                  <a:pt x="84240" y="27450"/>
                </a:lnTo>
                <a:lnTo>
                  <a:pt x="84200" y="27440"/>
                </a:lnTo>
                <a:lnTo>
                  <a:pt x="84180" y="27430"/>
                </a:lnTo>
                <a:lnTo>
                  <a:pt x="84160" y="27420"/>
                </a:lnTo>
                <a:lnTo>
                  <a:pt x="84080" y="27400"/>
                </a:lnTo>
                <a:lnTo>
                  <a:pt x="84010" y="27390"/>
                </a:lnTo>
                <a:lnTo>
                  <a:pt x="83950" y="27400"/>
                </a:lnTo>
                <a:lnTo>
                  <a:pt x="83890" y="27400"/>
                </a:lnTo>
                <a:lnTo>
                  <a:pt x="83820" y="27410"/>
                </a:lnTo>
                <a:lnTo>
                  <a:pt x="83720" y="27430"/>
                </a:lnTo>
                <a:lnTo>
                  <a:pt x="83660" y="27430"/>
                </a:lnTo>
                <a:lnTo>
                  <a:pt x="83590" y="27430"/>
                </a:lnTo>
                <a:lnTo>
                  <a:pt x="83550" y="27450"/>
                </a:lnTo>
                <a:lnTo>
                  <a:pt x="83490" y="27450"/>
                </a:lnTo>
                <a:lnTo>
                  <a:pt x="83440" y="27450"/>
                </a:lnTo>
                <a:lnTo>
                  <a:pt x="83350" y="27450"/>
                </a:lnTo>
                <a:lnTo>
                  <a:pt x="83310" y="27460"/>
                </a:lnTo>
                <a:lnTo>
                  <a:pt x="83260" y="27460"/>
                </a:lnTo>
                <a:lnTo>
                  <a:pt x="83210" y="27460"/>
                </a:lnTo>
                <a:lnTo>
                  <a:pt x="83150" y="27460"/>
                </a:lnTo>
                <a:lnTo>
                  <a:pt x="83100" y="27470"/>
                </a:lnTo>
                <a:lnTo>
                  <a:pt x="83060" y="27470"/>
                </a:lnTo>
                <a:lnTo>
                  <a:pt x="83010" y="27470"/>
                </a:lnTo>
                <a:lnTo>
                  <a:pt x="82930" y="27470"/>
                </a:lnTo>
                <a:lnTo>
                  <a:pt x="82870" y="27420"/>
                </a:lnTo>
                <a:lnTo>
                  <a:pt x="82850" y="27470"/>
                </a:lnTo>
                <a:lnTo>
                  <a:pt x="82830" y="27470"/>
                </a:lnTo>
                <a:lnTo>
                  <a:pt x="82800" y="27500"/>
                </a:lnTo>
                <a:lnTo>
                  <a:pt x="82800" y="27530"/>
                </a:lnTo>
                <a:lnTo>
                  <a:pt x="82760" y="27550"/>
                </a:lnTo>
                <a:lnTo>
                  <a:pt x="82750" y="27580"/>
                </a:lnTo>
                <a:lnTo>
                  <a:pt x="82730" y="27600"/>
                </a:lnTo>
                <a:lnTo>
                  <a:pt x="82710" y="27600"/>
                </a:lnTo>
                <a:lnTo>
                  <a:pt x="82660" y="27590"/>
                </a:lnTo>
                <a:lnTo>
                  <a:pt x="82650" y="27590"/>
                </a:lnTo>
                <a:lnTo>
                  <a:pt x="82630" y="27590"/>
                </a:lnTo>
                <a:lnTo>
                  <a:pt x="82620" y="27620"/>
                </a:lnTo>
                <a:lnTo>
                  <a:pt x="82600" y="27630"/>
                </a:lnTo>
                <a:lnTo>
                  <a:pt x="82540" y="27620"/>
                </a:lnTo>
                <a:lnTo>
                  <a:pt x="82480" y="27670"/>
                </a:lnTo>
                <a:lnTo>
                  <a:pt x="82470" y="27680"/>
                </a:lnTo>
                <a:lnTo>
                  <a:pt x="82450" y="27680"/>
                </a:lnTo>
                <a:lnTo>
                  <a:pt x="82430" y="27700"/>
                </a:lnTo>
                <a:lnTo>
                  <a:pt x="82360" y="27720"/>
                </a:lnTo>
                <a:lnTo>
                  <a:pt x="82360" y="27710"/>
                </a:lnTo>
                <a:lnTo>
                  <a:pt x="82380" y="27670"/>
                </a:lnTo>
                <a:lnTo>
                  <a:pt x="82360" y="27660"/>
                </a:lnTo>
                <a:lnTo>
                  <a:pt x="82370" y="27620"/>
                </a:lnTo>
                <a:lnTo>
                  <a:pt x="82360" y="27600"/>
                </a:lnTo>
                <a:lnTo>
                  <a:pt x="82330" y="27600"/>
                </a:lnTo>
                <a:lnTo>
                  <a:pt x="82310" y="27600"/>
                </a:lnTo>
                <a:lnTo>
                  <a:pt x="82290" y="27600"/>
                </a:lnTo>
                <a:lnTo>
                  <a:pt x="82260" y="27600"/>
                </a:lnTo>
                <a:lnTo>
                  <a:pt x="82250" y="27610"/>
                </a:lnTo>
                <a:lnTo>
                  <a:pt x="82240" y="27610"/>
                </a:lnTo>
                <a:lnTo>
                  <a:pt x="82230" y="27600"/>
                </a:lnTo>
                <a:lnTo>
                  <a:pt x="82210" y="27600"/>
                </a:lnTo>
                <a:lnTo>
                  <a:pt x="82200" y="27610"/>
                </a:lnTo>
                <a:lnTo>
                  <a:pt x="82180" y="27620"/>
                </a:lnTo>
                <a:lnTo>
                  <a:pt x="82160" y="27640"/>
                </a:lnTo>
                <a:lnTo>
                  <a:pt x="82140" y="27650"/>
                </a:lnTo>
                <a:lnTo>
                  <a:pt x="82130" y="27640"/>
                </a:lnTo>
                <a:lnTo>
                  <a:pt x="82110" y="27620"/>
                </a:lnTo>
                <a:lnTo>
                  <a:pt x="82090" y="27610"/>
                </a:lnTo>
                <a:lnTo>
                  <a:pt x="82090" y="27600"/>
                </a:lnTo>
                <a:lnTo>
                  <a:pt x="82100" y="27580"/>
                </a:lnTo>
                <a:lnTo>
                  <a:pt x="82090" y="27560"/>
                </a:lnTo>
                <a:lnTo>
                  <a:pt x="82110" y="27550"/>
                </a:lnTo>
                <a:lnTo>
                  <a:pt x="82100" y="27530"/>
                </a:lnTo>
                <a:lnTo>
                  <a:pt x="82130" y="27490"/>
                </a:lnTo>
                <a:lnTo>
                  <a:pt x="82090" y="27460"/>
                </a:lnTo>
                <a:lnTo>
                  <a:pt x="82040" y="27440"/>
                </a:lnTo>
                <a:lnTo>
                  <a:pt x="82020" y="27400"/>
                </a:lnTo>
                <a:lnTo>
                  <a:pt x="81990" y="27400"/>
                </a:lnTo>
                <a:lnTo>
                  <a:pt x="81990" y="27370"/>
                </a:lnTo>
                <a:lnTo>
                  <a:pt x="81910" y="27300"/>
                </a:lnTo>
                <a:lnTo>
                  <a:pt x="81880" y="27260"/>
                </a:lnTo>
                <a:lnTo>
                  <a:pt x="81850" y="27230"/>
                </a:lnTo>
                <a:lnTo>
                  <a:pt x="81850" y="27210"/>
                </a:lnTo>
                <a:lnTo>
                  <a:pt x="81850" y="27190"/>
                </a:lnTo>
                <a:lnTo>
                  <a:pt x="81830" y="27200"/>
                </a:lnTo>
                <a:lnTo>
                  <a:pt x="81790" y="27170"/>
                </a:lnTo>
                <a:lnTo>
                  <a:pt x="81740" y="27170"/>
                </a:lnTo>
                <a:lnTo>
                  <a:pt x="81710" y="27120"/>
                </a:lnTo>
                <a:lnTo>
                  <a:pt x="81670" y="27080"/>
                </a:lnTo>
                <a:lnTo>
                  <a:pt x="81640" y="27080"/>
                </a:lnTo>
                <a:lnTo>
                  <a:pt x="81620" y="27060"/>
                </a:lnTo>
                <a:lnTo>
                  <a:pt x="81600" y="27060"/>
                </a:lnTo>
                <a:lnTo>
                  <a:pt x="81590" y="27060"/>
                </a:lnTo>
                <a:lnTo>
                  <a:pt x="81580" y="27030"/>
                </a:lnTo>
                <a:lnTo>
                  <a:pt x="81550" y="27030"/>
                </a:lnTo>
                <a:lnTo>
                  <a:pt x="81520" y="27040"/>
                </a:lnTo>
                <a:lnTo>
                  <a:pt x="81520" y="27000"/>
                </a:lnTo>
                <a:lnTo>
                  <a:pt x="81510" y="26980"/>
                </a:lnTo>
                <a:lnTo>
                  <a:pt x="81510" y="26960"/>
                </a:lnTo>
                <a:lnTo>
                  <a:pt x="81430" y="26920"/>
                </a:lnTo>
                <a:lnTo>
                  <a:pt x="81400" y="26920"/>
                </a:lnTo>
                <a:lnTo>
                  <a:pt x="81390" y="26920"/>
                </a:lnTo>
                <a:lnTo>
                  <a:pt x="81360" y="26880"/>
                </a:lnTo>
                <a:lnTo>
                  <a:pt x="81330" y="26870"/>
                </a:lnTo>
                <a:lnTo>
                  <a:pt x="81280" y="26870"/>
                </a:lnTo>
                <a:lnTo>
                  <a:pt x="81220" y="26870"/>
                </a:lnTo>
                <a:lnTo>
                  <a:pt x="81010" y="26900"/>
                </a:lnTo>
                <a:lnTo>
                  <a:pt x="80970" y="26900"/>
                </a:lnTo>
                <a:lnTo>
                  <a:pt x="80960" y="26900"/>
                </a:lnTo>
                <a:lnTo>
                  <a:pt x="80910" y="26920"/>
                </a:lnTo>
                <a:lnTo>
                  <a:pt x="80860" y="26920"/>
                </a:lnTo>
                <a:lnTo>
                  <a:pt x="80810" y="26920"/>
                </a:lnTo>
                <a:lnTo>
                  <a:pt x="80590" y="26930"/>
                </a:lnTo>
                <a:lnTo>
                  <a:pt x="80480" y="26930"/>
                </a:lnTo>
                <a:lnTo>
                  <a:pt x="80390" y="26940"/>
                </a:lnTo>
                <a:lnTo>
                  <a:pt x="80320" y="26950"/>
                </a:lnTo>
                <a:lnTo>
                  <a:pt x="80280" y="26970"/>
                </a:lnTo>
                <a:lnTo>
                  <a:pt x="80220" y="26980"/>
                </a:lnTo>
                <a:lnTo>
                  <a:pt x="80180" y="26980"/>
                </a:lnTo>
                <a:lnTo>
                  <a:pt x="80140" y="26970"/>
                </a:lnTo>
                <a:lnTo>
                  <a:pt x="80070" y="26960"/>
                </a:lnTo>
                <a:lnTo>
                  <a:pt x="80050" y="26970"/>
                </a:lnTo>
                <a:lnTo>
                  <a:pt x="80050" y="27030"/>
                </a:lnTo>
                <a:lnTo>
                  <a:pt x="80030" y="27030"/>
                </a:lnTo>
                <a:lnTo>
                  <a:pt x="80020" y="27030"/>
                </a:lnTo>
                <a:lnTo>
                  <a:pt x="79990" y="27060"/>
                </a:lnTo>
                <a:lnTo>
                  <a:pt x="79960" y="27080"/>
                </a:lnTo>
                <a:lnTo>
                  <a:pt x="79940" y="27090"/>
                </a:lnTo>
                <a:lnTo>
                  <a:pt x="79930" y="27100"/>
                </a:lnTo>
                <a:lnTo>
                  <a:pt x="79930" y="27110"/>
                </a:lnTo>
                <a:lnTo>
                  <a:pt x="79930" y="27130"/>
                </a:lnTo>
                <a:lnTo>
                  <a:pt x="79930" y="27140"/>
                </a:lnTo>
                <a:lnTo>
                  <a:pt x="79930" y="27150"/>
                </a:lnTo>
                <a:lnTo>
                  <a:pt x="79850" y="27180"/>
                </a:lnTo>
                <a:lnTo>
                  <a:pt x="79840" y="27180"/>
                </a:lnTo>
                <a:lnTo>
                  <a:pt x="79830" y="27180"/>
                </a:lnTo>
                <a:lnTo>
                  <a:pt x="79820" y="27170"/>
                </a:lnTo>
                <a:lnTo>
                  <a:pt x="79810" y="27160"/>
                </a:lnTo>
                <a:lnTo>
                  <a:pt x="79770" y="27100"/>
                </a:lnTo>
                <a:lnTo>
                  <a:pt x="79660" y="26950"/>
                </a:lnTo>
                <a:lnTo>
                  <a:pt x="79560" y="26830"/>
                </a:lnTo>
                <a:lnTo>
                  <a:pt x="79430" y="26660"/>
                </a:lnTo>
                <a:lnTo>
                  <a:pt x="79410" y="26630"/>
                </a:lnTo>
                <a:lnTo>
                  <a:pt x="79450" y="26590"/>
                </a:lnTo>
                <a:lnTo>
                  <a:pt x="79470" y="26560"/>
                </a:lnTo>
                <a:lnTo>
                  <a:pt x="79430" y="26550"/>
                </a:lnTo>
                <a:lnTo>
                  <a:pt x="79420" y="26490"/>
                </a:lnTo>
                <a:lnTo>
                  <a:pt x="79420" y="26430"/>
                </a:lnTo>
                <a:lnTo>
                  <a:pt x="79510" y="26160"/>
                </a:lnTo>
                <a:lnTo>
                  <a:pt x="79550" y="26070"/>
                </a:lnTo>
                <a:lnTo>
                  <a:pt x="79660" y="25850"/>
                </a:lnTo>
                <a:lnTo>
                  <a:pt x="79700" y="25800"/>
                </a:lnTo>
                <a:lnTo>
                  <a:pt x="79730" y="25750"/>
                </a:lnTo>
                <a:lnTo>
                  <a:pt x="79700" y="25760"/>
                </a:lnTo>
                <a:lnTo>
                  <a:pt x="79690" y="25760"/>
                </a:lnTo>
                <a:lnTo>
                  <a:pt x="79680" y="25760"/>
                </a:lnTo>
                <a:lnTo>
                  <a:pt x="79670" y="25760"/>
                </a:lnTo>
                <a:lnTo>
                  <a:pt x="79660" y="25750"/>
                </a:lnTo>
                <a:lnTo>
                  <a:pt x="79650" y="25720"/>
                </a:lnTo>
                <a:lnTo>
                  <a:pt x="79640" y="25710"/>
                </a:lnTo>
                <a:lnTo>
                  <a:pt x="79610" y="25710"/>
                </a:lnTo>
                <a:lnTo>
                  <a:pt x="79600" y="25710"/>
                </a:lnTo>
                <a:lnTo>
                  <a:pt x="79580" y="25740"/>
                </a:lnTo>
                <a:lnTo>
                  <a:pt x="79560" y="25760"/>
                </a:lnTo>
                <a:lnTo>
                  <a:pt x="79520" y="25780"/>
                </a:lnTo>
                <a:lnTo>
                  <a:pt x="79500" y="25790"/>
                </a:lnTo>
                <a:lnTo>
                  <a:pt x="79490" y="25810"/>
                </a:lnTo>
                <a:lnTo>
                  <a:pt x="79460" y="25810"/>
                </a:lnTo>
                <a:lnTo>
                  <a:pt x="79390" y="25800"/>
                </a:lnTo>
                <a:lnTo>
                  <a:pt x="79360" y="25780"/>
                </a:lnTo>
                <a:lnTo>
                  <a:pt x="79350" y="25760"/>
                </a:lnTo>
                <a:lnTo>
                  <a:pt x="79340" y="25750"/>
                </a:lnTo>
                <a:lnTo>
                  <a:pt x="79330" y="25760"/>
                </a:lnTo>
                <a:lnTo>
                  <a:pt x="79310" y="25780"/>
                </a:lnTo>
                <a:lnTo>
                  <a:pt x="79280" y="25790"/>
                </a:lnTo>
                <a:lnTo>
                  <a:pt x="79240" y="25760"/>
                </a:lnTo>
                <a:lnTo>
                  <a:pt x="79210" y="25740"/>
                </a:lnTo>
                <a:lnTo>
                  <a:pt x="79180" y="25760"/>
                </a:lnTo>
                <a:lnTo>
                  <a:pt x="79140" y="25690"/>
                </a:lnTo>
                <a:lnTo>
                  <a:pt x="79350" y="25410"/>
                </a:lnTo>
                <a:lnTo>
                  <a:pt x="79380" y="25350"/>
                </a:lnTo>
                <a:lnTo>
                  <a:pt x="79420" y="25250"/>
                </a:lnTo>
                <a:lnTo>
                  <a:pt x="79410" y="25230"/>
                </a:lnTo>
                <a:lnTo>
                  <a:pt x="79370" y="25210"/>
                </a:lnTo>
                <a:lnTo>
                  <a:pt x="79350" y="25210"/>
                </a:lnTo>
                <a:lnTo>
                  <a:pt x="79340" y="25210"/>
                </a:lnTo>
                <a:lnTo>
                  <a:pt x="79330" y="25210"/>
                </a:lnTo>
                <a:lnTo>
                  <a:pt x="79310" y="25210"/>
                </a:lnTo>
                <a:lnTo>
                  <a:pt x="79300" y="25210"/>
                </a:lnTo>
                <a:lnTo>
                  <a:pt x="79280" y="25220"/>
                </a:lnTo>
                <a:lnTo>
                  <a:pt x="79270" y="25220"/>
                </a:lnTo>
                <a:lnTo>
                  <a:pt x="79240" y="25210"/>
                </a:lnTo>
                <a:lnTo>
                  <a:pt x="79220" y="25200"/>
                </a:lnTo>
                <a:lnTo>
                  <a:pt x="79170" y="25190"/>
                </a:lnTo>
                <a:lnTo>
                  <a:pt x="79150" y="25190"/>
                </a:lnTo>
                <a:lnTo>
                  <a:pt x="79130" y="25190"/>
                </a:lnTo>
                <a:lnTo>
                  <a:pt x="79100" y="25200"/>
                </a:lnTo>
                <a:lnTo>
                  <a:pt x="79070" y="25210"/>
                </a:lnTo>
                <a:lnTo>
                  <a:pt x="79060" y="25230"/>
                </a:lnTo>
                <a:lnTo>
                  <a:pt x="79060" y="25240"/>
                </a:lnTo>
                <a:lnTo>
                  <a:pt x="79020" y="25250"/>
                </a:lnTo>
                <a:lnTo>
                  <a:pt x="79010" y="25240"/>
                </a:lnTo>
                <a:lnTo>
                  <a:pt x="79000" y="25230"/>
                </a:lnTo>
                <a:lnTo>
                  <a:pt x="78980" y="25210"/>
                </a:lnTo>
                <a:lnTo>
                  <a:pt x="78970" y="25210"/>
                </a:lnTo>
                <a:lnTo>
                  <a:pt x="78940" y="25190"/>
                </a:lnTo>
                <a:lnTo>
                  <a:pt x="78930" y="25180"/>
                </a:lnTo>
                <a:lnTo>
                  <a:pt x="78920" y="25180"/>
                </a:lnTo>
                <a:lnTo>
                  <a:pt x="78900" y="25140"/>
                </a:lnTo>
                <a:lnTo>
                  <a:pt x="78890" y="25130"/>
                </a:lnTo>
                <a:lnTo>
                  <a:pt x="78850" y="25130"/>
                </a:lnTo>
                <a:lnTo>
                  <a:pt x="78840" y="25130"/>
                </a:lnTo>
                <a:lnTo>
                  <a:pt x="78810" y="25130"/>
                </a:lnTo>
                <a:lnTo>
                  <a:pt x="78800" y="25140"/>
                </a:lnTo>
                <a:lnTo>
                  <a:pt x="78780" y="25140"/>
                </a:lnTo>
                <a:lnTo>
                  <a:pt x="78750" y="25140"/>
                </a:lnTo>
                <a:lnTo>
                  <a:pt x="78710" y="25120"/>
                </a:lnTo>
                <a:lnTo>
                  <a:pt x="78700" y="25120"/>
                </a:lnTo>
                <a:lnTo>
                  <a:pt x="78690" y="25120"/>
                </a:lnTo>
                <a:lnTo>
                  <a:pt x="78640" y="25150"/>
                </a:lnTo>
                <a:lnTo>
                  <a:pt x="78630" y="25130"/>
                </a:lnTo>
                <a:lnTo>
                  <a:pt x="78620" y="25120"/>
                </a:lnTo>
                <a:lnTo>
                  <a:pt x="78570" y="25080"/>
                </a:lnTo>
                <a:lnTo>
                  <a:pt x="78550" y="25080"/>
                </a:lnTo>
                <a:lnTo>
                  <a:pt x="78520" y="25110"/>
                </a:lnTo>
                <a:lnTo>
                  <a:pt x="78510" y="25110"/>
                </a:lnTo>
                <a:lnTo>
                  <a:pt x="78490" y="25110"/>
                </a:lnTo>
                <a:lnTo>
                  <a:pt x="78490" y="25100"/>
                </a:lnTo>
                <a:lnTo>
                  <a:pt x="78480" y="24990"/>
                </a:lnTo>
                <a:lnTo>
                  <a:pt x="78490" y="24960"/>
                </a:lnTo>
                <a:lnTo>
                  <a:pt x="78470" y="24910"/>
                </a:lnTo>
                <a:lnTo>
                  <a:pt x="78480" y="24850"/>
                </a:lnTo>
                <a:lnTo>
                  <a:pt x="78610" y="24740"/>
                </a:lnTo>
                <a:lnTo>
                  <a:pt x="78630" y="24720"/>
                </a:lnTo>
                <a:lnTo>
                  <a:pt x="78560" y="24500"/>
                </a:lnTo>
                <a:lnTo>
                  <a:pt x="78560" y="24420"/>
                </a:lnTo>
                <a:lnTo>
                  <a:pt x="78670" y="24380"/>
                </a:lnTo>
                <a:lnTo>
                  <a:pt x="78690" y="24340"/>
                </a:lnTo>
                <a:lnTo>
                  <a:pt x="78640" y="24290"/>
                </a:lnTo>
                <a:lnTo>
                  <a:pt x="78620" y="24270"/>
                </a:lnTo>
                <a:lnTo>
                  <a:pt x="78600" y="24210"/>
                </a:lnTo>
                <a:lnTo>
                  <a:pt x="78660" y="24090"/>
                </a:lnTo>
                <a:lnTo>
                  <a:pt x="78690" y="23990"/>
                </a:lnTo>
                <a:lnTo>
                  <a:pt x="78650" y="23960"/>
                </a:lnTo>
                <a:lnTo>
                  <a:pt x="78630" y="23970"/>
                </a:lnTo>
                <a:lnTo>
                  <a:pt x="78620" y="23970"/>
                </a:lnTo>
                <a:lnTo>
                  <a:pt x="78600" y="23960"/>
                </a:lnTo>
                <a:lnTo>
                  <a:pt x="78560" y="23940"/>
                </a:lnTo>
                <a:lnTo>
                  <a:pt x="78540" y="23900"/>
                </a:lnTo>
                <a:lnTo>
                  <a:pt x="78480" y="23900"/>
                </a:lnTo>
                <a:lnTo>
                  <a:pt x="78460" y="23890"/>
                </a:lnTo>
                <a:lnTo>
                  <a:pt x="78450" y="23880"/>
                </a:lnTo>
                <a:lnTo>
                  <a:pt x="78420" y="23850"/>
                </a:lnTo>
                <a:lnTo>
                  <a:pt x="78370" y="23840"/>
                </a:lnTo>
                <a:lnTo>
                  <a:pt x="78350" y="23830"/>
                </a:lnTo>
                <a:lnTo>
                  <a:pt x="78300" y="23770"/>
                </a:lnTo>
                <a:lnTo>
                  <a:pt x="78210" y="23760"/>
                </a:lnTo>
                <a:lnTo>
                  <a:pt x="78200" y="23760"/>
                </a:lnTo>
                <a:lnTo>
                  <a:pt x="78180" y="23760"/>
                </a:lnTo>
                <a:lnTo>
                  <a:pt x="78130" y="23790"/>
                </a:lnTo>
                <a:lnTo>
                  <a:pt x="78120" y="23790"/>
                </a:lnTo>
                <a:lnTo>
                  <a:pt x="78110" y="23790"/>
                </a:lnTo>
                <a:lnTo>
                  <a:pt x="78060" y="23790"/>
                </a:lnTo>
                <a:lnTo>
                  <a:pt x="78040" y="23810"/>
                </a:lnTo>
                <a:lnTo>
                  <a:pt x="77980" y="23810"/>
                </a:lnTo>
                <a:lnTo>
                  <a:pt x="77970" y="23800"/>
                </a:lnTo>
                <a:lnTo>
                  <a:pt x="77950" y="23800"/>
                </a:lnTo>
                <a:lnTo>
                  <a:pt x="77950" y="23790"/>
                </a:lnTo>
                <a:lnTo>
                  <a:pt x="77940" y="23790"/>
                </a:lnTo>
                <a:lnTo>
                  <a:pt x="77930" y="23770"/>
                </a:lnTo>
                <a:lnTo>
                  <a:pt x="77920" y="23720"/>
                </a:lnTo>
                <a:lnTo>
                  <a:pt x="77900" y="23710"/>
                </a:lnTo>
                <a:lnTo>
                  <a:pt x="77890" y="23710"/>
                </a:lnTo>
                <a:lnTo>
                  <a:pt x="77880" y="23700"/>
                </a:lnTo>
                <a:lnTo>
                  <a:pt x="77870" y="23710"/>
                </a:lnTo>
                <a:lnTo>
                  <a:pt x="77860" y="23730"/>
                </a:lnTo>
                <a:lnTo>
                  <a:pt x="77820" y="23790"/>
                </a:lnTo>
                <a:lnTo>
                  <a:pt x="77820" y="23800"/>
                </a:lnTo>
                <a:lnTo>
                  <a:pt x="77820" y="23810"/>
                </a:lnTo>
                <a:lnTo>
                  <a:pt x="77800" y="23810"/>
                </a:lnTo>
                <a:lnTo>
                  <a:pt x="77770" y="23810"/>
                </a:lnTo>
                <a:lnTo>
                  <a:pt x="77730" y="23810"/>
                </a:lnTo>
                <a:lnTo>
                  <a:pt x="77710" y="23810"/>
                </a:lnTo>
                <a:lnTo>
                  <a:pt x="77700" y="23820"/>
                </a:lnTo>
                <a:lnTo>
                  <a:pt x="77700" y="23810"/>
                </a:lnTo>
                <a:lnTo>
                  <a:pt x="77690" y="23810"/>
                </a:lnTo>
                <a:lnTo>
                  <a:pt x="77680" y="23800"/>
                </a:lnTo>
                <a:lnTo>
                  <a:pt x="77680" y="23750"/>
                </a:lnTo>
                <a:lnTo>
                  <a:pt x="77680" y="23740"/>
                </a:lnTo>
                <a:lnTo>
                  <a:pt x="77670" y="23720"/>
                </a:lnTo>
                <a:lnTo>
                  <a:pt x="77660" y="23710"/>
                </a:lnTo>
                <a:lnTo>
                  <a:pt x="77650" y="23700"/>
                </a:lnTo>
                <a:lnTo>
                  <a:pt x="77610" y="23650"/>
                </a:lnTo>
                <a:lnTo>
                  <a:pt x="77550" y="23620"/>
                </a:lnTo>
                <a:lnTo>
                  <a:pt x="77510" y="23580"/>
                </a:lnTo>
                <a:lnTo>
                  <a:pt x="77500" y="23580"/>
                </a:lnTo>
                <a:lnTo>
                  <a:pt x="77440" y="23480"/>
                </a:lnTo>
                <a:lnTo>
                  <a:pt x="77430" y="23460"/>
                </a:lnTo>
                <a:lnTo>
                  <a:pt x="77420" y="23450"/>
                </a:lnTo>
                <a:lnTo>
                  <a:pt x="77370" y="23450"/>
                </a:lnTo>
                <a:lnTo>
                  <a:pt x="77360" y="23440"/>
                </a:lnTo>
                <a:lnTo>
                  <a:pt x="77340" y="23440"/>
                </a:lnTo>
                <a:lnTo>
                  <a:pt x="77340" y="23430"/>
                </a:lnTo>
                <a:lnTo>
                  <a:pt x="77330" y="23420"/>
                </a:lnTo>
                <a:lnTo>
                  <a:pt x="77320" y="23400"/>
                </a:lnTo>
                <a:lnTo>
                  <a:pt x="77310" y="23370"/>
                </a:lnTo>
                <a:lnTo>
                  <a:pt x="77310" y="23360"/>
                </a:lnTo>
                <a:lnTo>
                  <a:pt x="77300" y="23350"/>
                </a:lnTo>
                <a:lnTo>
                  <a:pt x="77290" y="23340"/>
                </a:lnTo>
                <a:lnTo>
                  <a:pt x="77290" y="23330"/>
                </a:lnTo>
                <a:lnTo>
                  <a:pt x="77270" y="23310"/>
                </a:lnTo>
                <a:lnTo>
                  <a:pt x="77260" y="23290"/>
                </a:lnTo>
                <a:lnTo>
                  <a:pt x="77260" y="23280"/>
                </a:lnTo>
                <a:lnTo>
                  <a:pt x="77260" y="23270"/>
                </a:lnTo>
                <a:lnTo>
                  <a:pt x="77250" y="23240"/>
                </a:lnTo>
                <a:lnTo>
                  <a:pt x="77250" y="23220"/>
                </a:lnTo>
                <a:lnTo>
                  <a:pt x="77240" y="23160"/>
                </a:lnTo>
                <a:lnTo>
                  <a:pt x="77250" y="23120"/>
                </a:lnTo>
                <a:lnTo>
                  <a:pt x="77250" y="23110"/>
                </a:lnTo>
                <a:lnTo>
                  <a:pt x="77250" y="23100"/>
                </a:lnTo>
                <a:lnTo>
                  <a:pt x="77240" y="23080"/>
                </a:lnTo>
                <a:lnTo>
                  <a:pt x="77200" y="23050"/>
                </a:lnTo>
                <a:lnTo>
                  <a:pt x="77180" y="23020"/>
                </a:lnTo>
                <a:lnTo>
                  <a:pt x="77160" y="23010"/>
                </a:lnTo>
                <a:lnTo>
                  <a:pt x="77130" y="22930"/>
                </a:lnTo>
                <a:lnTo>
                  <a:pt x="77110" y="22890"/>
                </a:lnTo>
                <a:lnTo>
                  <a:pt x="77100" y="22880"/>
                </a:lnTo>
                <a:lnTo>
                  <a:pt x="77100" y="22870"/>
                </a:lnTo>
                <a:lnTo>
                  <a:pt x="77100" y="22860"/>
                </a:lnTo>
                <a:lnTo>
                  <a:pt x="77100" y="22830"/>
                </a:lnTo>
                <a:lnTo>
                  <a:pt x="77100" y="22810"/>
                </a:lnTo>
                <a:lnTo>
                  <a:pt x="77090" y="22790"/>
                </a:lnTo>
                <a:lnTo>
                  <a:pt x="77120" y="22780"/>
                </a:lnTo>
                <a:lnTo>
                  <a:pt x="77220" y="22760"/>
                </a:lnTo>
                <a:lnTo>
                  <a:pt x="77290" y="22730"/>
                </a:lnTo>
                <a:lnTo>
                  <a:pt x="77360" y="22720"/>
                </a:lnTo>
                <a:lnTo>
                  <a:pt x="77400" y="22740"/>
                </a:lnTo>
                <a:lnTo>
                  <a:pt x="77460" y="22740"/>
                </a:lnTo>
                <a:lnTo>
                  <a:pt x="77480" y="22750"/>
                </a:lnTo>
                <a:lnTo>
                  <a:pt x="77490" y="22750"/>
                </a:lnTo>
                <a:lnTo>
                  <a:pt x="77500" y="22760"/>
                </a:lnTo>
                <a:lnTo>
                  <a:pt x="77540" y="22780"/>
                </a:lnTo>
                <a:lnTo>
                  <a:pt x="77570" y="22790"/>
                </a:lnTo>
                <a:lnTo>
                  <a:pt x="77580" y="22790"/>
                </a:lnTo>
                <a:lnTo>
                  <a:pt x="77590" y="22790"/>
                </a:lnTo>
                <a:lnTo>
                  <a:pt x="77700" y="22870"/>
                </a:lnTo>
                <a:lnTo>
                  <a:pt x="77730" y="22910"/>
                </a:lnTo>
                <a:lnTo>
                  <a:pt x="77760" y="22990"/>
                </a:lnTo>
                <a:lnTo>
                  <a:pt x="77750" y="23060"/>
                </a:lnTo>
                <a:lnTo>
                  <a:pt x="77740" y="23130"/>
                </a:lnTo>
                <a:lnTo>
                  <a:pt x="77730" y="23170"/>
                </a:lnTo>
                <a:lnTo>
                  <a:pt x="77740" y="23230"/>
                </a:lnTo>
                <a:lnTo>
                  <a:pt x="77860" y="23270"/>
                </a:lnTo>
                <a:lnTo>
                  <a:pt x="77870" y="23270"/>
                </a:lnTo>
                <a:lnTo>
                  <a:pt x="77890" y="23270"/>
                </a:lnTo>
                <a:lnTo>
                  <a:pt x="77910" y="23270"/>
                </a:lnTo>
                <a:lnTo>
                  <a:pt x="77930" y="23230"/>
                </a:lnTo>
                <a:lnTo>
                  <a:pt x="77990" y="23170"/>
                </a:lnTo>
                <a:lnTo>
                  <a:pt x="78060" y="23150"/>
                </a:lnTo>
                <a:lnTo>
                  <a:pt x="78120" y="23170"/>
                </a:lnTo>
                <a:lnTo>
                  <a:pt x="78170" y="23220"/>
                </a:lnTo>
                <a:lnTo>
                  <a:pt x="78250" y="23250"/>
                </a:lnTo>
                <a:lnTo>
                  <a:pt x="78370" y="23270"/>
                </a:lnTo>
                <a:lnTo>
                  <a:pt x="78540" y="23290"/>
                </a:lnTo>
                <a:lnTo>
                  <a:pt x="78640" y="23320"/>
                </a:lnTo>
                <a:lnTo>
                  <a:pt x="78640" y="23300"/>
                </a:lnTo>
                <a:lnTo>
                  <a:pt x="78620" y="23240"/>
                </a:lnTo>
                <a:lnTo>
                  <a:pt x="78580" y="23230"/>
                </a:lnTo>
                <a:lnTo>
                  <a:pt x="78540" y="23220"/>
                </a:lnTo>
                <a:lnTo>
                  <a:pt x="78530" y="23200"/>
                </a:lnTo>
                <a:lnTo>
                  <a:pt x="78540" y="23180"/>
                </a:lnTo>
                <a:lnTo>
                  <a:pt x="78560" y="23150"/>
                </a:lnTo>
                <a:lnTo>
                  <a:pt x="78650" y="23130"/>
                </a:lnTo>
                <a:lnTo>
                  <a:pt x="78730" y="23130"/>
                </a:lnTo>
                <a:lnTo>
                  <a:pt x="78760" y="23100"/>
                </a:lnTo>
                <a:lnTo>
                  <a:pt x="78770" y="23070"/>
                </a:lnTo>
                <a:lnTo>
                  <a:pt x="78770" y="23040"/>
                </a:lnTo>
                <a:lnTo>
                  <a:pt x="78790" y="23030"/>
                </a:lnTo>
                <a:lnTo>
                  <a:pt x="78820" y="22930"/>
                </a:lnTo>
                <a:lnTo>
                  <a:pt x="78800" y="22840"/>
                </a:lnTo>
                <a:lnTo>
                  <a:pt x="78730" y="22750"/>
                </a:lnTo>
                <a:lnTo>
                  <a:pt x="78640" y="22620"/>
                </a:lnTo>
                <a:lnTo>
                  <a:pt x="78590" y="22540"/>
                </a:lnTo>
                <a:lnTo>
                  <a:pt x="78560" y="22520"/>
                </a:lnTo>
                <a:lnTo>
                  <a:pt x="78530" y="22540"/>
                </a:lnTo>
                <a:lnTo>
                  <a:pt x="78480" y="22550"/>
                </a:lnTo>
                <a:lnTo>
                  <a:pt x="78420" y="22540"/>
                </a:lnTo>
                <a:lnTo>
                  <a:pt x="78370" y="22530"/>
                </a:lnTo>
                <a:lnTo>
                  <a:pt x="78330" y="22600"/>
                </a:lnTo>
                <a:lnTo>
                  <a:pt x="78300" y="22610"/>
                </a:lnTo>
                <a:lnTo>
                  <a:pt x="78270" y="22600"/>
                </a:lnTo>
                <a:lnTo>
                  <a:pt x="78190" y="22620"/>
                </a:lnTo>
                <a:lnTo>
                  <a:pt x="78130" y="22620"/>
                </a:lnTo>
                <a:lnTo>
                  <a:pt x="78090" y="22650"/>
                </a:lnTo>
                <a:lnTo>
                  <a:pt x="78040" y="22700"/>
                </a:lnTo>
                <a:lnTo>
                  <a:pt x="78020" y="22710"/>
                </a:lnTo>
                <a:lnTo>
                  <a:pt x="77990" y="22650"/>
                </a:lnTo>
                <a:lnTo>
                  <a:pt x="78020" y="22310"/>
                </a:lnTo>
                <a:lnTo>
                  <a:pt x="77800" y="22070"/>
                </a:lnTo>
                <a:lnTo>
                  <a:pt x="77740" y="21990"/>
                </a:lnTo>
                <a:lnTo>
                  <a:pt x="77720" y="21960"/>
                </a:lnTo>
                <a:lnTo>
                  <a:pt x="77630" y="21820"/>
                </a:lnTo>
                <a:lnTo>
                  <a:pt x="77600" y="21750"/>
                </a:lnTo>
                <a:lnTo>
                  <a:pt x="77610" y="21620"/>
                </a:lnTo>
                <a:lnTo>
                  <a:pt x="77660" y="21490"/>
                </a:lnTo>
                <a:lnTo>
                  <a:pt x="77720" y="21410"/>
                </a:lnTo>
                <a:lnTo>
                  <a:pt x="77750" y="21400"/>
                </a:lnTo>
                <a:lnTo>
                  <a:pt x="77850" y="21470"/>
                </a:lnTo>
                <a:lnTo>
                  <a:pt x="77950" y="21520"/>
                </a:lnTo>
                <a:lnTo>
                  <a:pt x="78060" y="21550"/>
                </a:lnTo>
                <a:lnTo>
                  <a:pt x="78210" y="21580"/>
                </a:lnTo>
                <a:lnTo>
                  <a:pt x="78270" y="21550"/>
                </a:lnTo>
                <a:lnTo>
                  <a:pt x="78360" y="21430"/>
                </a:lnTo>
                <a:lnTo>
                  <a:pt x="78370" y="21400"/>
                </a:lnTo>
                <a:lnTo>
                  <a:pt x="78400" y="21390"/>
                </a:lnTo>
                <a:lnTo>
                  <a:pt x="78480" y="21350"/>
                </a:lnTo>
                <a:lnTo>
                  <a:pt x="78530" y="21350"/>
                </a:lnTo>
                <a:lnTo>
                  <a:pt x="78600" y="21370"/>
                </a:lnTo>
                <a:lnTo>
                  <a:pt x="78620" y="21400"/>
                </a:lnTo>
                <a:lnTo>
                  <a:pt x="78650" y="21440"/>
                </a:lnTo>
                <a:lnTo>
                  <a:pt x="78690" y="21480"/>
                </a:lnTo>
                <a:lnTo>
                  <a:pt x="78740" y="21480"/>
                </a:lnTo>
                <a:lnTo>
                  <a:pt x="78840" y="21490"/>
                </a:lnTo>
                <a:lnTo>
                  <a:pt x="78910" y="21480"/>
                </a:lnTo>
                <a:lnTo>
                  <a:pt x="79000" y="21490"/>
                </a:lnTo>
                <a:lnTo>
                  <a:pt x="79090" y="21660"/>
                </a:lnTo>
                <a:lnTo>
                  <a:pt x="79140" y="21720"/>
                </a:lnTo>
                <a:lnTo>
                  <a:pt x="79180" y="21720"/>
                </a:lnTo>
                <a:lnTo>
                  <a:pt x="79210" y="21680"/>
                </a:lnTo>
                <a:lnTo>
                  <a:pt x="79250" y="21650"/>
                </a:lnTo>
                <a:lnTo>
                  <a:pt x="79290" y="21730"/>
                </a:lnTo>
                <a:lnTo>
                  <a:pt x="79340" y="21810"/>
                </a:lnTo>
                <a:lnTo>
                  <a:pt x="79390" y="21910"/>
                </a:lnTo>
                <a:lnTo>
                  <a:pt x="79410" y="21950"/>
                </a:lnTo>
                <a:lnTo>
                  <a:pt x="79430" y="22000"/>
                </a:lnTo>
                <a:lnTo>
                  <a:pt x="79450" y="22000"/>
                </a:lnTo>
                <a:lnTo>
                  <a:pt x="79450" y="21990"/>
                </a:lnTo>
                <a:lnTo>
                  <a:pt x="79460" y="21980"/>
                </a:lnTo>
                <a:lnTo>
                  <a:pt x="79470" y="21970"/>
                </a:lnTo>
                <a:lnTo>
                  <a:pt x="79460" y="21960"/>
                </a:lnTo>
                <a:lnTo>
                  <a:pt x="79450" y="21950"/>
                </a:lnTo>
                <a:lnTo>
                  <a:pt x="79440" y="21940"/>
                </a:lnTo>
                <a:lnTo>
                  <a:pt x="79440" y="21930"/>
                </a:lnTo>
                <a:lnTo>
                  <a:pt x="79440" y="21910"/>
                </a:lnTo>
                <a:lnTo>
                  <a:pt x="79440" y="21900"/>
                </a:lnTo>
                <a:lnTo>
                  <a:pt x="79440" y="21890"/>
                </a:lnTo>
                <a:lnTo>
                  <a:pt x="79440" y="21870"/>
                </a:lnTo>
                <a:lnTo>
                  <a:pt x="79460" y="21860"/>
                </a:lnTo>
                <a:lnTo>
                  <a:pt x="79470" y="21860"/>
                </a:lnTo>
                <a:lnTo>
                  <a:pt x="79520" y="21840"/>
                </a:lnTo>
                <a:lnTo>
                  <a:pt x="79540" y="21830"/>
                </a:lnTo>
                <a:lnTo>
                  <a:pt x="79560" y="21830"/>
                </a:lnTo>
                <a:lnTo>
                  <a:pt x="79640" y="21830"/>
                </a:lnTo>
                <a:lnTo>
                  <a:pt x="79760" y="21850"/>
                </a:lnTo>
                <a:lnTo>
                  <a:pt x="79820" y="21870"/>
                </a:lnTo>
                <a:lnTo>
                  <a:pt x="79920" y="21910"/>
                </a:lnTo>
                <a:lnTo>
                  <a:pt x="80260" y="22030"/>
                </a:lnTo>
                <a:lnTo>
                  <a:pt x="80460" y="22090"/>
                </a:lnTo>
                <a:lnTo>
                  <a:pt x="80580" y="22140"/>
                </a:lnTo>
                <a:lnTo>
                  <a:pt x="80670" y="22160"/>
                </a:lnTo>
                <a:lnTo>
                  <a:pt x="80720" y="22180"/>
                </a:lnTo>
                <a:lnTo>
                  <a:pt x="80730" y="22170"/>
                </a:lnTo>
                <a:lnTo>
                  <a:pt x="80750" y="22150"/>
                </a:lnTo>
                <a:lnTo>
                  <a:pt x="80720" y="22110"/>
                </a:lnTo>
                <a:lnTo>
                  <a:pt x="80670" y="22050"/>
                </a:lnTo>
                <a:lnTo>
                  <a:pt x="80630" y="21920"/>
                </a:lnTo>
                <a:lnTo>
                  <a:pt x="80640" y="21730"/>
                </a:lnTo>
                <a:lnTo>
                  <a:pt x="80620" y="21690"/>
                </a:lnTo>
                <a:lnTo>
                  <a:pt x="80630" y="21640"/>
                </a:lnTo>
                <a:lnTo>
                  <a:pt x="80820" y="21490"/>
                </a:lnTo>
                <a:lnTo>
                  <a:pt x="80870" y="21460"/>
                </a:lnTo>
                <a:lnTo>
                  <a:pt x="80920" y="21420"/>
                </a:lnTo>
                <a:lnTo>
                  <a:pt x="80970" y="21410"/>
                </a:lnTo>
                <a:lnTo>
                  <a:pt x="80980" y="21410"/>
                </a:lnTo>
                <a:lnTo>
                  <a:pt x="81100" y="21360"/>
                </a:lnTo>
                <a:lnTo>
                  <a:pt x="81140" y="21270"/>
                </a:lnTo>
                <a:lnTo>
                  <a:pt x="81180" y="20600"/>
                </a:lnTo>
                <a:lnTo>
                  <a:pt x="81180" y="20430"/>
                </a:lnTo>
                <a:lnTo>
                  <a:pt x="81190" y="20250"/>
                </a:lnTo>
                <a:lnTo>
                  <a:pt x="81190" y="20160"/>
                </a:lnTo>
                <a:lnTo>
                  <a:pt x="81200" y="20030"/>
                </a:lnTo>
                <a:lnTo>
                  <a:pt x="81210" y="19660"/>
                </a:lnTo>
                <a:lnTo>
                  <a:pt x="81210" y="19640"/>
                </a:lnTo>
                <a:lnTo>
                  <a:pt x="81210" y="19600"/>
                </a:lnTo>
                <a:lnTo>
                  <a:pt x="81210" y="19580"/>
                </a:lnTo>
                <a:lnTo>
                  <a:pt x="81230" y="19170"/>
                </a:lnTo>
                <a:lnTo>
                  <a:pt x="81220" y="19070"/>
                </a:lnTo>
                <a:lnTo>
                  <a:pt x="81250" y="19070"/>
                </a:lnTo>
                <a:lnTo>
                  <a:pt x="81260" y="19070"/>
                </a:lnTo>
                <a:lnTo>
                  <a:pt x="81380" y="19140"/>
                </a:lnTo>
                <a:lnTo>
                  <a:pt x="81530" y="19260"/>
                </a:lnTo>
                <a:lnTo>
                  <a:pt x="81620" y="19470"/>
                </a:lnTo>
                <a:lnTo>
                  <a:pt x="81670" y="19470"/>
                </a:lnTo>
                <a:lnTo>
                  <a:pt x="81750" y="19430"/>
                </a:lnTo>
                <a:lnTo>
                  <a:pt x="81820" y="19400"/>
                </a:lnTo>
                <a:lnTo>
                  <a:pt x="81890" y="19360"/>
                </a:lnTo>
                <a:lnTo>
                  <a:pt x="81920" y="19350"/>
                </a:lnTo>
                <a:lnTo>
                  <a:pt x="82000" y="19310"/>
                </a:lnTo>
                <a:lnTo>
                  <a:pt x="82200" y="19210"/>
                </a:lnTo>
                <a:lnTo>
                  <a:pt x="82370" y="19130"/>
                </a:lnTo>
                <a:lnTo>
                  <a:pt x="82490" y="19080"/>
                </a:lnTo>
                <a:lnTo>
                  <a:pt x="82520" y="19110"/>
                </a:lnTo>
                <a:lnTo>
                  <a:pt x="82530" y="19180"/>
                </a:lnTo>
                <a:lnTo>
                  <a:pt x="82540" y="19200"/>
                </a:lnTo>
                <a:lnTo>
                  <a:pt x="82560" y="19240"/>
                </a:lnTo>
                <a:lnTo>
                  <a:pt x="82570" y="19240"/>
                </a:lnTo>
                <a:lnTo>
                  <a:pt x="82580" y="19260"/>
                </a:lnTo>
                <a:lnTo>
                  <a:pt x="82580" y="19300"/>
                </a:lnTo>
                <a:lnTo>
                  <a:pt x="82600" y="19310"/>
                </a:lnTo>
                <a:lnTo>
                  <a:pt x="82620" y="19390"/>
                </a:lnTo>
                <a:lnTo>
                  <a:pt x="82630" y="19390"/>
                </a:lnTo>
                <a:lnTo>
                  <a:pt x="82640" y="19390"/>
                </a:lnTo>
                <a:lnTo>
                  <a:pt x="82650" y="19380"/>
                </a:lnTo>
                <a:lnTo>
                  <a:pt x="82670" y="19410"/>
                </a:lnTo>
                <a:lnTo>
                  <a:pt x="82700" y="19400"/>
                </a:lnTo>
                <a:lnTo>
                  <a:pt x="82710" y="19420"/>
                </a:lnTo>
                <a:lnTo>
                  <a:pt x="82720" y="19430"/>
                </a:lnTo>
                <a:lnTo>
                  <a:pt x="82750" y="19520"/>
                </a:lnTo>
                <a:lnTo>
                  <a:pt x="82770" y="19520"/>
                </a:lnTo>
                <a:lnTo>
                  <a:pt x="82790" y="19510"/>
                </a:lnTo>
                <a:lnTo>
                  <a:pt x="82800" y="19510"/>
                </a:lnTo>
                <a:lnTo>
                  <a:pt x="82820" y="19520"/>
                </a:lnTo>
                <a:lnTo>
                  <a:pt x="82830" y="19530"/>
                </a:lnTo>
                <a:lnTo>
                  <a:pt x="82920" y="19560"/>
                </a:lnTo>
                <a:lnTo>
                  <a:pt x="82960" y="19570"/>
                </a:lnTo>
                <a:lnTo>
                  <a:pt x="82980" y="19570"/>
                </a:lnTo>
                <a:lnTo>
                  <a:pt x="83010" y="19590"/>
                </a:lnTo>
                <a:lnTo>
                  <a:pt x="83030" y="19600"/>
                </a:lnTo>
                <a:lnTo>
                  <a:pt x="83040" y="19610"/>
                </a:lnTo>
                <a:lnTo>
                  <a:pt x="83040" y="19630"/>
                </a:lnTo>
                <a:lnTo>
                  <a:pt x="83080" y="19650"/>
                </a:lnTo>
                <a:lnTo>
                  <a:pt x="83090" y="19650"/>
                </a:lnTo>
                <a:lnTo>
                  <a:pt x="83120" y="19660"/>
                </a:lnTo>
                <a:lnTo>
                  <a:pt x="83140" y="19700"/>
                </a:lnTo>
                <a:lnTo>
                  <a:pt x="83190" y="19690"/>
                </a:lnTo>
                <a:lnTo>
                  <a:pt x="83240" y="19690"/>
                </a:lnTo>
                <a:lnTo>
                  <a:pt x="83300" y="19730"/>
                </a:lnTo>
                <a:lnTo>
                  <a:pt x="83360" y="19800"/>
                </a:lnTo>
                <a:lnTo>
                  <a:pt x="83380" y="19780"/>
                </a:lnTo>
                <a:lnTo>
                  <a:pt x="83410" y="19740"/>
                </a:lnTo>
                <a:lnTo>
                  <a:pt x="83420" y="19720"/>
                </a:lnTo>
                <a:lnTo>
                  <a:pt x="83420" y="19710"/>
                </a:lnTo>
                <a:lnTo>
                  <a:pt x="83400" y="19690"/>
                </a:lnTo>
                <a:lnTo>
                  <a:pt x="83430" y="19640"/>
                </a:lnTo>
                <a:lnTo>
                  <a:pt x="83420" y="19620"/>
                </a:lnTo>
                <a:lnTo>
                  <a:pt x="83420" y="19600"/>
                </a:lnTo>
                <a:lnTo>
                  <a:pt x="83420" y="19590"/>
                </a:lnTo>
                <a:lnTo>
                  <a:pt x="83400" y="19570"/>
                </a:lnTo>
                <a:lnTo>
                  <a:pt x="83390" y="19560"/>
                </a:lnTo>
                <a:lnTo>
                  <a:pt x="83360" y="19490"/>
                </a:lnTo>
                <a:lnTo>
                  <a:pt x="83340" y="19420"/>
                </a:lnTo>
                <a:lnTo>
                  <a:pt x="83330" y="19410"/>
                </a:lnTo>
                <a:lnTo>
                  <a:pt x="83310" y="19390"/>
                </a:lnTo>
                <a:lnTo>
                  <a:pt x="83300" y="19350"/>
                </a:lnTo>
                <a:lnTo>
                  <a:pt x="83300" y="19330"/>
                </a:lnTo>
                <a:lnTo>
                  <a:pt x="83290" y="19320"/>
                </a:lnTo>
                <a:lnTo>
                  <a:pt x="83280" y="19320"/>
                </a:lnTo>
                <a:lnTo>
                  <a:pt x="83270" y="19320"/>
                </a:lnTo>
                <a:lnTo>
                  <a:pt x="83250" y="19320"/>
                </a:lnTo>
                <a:lnTo>
                  <a:pt x="83230" y="19270"/>
                </a:lnTo>
                <a:lnTo>
                  <a:pt x="83230" y="19260"/>
                </a:lnTo>
                <a:lnTo>
                  <a:pt x="83160" y="19210"/>
                </a:lnTo>
                <a:lnTo>
                  <a:pt x="83150" y="19170"/>
                </a:lnTo>
                <a:lnTo>
                  <a:pt x="83120" y="19140"/>
                </a:lnTo>
                <a:lnTo>
                  <a:pt x="83110" y="19120"/>
                </a:lnTo>
                <a:lnTo>
                  <a:pt x="83100" y="19090"/>
                </a:lnTo>
                <a:lnTo>
                  <a:pt x="83100" y="19070"/>
                </a:lnTo>
                <a:lnTo>
                  <a:pt x="83130" y="19080"/>
                </a:lnTo>
                <a:lnTo>
                  <a:pt x="83170" y="19120"/>
                </a:lnTo>
                <a:lnTo>
                  <a:pt x="83230" y="19150"/>
                </a:lnTo>
                <a:lnTo>
                  <a:pt x="83270" y="19180"/>
                </a:lnTo>
                <a:lnTo>
                  <a:pt x="83310" y="19220"/>
                </a:lnTo>
                <a:lnTo>
                  <a:pt x="83370" y="19200"/>
                </a:lnTo>
                <a:lnTo>
                  <a:pt x="83380" y="19200"/>
                </a:lnTo>
                <a:lnTo>
                  <a:pt x="83410" y="19230"/>
                </a:lnTo>
                <a:lnTo>
                  <a:pt x="83440" y="19230"/>
                </a:lnTo>
                <a:lnTo>
                  <a:pt x="83530" y="19200"/>
                </a:lnTo>
                <a:lnTo>
                  <a:pt x="83560" y="19210"/>
                </a:lnTo>
                <a:lnTo>
                  <a:pt x="83620" y="19240"/>
                </a:lnTo>
                <a:lnTo>
                  <a:pt x="83660" y="19250"/>
                </a:lnTo>
                <a:lnTo>
                  <a:pt x="83730" y="19260"/>
                </a:lnTo>
                <a:lnTo>
                  <a:pt x="83800" y="19290"/>
                </a:lnTo>
                <a:lnTo>
                  <a:pt x="84110" y="19330"/>
                </a:lnTo>
                <a:lnTo>
                  <a:pt x="84230" y="19360"/>
                </a:lnTo>
                <a:lnTo>
                  <a:pt x="84330" y="19380"/>
                </a:lnTo>
                <a:lnTo>
                  <a:pt x="84380" y="19310"/>
                </a:lnTo>
                <a:lnTo>
                  <a:pt x="84370" y="19280"/>
                </a:lnTo>
                <a:lnTo>
                  <a:pt x="84390" y="19270"/>
                </a:lnTo>
                <a:lnTo>
                  <a:pt x="84420" y="19140"/>
                </a:lnTo>
                <a:lnTo>
                  <a:pt x="84430" y="19130"/>
                </a:lnTo>
                <a:lnTo>
                  <a:pt x="84450" y="19080"/>
                </a:lnTo>
                <a:lnTo>
                  <a:pt x="84450" y="19070"/>
                </a:lnTo>
                <a:lnTo>
                  <a:pt x="84470" y="19050"/>
                </a:lnTo>
                <a:lnTo>
                  <a:pt x="84480" y="19030"/>
                </a:lnTo>
                <a:lnTo>
                  <a:pt x="84470" y="19020"/>
                </a:lnTo>
                <a:lnTo>
                  <a:pt x="84470" y="19010"/>
                </a:lnTo>
                <a:lnTo>
                  <a:pt x="84480" y="18970"/>
                </a:lnTo>
                <a:lnTo>
                  <a:pt x="84470" y="18930"/>
                </a:lnTo>
                <a:lnTo>
                  <a:pt x="84420" y="18890"/>
                </a:lnTo>
                <a:lnTo>
                  <a:pt x="84420" y="18820"/>
                </a:lnTo>
                <a:lnTo>
                  <a:pt x="84380" y="18780"/>
                </a:lnTo>
                <a:lnTo>
                  <a:pt x="84360" y="18740"/>
                </a:lnTo>
                <a:lnTo>
                  <a:pt x="84350" y="18720"/>
                </a:lnTo>
                <a:lnTo>
                  <a:pt x="84350" y="18700"/>
                </a:lnTo>
                <a:lnTo>
                  <a:pt x="84330" y="18680"/>
                </a:lnTo>
                <a:lnTo>
                  <a:pt x="84330" y="18650"/>
                </a:lnTo>
                <a:lnTo>
                  <a:pt x="84340" y="18620"/>
                </a:lnTo>
                <a:lnTo>
                  <a:pt x="84360" y="18650"/>
                </a:lnTo>
                <a:lnTo>
                  <a:pt x="84400" y="18670"/>
                </a:lnTo>
                <a:lnTo>
                  <a:pt x="84440" y="18730"/>
                </a:lnTo>
                <a:lnTo>
                  <a:pt x="84480" y="18730"/>
                </a:lnTo>
                <a:lnTo>
                  <a:pt x="84480" y="18720"/>
                </a:lnTo>
                <a:lnTo>
                  <a:pt x="84510" y="18700"/>
                </a:lnTo>
                <a:lnTo>
                  <a:pt x="84540" y="18690"/>
                </a:lnTo>
                <a:lnTo>
                  <a:pt x="84560" y="18670"/>
                </a:lnTo>
                <a:lnTo>
                  <a:pt x="84570" y="18670"/>
                </a:lnTo>
                <a:lnTo>
                  <a:pt x="84590" y="18720"/>
                </a:lnTo>
                <a:lnTo>
                  <a:pt x="84610" y="18730"/>
                </a:lnTo>
                <a:lnTo>
                  <a:pt x="84630" y="18770"/>
                </a:lnTo>
                <a:lnTo>
                  <a:pt x="84630" y="18790"/>
                </a:lnTo>
                <a:lnTo>
                  <a:pt x="84680" y="18760"/>
                </a:lnTo>
                <a:lnTo>
                  <a:pt x="84690" y="18740"/>
                </a:lnTo>
                <a:lnTo>
                  <a:pt x="84670" y="18660"/>
                </a:lnTo>
                <a:lnTo>
                  <a:pt x="84730" y="18630"/>
                </a:lnTo>
                <a:lnTo>
                  <a:pt x="84800" y="18590"/>
                </a:lnTo>
                <a:lnTo>
                  <a:pt x="84830" y="18590"/>
                </a:lnTo>
                <a:lnTo>
                  <a:pt x="84870" y="18620"/>
                </a:lnTo>
                <a:lnTo>
                  <a:pt x="84940" y="18640"/>
                </a:lnTo>
                <a:lnTo>
                  <a:pt x="84890" y="18560"/>
                </a:lnTo>
                <a:lnTo>
                  <a:pt x="84930" y="18520"/>
                </a:lnTo>
                <a:lnTo>
                  <a:pt x="85010" y="18550"/>
                </a:lnTo>
                <a:lnTo>
                  <a:pt x="85050" y="18500"/>
                </a:lnTo>
                <a:lnTo>
                  <a:pt x="85090" y="18490"/>
                </a:lnTo>
                <a:lnTo>
                  <a:pt x="85120" y="18500"/>
                </a:lnTo>
                <a:lnTo>
                  <a:pt x="85190" y="18550"/>
                </a:lnTo>
                <a:lnTo>
                  <a:pt x="85270" y="18710"/>
                </a:lnTo>
                <a:lnTo>
                  <a:pt x="85320" y="18760"/>
                </a:lnTo>
                <a:lnTo>
                  <a:pt x="85340" y="18710"/>
                </a:lnTo>
                <a:lnTo>
                  <a:pt x="85380" y="18620"/>
                </a:lnTo>
                <a:lnTo>
                  <a:pt x="85390" y="18590"/>
                </a:lnTo>
                <a:lnTo>
                  <a:pt x="85430" y="18550"/>
                </a:lnTo>
                <a:lnTo>
                  <a:pt x="85450" y="18500"/>
                </a:lnTo>
                <a:lnTo>
                  <a:pt x="85460" y="18430"/>
                </a:lnTo>
                <a:lnTo>
                  <a:pt x="85460" y="18350"/>
                </a:lnTo>
                <a:lnTo>
                  <a:pt x="85450" y="18150"/>
                </a:lnTo>
                <a:lnTo>
                  <a:pt x="85480" y="18110"/>
                </a:lnTo>
                <a:lnTo>
                  <a:pt x="85570" y="18080"/>
                </a:lnTo>
                <a:lnTo>
                  <a:pt x="85600" y="18170"/>
                </a:lnTo>
                <a:lnTo>
                  <a:pt x="85700" y="18320"/>
                </a:lnTo>
                <a:lnTo>
                  <a:pt x="85720" y="18370"/>
                </a:lnTo>
                <a:lnTo>
                  <a:pt x="85730" y="18420"/>
                </a:lnTo>
                <a:lnTo>
                  <a:pt x="85750" y="18430"/>
                </a:lnTo>
                <a:lnTo>
                  <a:pt x="85760" y="18450"/>
                </a:lnTo>
                <a:lnTo>
                  <a:pt x="85780" y="18560"/>
                </a:lnTo>
                <a:lnTo>
                  <a:pt x="85830" y="18560"/>
                </a:lnTo>
                <a:lnTo>
                  <a:pt x="85900" y="18600"/>
                </a:lnTo>
                <a:lnTo>
                  <a:pt x="85920" y="18650"/>
                </a:lnTo>
                <a:lnTo>
                  <a:pt x="85940" y="18670"/>
                </a:lnTo>
                <a:lnTo>
                  <a:pt x="85960" y="18680"/>
                </a:lnTo>
                <a:lnTo>
                  <a:pt x="85980" y="18680"/>
                </a:lnTo>
                <a:lnTo>
                  <a:pt x="85990" y="18670"/>
                </a:lnTo>
                <a:lnTo>
                  <a:pt x="86000" y="18670"/>
                </a:lnTo>
                <a:lnTo>
                  <a:pt x="86020" y="18680"/>
                </a:lnTo>
                <a:lnTo>
                  <a:pt x="86040" y="18700"/>
                </a:lnTo>
                <a:lnTo>
                  <a:pt x="86070" y="18700"/>
                </a:lnTo>
                <a:lnTo>
                  <a:pt x="86120" y="18680"/>
                </a:lnTo>
                <a:lnTo>
                  <a:pt x="86140" y="18690"/>
                </a:lnTo>
                <a:lnTo>
                  <a:pt x="86160" y="18690"/>
                </a:lnTo>
                <a:lnTo>
                  <a:pt x="86170" y="18680"/>
                </a:lnTo>
                <a:lnTo>
                  <a:pt x="86200" y="18680"/>
                </a:lnTo>
                <a:lnTo>
                  <a:pt x="86230" y="18680"/>
                </a:lnTo>
                <a:lnTo>
                  <a:pt x="86280" y="18670"/>
                </a:lnTo>
                <a:lnTo>
                  <a:pt x="86310" y="18660"/>
                </a:lnTo>
                <a:lnTo>
                  <a:pt x="86330" y="18640"/>
                </a:lnTo>
                <a:lnTo>
                  <a:pt x="86410" y="18650"/>
                </a:lnTo>
                <a:lnTo>
                  <a:pt x="86440" y="18650"/>
                </a:lnTo>
                <a:lnTo>
                  <a:pt x="86470" y="18630"/>
                </a:lnTo>
                <a:lnTo>
                  <a:pt x="86490" y="18600"/>
                </a:lnTo>
                <a:lnTo>
                  <a:pt x="86510" y="18590"/>
                </a:lnTo>
                <a:lnTo>
                  <a:pt x="86540" y="18600"/>
                </a:lnTo>
                <a:lnTo>
                  <a:pt x="86570" y="18600"/>
                </a:lnTo>
                <a:lnTo>
                  <a:pt x="86600" y="18590"/>
                </a:lnTo>
                <a:lnTo>
                  <a:pt x="86640" y="18510"/>
                </a:lnTo>
                <a:lnTo>
                  <a:pt x="86760" y="18480"/>
                </a:lnTo>
                <a:lnTo>
                  <a:pt x="86760" y="18460"/>
                </a:lnTo>
                <a:lnTo>
                  <a:pt x="86760" y="18450"/>
                </a:lnTo>
                <a:lnTo>
                  <a:pt x="86760" y="18440"/>
                </a:lnTo>
                <a:lnTo>
                  <a:pt x="86830" y="18420"/>
                </a:lnTo>
                <a:lnTo>
                  <a:pt x="86850" y="18410"/>
                </a:lnTo>
                <a:lnTo>
                  <a:pt x="86900" y="18380"/>
                </a:lnTo>
                <a:lnTo>
                  <a:pt x="86950" y="18380"/>
                </a:lnTo>
                <a:lnTo>
                  <a:pt x="87000" y="18370"/>
                </a:lnTo>
                <a:lnTo>
                  <a:pt x="87020" y="18360"/>
                </a:lnTo>
                <a:lnTo>
                  <a:pt x="87070" y="18330"/>
                </a:lnTo>
                <a:lnTo>
                  <a:pt x="87100" y="18320"/>
                </a:lnTo>
                <a:lnTo>
                  <a:pt x="87170" y="18320"/>
                </a:lnTo>
                <a:lnTo>
                  <a:pt x="87200" y="18310"/>
                </a:lnTo>
                <a:lnTo>
                  <a:pt x="87220" y="18310"/>
                </a:lnTo>
                <a:lnTo>
                  <a:pt x="87250" y="18340"/>
                </a:lnTo>
                <a:lnTo>
                  <a:pt x="87280" y="18340"/>
                </a:lnTo>
                <a:lnTo>
                  <a:pt x="87340" y="18340"/>
                </a:lnTo>
                <a:lnTo>
                  <a:pt x="87400" y="18320"/>
                </a:lnTo>
                <a:lnTo>
                  <a:pt x="87440" y="18320"/>
                </a:lnTo>
                <a:lnTo>
                  <a:pt x="87470" y="18320"/>
                </a:lnTo>
                <a:lnTo>
                  <a:pt x="87490" y="18330"/>
                </a:lnTo>
                <a:lnTo>
                  <a:pt x="87500" y="18410"/>
                </a:lnTo>
                <a:lnTo>
                  <a:pt x="87530" y="18480"/>
                </a:lnTo>
                <a:lnTo>
                  <a:pt x="87580" y="18640"/>
                </a:lnTo>
                <a:lnTo>
                  <a:pt x="87570" y="18670"/>
                </a:lnTo>
                <a:lnTo>
                  <a:pt x="87570" y="18750"/>
                </a:lnTo>
                <a:lnTo>
                  <a:pt x="87570" y="18770"/>
                </a:lnTo>
                <a:lnTo>
                  <a:pt x="87560" y="18790"/>
                </a:lnTo>
                <a:lnTo>
                  <a:pt x="87540" y="18830"/>
                </a:lnTo>
                <a:lnTo>
                  <a:pt x="87540" y="18840"/>
                </a:lnTo>
                <a:lnTo>
                  <a:pt x="87520" y="18890"/>
                </a:lnTo>
                <a:lnTo>
                  <a:pt x="87530" y="18940"/>
                </a:lnTo>
                <a:lnTo>
                  <a:pt x="87550" y="19040"/>
                </a:lnTo>
                <a:lnTo>
                  <a:pt x="87560" y="19080"/>
                </a:lnTo>
                <a:lnTo>
                  <a:pt x="87530" y="19120"/>
                </a:lnTo>
                <a:lnTo>
                  <a:pt x="87540" y="19170"/>
                </a:lnTo>
                <a:lnTo>
                  <a:pt x="87570" y="19190"/>
                </a:lnTo>
                <a:lnTo>
                  <a:pt x="87630" y="19230"/>
                </a:lnTo>
                <a:lnTo>
                  <a:pt x="87650" y="19310"/>
                </a:lnTo>
                <a:lnTo>
                  <a:pt x="87620" y="19340"/>
                </a:lnTo>
                <a:lnTo>
                  <a:pt x="87550" y="19380"/>
                </a:lnTo>
                <a:lnTo>
                  <a:pt x="87460" y="19340"/>
                </a:lnTo>
                <a:lnTo>
                  <a:pt x="87370" y="19320"/>
                </a:lnTo>
                <a:lnTo>
                  <a:pt x="87370" y="19350"/>
                </a:lnTo>
                <a:lnTo>
                  <a:pt x="87400" y="19500"/>
                </a:lnTo>
                <a:lnTo>
                  <a:pt x="87440" y="19650"/>
                </a:lnTo>
                <a:lnTo>
                  <a:pt x="87390" y="19670"/>
                </a:lnTo>
                <a:lnTo>
                  <a:pt x="87390" y="19710"/>
                </a:lnTo>
                <a:lnTo>
                  <a:pt x="87400" y="19770"/>
                </a:lnTo>
                <a:lnTo>
                  <a:pt x="87450" y="19780"/>
                </a:lnTo>
                <a:lnTo>
                  <a:pt x="87600" y="19770"/>
                </a:lnTo>
                <a:lnTo>
                  <a:pt x="87630" y="19750"/>
                </a:lnTo>
                <a:lnTo>
                  <a:pt x="87640" y="19740"/>
                </a:lnTo>
                <a:lnTo>
                  <a:pt x="87670" y="19750"/>
                </a:lnTo>
                <a:lnTo>
                  <a:pt x="87680" y="19750"/>
                </a:lnTo>
                <a:lnTo>
                  <a:pt x="87690" y="19740"/>
                </a:lnTo>
                <a:lnTo>
                  <a:pt x="87700" y="19740"/>
                </a:lnTo>
                <a:lnTo>
                  <a:pt x="87720" y="19750"/>
                </a:lnTo>
                <a:lnTo>
                  <a:pt x="87750" y="19730"/>
                </a:lnTo>
                <a:lnTo>
                  <a:pt x="87770" y="19730"/>
                </a:lnTo>
                <a:lnTo>
                  <a:pt x="87790" y="19740"/>
                </a:lnTo>
                <a:lnTo>
                  <a:pt x="87830" y="19740"/>
                </a:lnTo>
                <a:lnTo>
                  <a:pt x="87860" y="19750"/>
                </a:lnTo>
                <a:lnTo>
                  <a:pt x="87900" y="19770"/>
                </a:lnTo>
                <a:lnTo>
                  <a:pt x="87980" y="19840"/>
                </a:lnTo>
                <a:lnTo>
                  <a:pt x="87990" y="19850"/>
                </a:lnTo>
                <a:lnTo>
                  <a:pt x="88010" y="19850"/>
                </a:lnTo>
                <a:lnTo>
                  <a:pt x="88020" y="19860"/>
                </a:lnTo>
                <a:lnTo>
                  <a:pt x="88040" y="19870"/>
                </a:lnTo>
                <a:lnTo>
                  <a:pt x="88120" y="19940"/>
                </a:lnTo>
                <a:lnTo>
                  <a:pt x="88150" y="19980"/>
                </a:lnTo>
                <a:lnTo>
                  <a:pt x="88160" y="20000"/>
                </a:lnTo>
                <a:lnTo>
                  <a:pt x="88170" y="20040"/>
                </a:lnTo>
                <a:lnTo>
                  <a:pt x="88210" y="20070"/>
                </a:lnTo>
                <a:lnTo>
                  <a:pt x="88220" y="20090"/>
                </a:lnTo>
                <a:lnTo>
                  <a:pt x="88230" y="20120"/>
                </a:lnTo>
                <a:lnTo>
                  <a:pt x="88270" y="20180"/>
                </a:lnTo>
                <a:lnTo>
                  <a:pt x="88300" y="20200"/>
                </a:lnTo>
                <a:lnTo>
                  <a:pt x="88330" y="20230"/>
                </a:lnTo>
                <a:lnTo>
                  <a:pt x="88390" y="20260"/>
                </a:lnTo>
                <a:lnTo>
                  <a:pt x="88450" y="20270"/>
                </a:lnTo>
                <a:lnTo>
                  <a:pt x="88460" y="20280"/>
                </a:lnTo>
                <a:lnTo>
                  <a:pt x="88480" y="20300"/>
                </a:lnTo>
                <a:lnTo>
                  <a:pt x="88520" y="20290"/>
                </a:lnTo>
                <a:lnTo>
                  <a:pt x="88540" y="20300"/>
                </a:lnTo>
                <a:lnTo>
                  <a:pt x="88600" y="20290"/>
                </a:lnTo>
                <a:lnTo>
                  <a:pt x="88620" y="20290"/>
                </a:lnTo>
                <a:lnTo>
                  <a:pt x="88650" y="20310"/>
                </a:lnTo>
                <a:lnTo>
                  <a:pt x="88660" y="20320"/>
                </a:lnTo>
                <a:lnTo>
                  <a:pt x="88670" y="20330"/>
                </a:lnTo>
                <a:lnTo>
                  <a:pt x="88680" y="20340"/>
                </a:lnTo>
                <a:lnTo>
                  <a:pt x="88690" y="20340"/>
                </a:lnTo>
                <a:lnTo>
                  <a:pt x="88700" y="20350"/>
                </a:lnTo>
                <a:lnTo>
                  <a:pt x="88710" y="20370"/>
                </a:lnTo>
                <a:lnTo>
                  <a:pt x="88740" y="20400"/>
                </a:lnTo>
                <a:lnTo>
                  <a:pt x="88750" y="20400"/>
                </a:lnTo>
                <a:lnTo>
                  <a:pt x="88760" y="20350"/>
                </a:lnTo>
                <a:lnTo>
                  <a:pt x="88770" y="20320"/>
                </a:lnTo>
                <a:lnTo>
                  <a:pt x="88750" y="20250"/>
                </a:lnTo>
                <a:lnTo>
                  <a:pt x="88760" y="20210"/>
                </a:lnTo>
                <a:lnTo>
                  <a:pt x="88780" y="20200"/>
                </a:lnTo>
                <a:lnTo>
                  <a:pt x="88780" y="20150"/>
                </a:lnTo>
                <a:lnTo>
                  <a:pt x="88770" y="20140"/>
                </a:lnTo>
                <a:lnTo>
                  <a:pt x="88760" y="20130"/>
                </a:lnTo>
                <a:lnTo>
                  <a:pt x="88750" y="20140"/>
                </a:lnTo>
                <a:lnTo>
                  <a:pt x="88720" y="20140"/>
                </a:lnTo>
                <a:lnTo>
                  <a:pt x="88690" y="20120"/>
                </a:lnTo>
                <a:lnTo>
                  <a:pt x="88670" y="20100"/>
                </a:lnTo>
                <a:lnTo>
                  <a:pt x="88670" y="20090"/>
                </a:lnTo>
                <a:lnTo>
                  <a:pt x="88660" y="20090"/>
                </a:lnTo>
                <a:lnTo>
                  <a:pt x="88640" y="20090"/>
                </a:lnTo>
                <a:lnTo>
                  <a:pt x="88630" y="20100"/>
                </a:lnTo>
                <a:lnTo>
                  <a:pt x="88630" y="20090"/>
                </a:lnTo>
                <a:lnTo>
                  <a:pt x="88620" y="20080"/>
                </a:lnTo>
                <a:lnTo>
                  <a:pt x="88640" y="20010"/>
                </a:lnTo>
                <a:lnTo>
                  <a:pt x="88630" y="20000"/>
                </a:lnTo>
                <a:lnTo>
                  <a:pt x="88620" y="19970"/>
                </a:lnTo>
                <a:lnTo>
                  <a:pt x="88600" y="19960"/>
                </a:lnTo>
                <a:lnTo>
                  <a:pt x="88580" y="19950"/>
                </a:lnTo>
                <a:lnTo>
                  <a:pt x="88540" y="19960"/>
                </a:lnTo>
                <a:lnTo>
                  <a:pt x="88530" y="19960"/>
                </a:lnTo>
                <a:lnTo>
                  <a:pt x="88630" y="19790"/>
                </a:lnTo>
                <a:lnTo>
                  <a:pt x="88630" y="19800"/>
                </a:lnTo>
                <a:lnTo>
                  <a:pt x="88640" y="19830"/>
                </a:lnTo>
                <a:lnTo>
                  <a:pt x="88650" y="19830"/>
                </a:lnTo>
                <a:lnTo>
                  <a:pt x="88670" y="19780"/>
                </a:lnTo>
                <a:lnTo>
                  <a:pt x="88690" y="19790"/>
                </a:lnTo>
                <a:lnTo>
                  <a:pt x="88720" y="19780"/>
                </a:lnTo>
                <a:lnTo>
                  <a:pt x="88760" y="19780"/>
                </a:lnTo>
                <a:lnTo>
                  <a:pt x="88780" y="19770"/>
                </a:lnTo>
                <a:lnTo>
                  <a:pt x="88820" y="19790"/>
                </a:lnTo>
                <a:lnTo>
                  <a:pt x="88830" y="19780"/>
                </a:lnTo>
                <a:lnTo>
                  <a:pt x="88840" y="19760"/>
                </a:lnTo>
                <a:lnTo>
                  <a:pt x="88840" y="19730"/>
                </a:lnTo>
                <a:lnTo>
                  <a:pt x="88850" y="19700"/>
                </a:lnTo>
                <a:lnTo>
                  <a:pt x="88850" y="19690"/>
                </a:lnTo>
                <a:lnTo>
                  <a:pt x="88870" y="19660"/>
                </a:lnTo>
                <a:lnTo>
                  <a:pt x="88860" y="19630"/>
                </a:lnTo>
                <a:lnTo>
                  <a:pt x="88870" y="19610"/>
                </a:lnTo>
                <a:lnTo>
                  <a:pt x="88880" y="19590"/>
                </a:lnTo>
                <a:lnTo>
                  <a:pt x="88890" y="19540"/>
                </a:lnTo>
                <a:lnTo>
                  <a:pt x="88910" y="19480"/>
                </a:lnTo>
                <a:lnTo>
                  <a:pt x="88940" y="19470"/>
                </a:lnTo>
                <a:lnTo>
                  <a:pt x="88980" y="19430"/>
                </a:lnTo>
                <a:lnTo>
                  <a:pt x="88980" y="19410"/>
                </a:lnTo>
                <a:lnTo>
                  <a:pt x="88990" y="19390"/>
                </a:lnTo>
                <a:lnTo>
                  <a:pt x="89010" y="19380"/>
                </a:lnTo>
                <a:lnTo>
                  <a:pt x="89040" y="19440"/>
                </a:lnTo>
                <a:lnTo>
                  <a:pt x="89070" y="19480"/>
                </a:lnTo>
                <a:lnTo>
                  <a:pt x="89070" y="19500"/>
                </a:lnTo>
                <a:lnTo>
                  <a:pt x="89080" y="19500"/>
                </a:lnTo>
                <a:lnTo>
                  <a:pt x="89100" y="19490"/>
                </a:lnTo>
                <a:lnTo>
                  <a:pt x="89100" y="19470"/>
                </a:lnTo>
                <a:lnTo>
                  <a:pt x="89110" y="19470"/>
                </a:lnTo>
                <a:lnTo>
                  <a:pt x="89120" y="19490"/>
                </a:lnTo>
                <a:lnTo>
                  <a:pt x="89160" y="19480"/>
                </a:lnTo>
                <a:lnTo>
                  <a:pt x="89170" y="19470"/>
                </a:lnTo>
                <a:lnTo>
                  <a:pt x="89170" y="19440"/>
                </a:lnTo>
                <a:lnTo>
                  <a:pt x="89170" y="19430"/>
                </a:lnTo>
                <a:lnTo>
                  <a:pt x="89180" y="19420"/>
                </a:lnTo>
                <a:lnTo>
                  <a:pt x="89190" y="19400"/>
                </a:lnTo>
                <a:lnTo>
                  <a:pt x="89180" y="19380"/>
                </a:lnTo>
                <a:lnTo>
                  <a:pt x="89190" y="19370"/>
                </a:lnTo>
                <a:lnTo>
                  <a:pt x="89220" y="19360"/>
                </a:lnTo>
                <a:lnTo>
                  <a:pt x="89230" y="19340"/>
                </a:lnTo>
                <a:lnTo>
                  <a:pt x="89240" y="19350"/>
                </a:lnTo>
                <a:lnTo>
                  <a:pt x="89240" y="19360"/>
                </a:lnTo>
                <a:lnTo>
                  <a:pt x="89310" y="19350"/>
                </a:lnTo>
                <a:lnTo>
                  <a:pt x="89370" y="19320"/>
                </a:lnTo>
                <a:lnTo>
                  <a:pt x="89390" y="19220"/>
                </a:lnTo>
                <a:lnTo>
                  <a:pt x="89400" y="19170"/>
                </a:lnTo>
                <a:lnTo>
                  <a:pt x="89450" y="19100"/>
                </a:lnTo>
                <a:lnTo>
                  <a:pt x="89470" y="19050"/>
                </a:lnTo>
                <a:lnTo>
                  <a:pt x="89470" y="19030"/>
                </a:lnTo>
                <a:lnTo>
                  <a:pt x="89490" y="18950"/>
                </a:lnTo>
                <a:lnTo>
                  <a:pt x="89500" y="18930"/>
                </a:lnTo>
                <a:lnTo>
                  <a:pt x="89510" y="18920"/>
                </a:lnTo>
                <a:lnTo>
                  <a:pt x="89510" y="18910"/>
                </a:lnTo>
                <a:lnTo>
                  <a:pt x="89520" y="18910"/>
                </a:lnTo>
                <a:lnTo>
                  <a:pt x="89530" y="18910"/>
                </a:lnTo>
                <a:lnTo>
                  <a:pt x="89560" y="18940"/>
                </a:lnTo>
                <a:lnTo>
                  <a:pt x="89570" y="18950"/>
                </a:lnTo>
                <a:lnTo>
                  <a:pt x="89590" y="18950"/>
                </a:lnTo>
                <a:lnTo>
                  <a:pt x="89620" y="18950"/>
                </a:lnTo>
                <a:lnTo>
                  <a:pt x="89710" y="18920"/>
                </a:lnTo>
                <a:lnTo>
                  <a:pt x="89750" y="18930"/>
                </a:lnTo>
                <a:lnTo>
                  <a:pt x="89790" y="18900"/>
                </a:lnTo>
                <a:lnTo>
                  <a:pt x="89810" y="18900"/>
                </a:lnTo>
                <a:lnTo>
                  <a:pt x="89820" y="18900"/>
                </a:lnTo>
                <a:lnTo>
                  <a:pt x="89840" y="18910"/>
                </a:lnTo>
                <a:lnTo>
                  <a:pt x="89850" y="18770"/>
                </a:lnTo>
                <a:lnTo>
                  <a:pt x="89870" y="18610"/>
                </a:lnTo>
                <a:lnTo>
                  <a:pt x="89890" y="18370"/>
                </a:lnTo>
                <a:lnTo>
                  <a:pt x="89930" y="18270"/>
                </a:lnTo>
                <a:lnTo>
                  <a:pt x="89930" y="18250"/>
                </a:lnTo>
                <a:lnTo>
                  <a:pt x="89930" y="18230"/>
                </a:lnTo>
                <a:lnTo>
                  <a:pt x="89940" y="18230"/>
                </a:lnTo>
                <a:lnTo>
                  <a:pt x="89950" y="18230"/>
                </a:lnTo>
                <a:lnTo>
                  <a:pt x="89960" y="18210"/>
                </a:lnTo>
                <a:lnTo>
                  <a:pt x="89980" y="18190"/>
                </a:lnTo>
                <a:lnTo>
                  <a:pt x="90030" y="18140"/>
                </a:lnTo>
                <a:lnTo>
                  <a:pt x="90080" y="18060"/>
                </a:lnTo>
                <a:lnTo>
                  <a:pt x="90130" y="18020"/>
                </a:lnTo>
                <a:lnTo>
                  <a:pt x="90170" y="17940"/>
                </a:lnTo>
                <a:lnTo>
                  <a:pt x="90120" y="17890"/>
                </a:lnTo>
                <a:lnTo>
                  <a:pt x="90230" y="17840"/>
                </a:lnTo>
                <a:lnTo>
                  <a:pt x="90260" y="17790"/>
                </a:lnTo>
                <a:lnTo>
                  <a:pt x="90250" y="17660"/>
                </a:lnTo>
                <a:lnTo>
                  <a:pt x="90240" y="17480"/>
                </a:lnTo>
                <a:lnTo>
                  <a:pt x="90180" y="17330"/>
                </a:lnTo>
                <a:lnTo>
                  <a:pt x="90120" y="17290"/>
                </a:lnTo>
                <a:lnTo>
                  <a:pt x="90100" y="17160"/>
                </a:lnTo>
                <a:lnTo>
                  <a:pt x="90130" y="17010"/>
                </a:lnTo>
                <a:lnTo>
                  <a:pt x="90080" y="16940"/>
                </a:lnTo>
                <a:lnTo>
                  <a:pt x="90010" y="16910"/>
                </a:lnTo>
                <a:lnTo>
                  <a:pt x="89950" y="16850"/>
                </a:lnTo>
                <a:lnTo>
                  <a:pt x="89960" y="16800"/>
                </a:lnTo>
                <a:lnTo>
                  <a:pt x="90010" y="16770"/>
                </a:lnTo>
                <a:lnTo>
                  <a:pt x="90100" y="16760"/>
                </a:lnTo>
                <a:lnTo>
                  <a:pt x="90220" y="16780"/>
                </a:lnTo>
                <a:lnTo>
                  <a:pt x="90260" y="16740"/>
                </a:lnTo>
                <a:lnTo>
                  <a:pt x="90250" y="16700"/>
                </a:lnTo>
                <a:lnTo>
                  <a:pt x="90240" y="16640"/>
                </a:lnTo>
                <a:lnTo>
                  <a:pt x="90240" y="16560"/>
                </a:lnTo>
                <a:lnTo>
                  <a:pt x="90240" y="16490"/>
                </a:lnTo>
                <a:lnTo>
                  <a:pt x="90200" y="16450"/>
                </a:lnTo>
                <a:lnTo>
                  <a:pt x="90190" y="16450"/>
                </a:lnTo>
                <a:lnTo>
                  <a:pt x="90180" y="16460"/>
                </a:lnTo>
                <a:lnTo>
                  <a:pt x="90170" y="16510"/>
                </a:lnTo>
                <a:lnTo>
                  <a:pt x="90170" y="16520"/>
                </a:lnTo>
                <a:lnTo>
                  <a:pt x="90140" y="16520"/>
                </a:lnTo>
                <a:lnTo>
                  <a:pt x="90060" y="16490"/>
                </a:lnTo>
                <a:lnTo>
                  <a:pt x="90040" y="16490"/>
                </a:lnTo>
                <a:lnTo>
                  <a:pt x="90030" y="16480"/>
                </a:lnTo>
                <a:lnTo>
                  <a:pt x="89980" y="16490"/>
                </a:lnTo>
                <a:lnTo>
                  <a:pt x="89940" y="16500"/>
                </a:lnTo>
                <a:lnTo>
                  <a:pt x="89920" y="16500"/>
                </a:lnTo>
                <a:lnTo>
                  <a:pt x="89850" y="16480"/>
                </a:lnTo>
                <a:lnTo>
                  <a:pt x="89840" y="16480"/>
                </a:lnTo>
                <a:lnTo>
                  <a:pt x="89820" y="16480"/>
                </a:lnTo>
                <a:lnTo>
                  <a:pt x="89790" y="16500"/>
                </a:lnTo>
                <a:lnTo>
                  <a:pt x="89770" y="16470"/>
                </a:lnTo>
                <a:lnTo>
                  <a:pt x="89780" y="16450"/>
                </a:lnTo>
                <a:lnTo>
                  <a:pt x="89780" y="16420"/>
                </a:lnTo>
                <a:lnTo>
                  <a:pt x="89800" y="16390"/>
                </a:lnTo>
                <a:lnTo>
                  <a:pt x="89860" y="16350"/>
                </a:lnTo>
                <a:lnTo>
                  <a:pt x="89940" y="16350"/>
                </a:lnTo>
                <a:lnTo>
                  <a:pt x="90040" y="16370"/>
                </a:lnTo>
                <a:lnTo>
                  <a:pt x="90140" y="16360"/>
                </a:lnTo>
                <a:lnTo>
                  <a:pt x="90220" y="16270"/>
                </a:lnTo>
                <a:lnTo>
                  <a:pt x="90100" y="16170"/>
                </a:lnTo>
                <a:lnTo>
                  <a:pt x="90080" y="16160"/>
                </a:lnTo>
                <a:lnTo>
                  <a:pt x="90070" y="16120"/>
                </a:lnTo>
                <a:lnTo>
                  <a:pt x="90060" y="16080"/>
                </a:lnTo>
                <a:lnTo>
                  <a:pt x="90050" y="16040"/>
                </a:lnTo>
                <a:lnTo>
                  <a:pt x="90010" y="15960"/>
                </a:lnTo>
                <a:lnTo>
                  <a:pt x="90010" y="15910"/>
                </a:lnTo>
                <a:lnTo>
                  <a:pt x="90000" y="15890"/>
                </a:lnTo>
                <a:lnTo>
                  <a:pt x="89960" y="15880"/>
                </a:lnTo>
                <a:lnTo>
                  <a:pt x="89930" y="15850"/>
                </a:lnTo>
                <a:lnTo>
                  <a:pt x="89930" y="15840"/>
                </a:lnTo>
                <a:lnTo>
                  <a:pt x="89910" y="15800"/>
                </a:lnTo>
                <a:lnTo>
                  <a:pt x="89910" y="15780"/>
                </a:lnTo>
                <a:lnTo>
                  <a:pt x="89990" y="15710"/>
                </a:lnTo>
                <a:lnTo>
                  <a:pt x="90050" y="15650"/>
                </a:lnTo>
                <a:lnTo>
                  <a:pt x="90120" y="15610"/>
                </a:lnTo>
                <a:lnTo>
                  <a:pt x="90290" y="15520"/>
                </a:lnTo>
                <a:lnTo>
                  <a:pt x="90330" y="15500"/>
                </a:lnTo>
                <a:lnTo>
                  <a:pt x="90360" y="15480"/>
                </a:lnTo>
                <a:lnTo>
                  <a:pt x="90430" y="15390"/>
                </a:lnTo>
                <a:lnTo>
                  <a:pt x="90480" y="15300"/>
                </a:lnTo>
                <a:lnTo>
                  <a:pt x="90540" y="15220"/>
                </a:lnTo>
                <a:lnTo>
                  <a:pt x="90580" y="15180"/>
                </a:lnTo>
                <a:lnTo>
                  <a:pt x="90630" y="15120"/>
                </a:lnTo>
                <a:lnTo>
                  <a:pt x="90720" y="15050"/>
                </a:lnTo>
                <a:lnTo>
                  <a:pt x="90830" y="14960"/>
                </a:lnTo>
                <a:lnTo>
                  <a:pt x="90920" y="14870"/>
                </a:lnTo>
                <a:lnTo>
                  <a:pt x="90950" y="14810"/>
                </a:lnTo>
                <a:lnTo>
                  <a:pt x="90950" y="14800"/>
                </a:lnTo>
                <a:lnTo>
                  <a:pt x="90940" y="14790"/>
                </a:lnTo>
                <a:lnTo>
                  <a:pt x="90920" y="14720"/>
                </a:lnTo>
                <a:lnTo>
                  <a:pt x="90880" y="14630"/>
                </a:lnTo>
                <a:lnTo>
                  <a:pt x="90870" y="14630"/>
                </a:lnTo>
                <a:lnTo>
                  <a:pt x="90870" y="14620"/>
                </a:lnTo>
                <a:lnTo>
                  <a:pt x="90870" y="14590"/>
                </a:lnTo>
                <a:lnTo>
                  <a:pt x="90890" y="14550"/>
                </a:lnTo>
                <a:lnTo>
                  <a:pt x="90890" y="14510"/>
                </a:lnTo>
                <a:lnTo>
                  <a:pt x="90890" y="14500"/>
                </a:lnTo>
                <a:lnTo>
                  <a:pt x="90870" y="14460"/>
                </a:lnTo>
                <a:lnTo>
                  <a:pt x="90860" y="14460"/>
                </a:lnTo>
                <a:lnTo>
                  <a:pt x="90850" y="14450"/>
                </a:lnTo>
                <a:lnTo>
                  <a:pt x="90870" y="14400"/>
                </a:lnTo>
                <a:lnTo>
                  <a:pt x="90900" y="14370"/>
                </a:lnTo>
                <a:lnTo>
                  <a:pt x="90910" y="14370"/>
                </a:lnTo>
                <a:lnTo>
                  <a:pt x="90920" y="14370"/>
                </a:lnTo>
                <a:lnTo>
                  <a:pt x="90930" y="14360"/>
                </a:lnTo>
                <a:lnTo>
                  <a:pt x="90970" y="14280"/>
                </a:lnTo>
                <a:lnTo>
                  <a:pt x="90990" y="14200"/>
                </a:lnTo>
                <a:lnTo>
                  <a:pt x="91000" y="14090"/>
                </a:lnTo>
                <a:lnTo>
                  <a:pt x="90990" y="13960"/>
                </a:lnTo>
                <a:lnTo>
                  <a:pt x="91030" y="13980"/>
                </a:lnTo>
                <a:lnTo>
                  <a:pt x="91040" y="13990"/>
                </a:lnTo>
                <a:lnTo>
                  <a:pt x="91070" y="14000"/>
                </a:lnTo>
                <a:lnTo>
                  <a:pt x="91130" y="14020"/>
                </a:lnTo>
                <a:lnTo>
                  <a:pt x="91140" y="14030"/>
                </a:lnTo>
                <a:lnTo>
                  <a:pt x="91150" y="14030"/>
                </a:lnTo>
                <a:lnTo>
                  <a:pt x="91180" y="14010"/>
                </a:lnTo>
                <a:lnTo>
                  <a:pt x="91200" y="13950"/>
                </a:lnTo>
                <a:lnTo>
                  <a:pt x="91210" y="13950"/>
                </a:lnTo>
                <a:lnTo>
                  <a:pt x="91230" y="13940"/>
                </a:lnTo>
                <a:lnTo>
                  <a:pt x="91240" y="13910"/>
                </a:lnTo>
                <a:lnTo>
                  <a:pt x="91250" y="13900"/>
                </a:lnTo>
                <a:lnTo>
                  <a:pt x="91250" y="13880"/>
                </a:lnTo>
                <a:lnTo>
                  <a:pt x="91260" y="13840"/>
                </a:lnTo>
                <a:lnTo>
                  <a:pt x="91190" y="13810"/>
                </a:lnTo>
                <a:lnTo>
                  <a:pt x="91160" y="13780"/>
                </a:lnTo>
                <a:lnTo>
                  <a:pt x="91120" y="13730"/>
                </a:lnTo>
                <a:lnTo>
                  <a:pt x="91070" y="13630"/>
                </a:lnTo>
                <a:lnTo>
                  <a:pt x="91020" y="13510"/>
                </a:lnTo>
                <a:lnTo>
                  <a:pt x="91030" y="13500"/>
                </a:lnTo>
                <a:lnTo>
                  <a:pt x="91030" y="13490"/>
                </a:lnTo>
                <a:lnTo>
                  <a:pt x="91030" y="13480"/>
                </a:lnTo>
                <a:lnTo>
                  <a:pt x="91030" y="13450"/>
                </a:lnTo>
                <a:lnTo>
                  <a:pt x="91010" y="13360"/>
                </a:lnTo>
                <a:lnTo>
                  <a:pt x="91010" y="13350"/>
                </a:lnTo>
                <a:lnTo>
                  <a:pt x="91010" y="13330"/>
                </a:lnTo>
                <a:lnTo>
                  <a:pt x="91030" y="13300"/>
                </a:lnTo>
                <a:lnTo>
                  <a:pt x="91070" y="13290"/>
                </a:lnTo>
                <a:lnTo>
                  <a:pt x="91100" y="13280"/>
                </a:lnTo>
                <a:lnTo>
                  <a:pt x="91150" y="13300"/>
                </a:lnTo>
                <a:lnTo>
                  <a:pt x="91160" y="13300"/>
                </a:lnTo>
                <a:lnTo>
                  <a:pt x="91190" y="13300"/>
                </a:lnTo>
                <a:lnTo>
                  <a:pt x="91200" y="13290"/>
                </a:lnTo>
                <a:lnTo>
                  <a:pt x="91230" y="13280"/>
                </a:lnTo>
                <a:lnTo>
                  <a:pt x="91300" y="13220"/>
                </a:lnTo>
                <a:lnTo>
                  <a:pt x="91390" y="13230"/>
                </a:lnTo>
                <a:lnTo>
                  <a:pt x="91410" y="13240"/>
                </a:lnTo>
                <a:lnTo>
                  <a:pt x="91590" y="13140"/>
                </a:lnTo>
                <a:lnTo>
                  <a:pt x="91820" y="13070"/>
                </a:lnTo>
                <a:lnTo>
                  <a:pt x="91900" y="13060"/>
                </a:lnTo>
                <a:lnTo>
                  <a:pt x="91920" y="13070"/>
                </a:lnTo>
                <a:lnTo>
                  <a:pt x="91970" y="13080"/>
                </a:lnTo>
                <a:lnTo>
                  <a:pt x="92060" y="13070"/>
                </a:lnTo>
                <a:lnTo>
                  <a:pt x="92080" y="13060"/>
                </a:lnTo>
                <a:lnTo>
                  <a:pt x="92210" y="13010"/>
                </a:lnTo>
                <a:lnTo>
                  <a:pt x="92250" y="12980"/>
                </a:lnTo>
                <a:lnTo>
                  <a:pt x="92310" y="12940"/>
                </a:lnTo>
                <a:lnTo>
                  <a:pt x="92380" y="12890"/>
                </a:lnTo>
                <a:lnTo>
                  <a:pt x="92420" y="12870"/>
                </a:lnTo>
                <a:lnTo>
                  <a:pt x="92450" y="12870"/>
                </a:lnTo>
                <a:lnTo>
                  <a:pt x="92510" y="12880"/>
                </a:lnTo>
                <a:lnTo>
                  <a:pt x="92530" y="12890"/>
                </a:lnTo>
                <a:lnTo>
                  <a:pt x="92560" y="12910"/>
                </a:lnTo>
                <a:lnTo>
                  <a:pt x="92620" y="12930"/>
                </a:lnTo>
                <a:lnTo>
                  <a:pt x="92660" y="12940"/>
                </a:lnTo>
                <a:lnTo>
                  <a:pt x="92710" y="12940"/>
                </a:lnTo>
                <a:lnTo>
                  <a:pt x="92740" y="12930"/>
                </a:lnTo>
                <a:lnTo>
                  <a:pt x="92770" y="12900"/>
                </a:lnTo>
                <a:lnTo>
                  <a:pt x="92790" y="12860"/>
                </a:lnTo>
                <a:lnTo>
                  <a:pt x="92840" y="12730"/>
                </a:lnTo>
                <a:lnTo>
                  <a:pt x="92840" y="12720"/>
                </a:lnTo>
                <a:lnTo>
                  <a:pt x="92860" y="12700"/>
                </a:lnTo>
                <a:lnTo>
                  <a:pt x="92910" y="12690"/>
                </a:lnTo>
                <a:lnTo>
                  <a:pt x="92940" y="12710"/>
                </a:lnTo>
                <a:lnTo>
                  <a:pt x="92970" y="12770"/>
                </a:lnTo>
                <a:lnTo>
                  <a:pt x="92980" y="12810"/>
                </a:lnTo>
                <a:lnTo>
                  <a:pt x="92980" y="12820"/>
                </a:lnTo>
                <a:lnTo>
                  <a:pt x="92980" y="12940"/>
                </a:lnTo>
                <a:lnTo>
                  <a:pt x="93010" y="13030"/>
                </a:lnTo>
                <a:lnTo>
                  <a:pt x="93040" y="13090"/>
                </a:lnTo>
                <a:lnTo>
                  <a:pt x="93160" y="13140"/>
                </a:lnTo>
                <a:lnTo>
                  <a:pt x="93170" y="13150"/>
                </a:lnTo>
                <a:lnTo>
                  <a:pt x="93320" y="13190"/>
                </a:lnTo>
                <a:lnTo>
                  <a:pt x="93340" y="13210"/>
                </a:lnTo>
                <a:lnTo>
                  <a:pt x="93340" y="13220"/>
                </a:lnTo>
                <a:lnTo>
                  <a:pt x="93340" y="13260"/>
                </a:lnTo>
                <a:lnTo>
                  <a:pt x="93340" y="13300"/>
                </a:lnTo>
                <a:lnTo>
                  <a:pt x="93290" y="13410"/>
                </a:lnTo>
                <a:lnTo>
                  <a:pt x="93270" y="13460"/>
                </a:lnTo>
                <a:lnTo>
                  <a:pt x="93270" y="13480"/>
                </a:lnTo>
                <a:lnTo>
                  <a:pt x="93270" y="13540"/>
                </a:lnTo>
                <a:lnTo>
                  <a:pt x="93300" y="13580"/>
                </a:lnTo>
                <a:lnTo>
                  <a:pt x="93310" y="13580"/>
                </a:lnTo>
                <a:lnTo>
                  <a:pt x="93310" y="13590"/>
                </a:lnTo>
                <a:lnTo>
                  <a:pt x="93340" y="13610"/>
                </a:lnTo>
                <a:lnTo>
                  <a:pt x="93350" y="13610"/>
                </a:lnTo>
                <a:lnTo>
                  <a:pt x="93360" y="13610"/>
                </a:lnTo>
                <a:lnTo>
                  <a:pt x="93370" y="13610"/>
                </a:lnTo>
                <a:lnTo>
                  <a:pt x="93400" y="13590"/>
                </a:lnTo>
                <a:lnTo>
                  <a:pt x="93490" y="13530"/>
                </a:lnTo>
                <a:lnTo>
                  <a:pt x="93490" y="13520"/>
                </a:lnTo>
                <a:lnTo>
                  <a:pt x="93510" y="13510"/>
                </a:lnTo>
                <a:lnTo>
                  <a:pt x="93570" y="13500"/>
                </a:lnTo>
                <a:lnTo>
                  <a:pt x="93580" y="13500"/>
                </a:lnTo>
                <a:lnTo>
                  <a:pt x="93590" y="13500"/>
                </a:lnTo>
                <a:lnTo>
                  <a:pt x="93640" y="13530"/>
                </a:lnTo>
                <a:lnTo>
                  <a:pt x="93660" y="13540"/>
                </a:lnTo>
                <a:lnTo>
                  <a:pt x="93680" y="13610"/>
                </a:lnTo>
                <a:lnTo>
                  <a:pt x="93690" y="13730"/>
                </a:lnTo>
                <a:lnTo>
                  <a:pt x="93700" y="13990"/>
                </a:lnTo>
                <a:lnTo>
                  <a:pt x="93650" y="14050"/>
                </a:lnTo>
                <a:lnTo>
                  <a:pt x="93610" y="14090"/>
                </a:lnTo>
                <a:lnTo>
                  <a:pt x="93610" y="14100"/>
                </a:lnTo>
                <a:lnTo>
                  <a:pt x="93610" y="14110"/>
                </a:lnTo>
                <a:lnTo>
                  <a:pt x="93610" y="14120"/>
                </a:lnTo>
                <a:lnTo>
                  <a:pt x="93620" y="14120"/>
                </a:lnTo>
                <a:lnTo>
                  <a:pt x="93620" y="14130"/>
                </a:lnTo>
                <a:lnTo>
                  <a:pt x="93620" y="14140"/>
                </a:lnTo>
                <a:lnTo>
                  <a:pt x="93610" y="14140"/>
                </a:lnTo>
                <a:lnTo>
                  <a:pt x="93610" y="14150"/>
                </a:lnTo>
                <a:lnTo>
                  <a:pt x="93600" y="14150"/>
                </a:lnTo>
                <a:lnTo>
                  <a:pt x="93590" y="14160"/>
                </a:lnTo>
                <a:lnTo>
                  <a:pt x="93580" y="14160"/>
                </a:lnTo>
                <a:lnTo>
                  <a:pt x="93580" y="14170"/>
                </a:lnTo>
                <a:lnTo>
                  <a:pt x="93580" y="14180"/>
                </a:lnTo>
                <a:lnTo>
                  <a:pt x="93580" y="14190"/>
                </a:lnTo>
                <a:lnTo>
                  <a:pt x="93570" y="14190"/>
                </a:lnTo>
                <a:lnTo>
                  <a:pt x="93560" y="14190"/>
                </a:lnTo>
                <a:lnTo>
                  <a:pt x="93550" y="14200"/>
                </a:lnTo>
                <a:lnTo>
                  <a:pt x="93530" y="14210"/>
                </a:lnTo>
                <a:lnTo>
                  <a:pt x="93500" y="14260"/>
                </a:lnTo>
                <a:lnTo>
                  <a:pt x="93480" y="14280"/>
                </a:lnTo>
                <a:lnTo>
                  <a:pt x="93470" y="14310"/>
                </a:lnTo>
                <a:lnTo>
                  <a:pt x="93460" y="14330"/>
                </a:lnTo>
                <a:lnTo>
                  <a:pt x="93460" y="14370"/>
                </a:lnTo>
                <a:lnTo>
                  <a:pt x="93460" y="14400"/>
                </a:lnTo>
                <a:lnTo>
                  <a:pt x="93450" y="14420"/>
                </a:lnTo>
                <a:lnTo>
                  <a:pt x="93440" y="14440"/>
                </a:lnTo>
                <a:lnTo>
                  <a:pt x="93410" y="14510"/>
                </a:lnTo>
                <a:lnTo>
                  <a:pt x="93390" y="14570"/>
                </a:lnTo>
                <a:lnTo>
                  <a:pt x="93380" y="14570"/>
                </a:lnTo>
                <a:lnTo>
                  <a:pt x="93250" y="14600"/>
                </a:lnTo>
                <a:lnTo>
                  <a:pt x="93210" y="14650"/>
                </a:lnTo>
                <a:lnTo>
                  <a:pt x="93190" y="14690"/>
                </a:lnTo>
                <a:lnTo>
                  <a:pt x="93070" y="15090"/>
                </a:lnTo>
                <a:lnTo>
                  <a:pt x="92950" y="15580"/>
                </a:lnTo>
                <a:lnTo>
                  <a:pt x="92940" y="15590"/>
                </a:lnTo>
                <a:lnTo>
                  <a:pt x="92890" y="15650"/>
                </a:lnTo>
                <a:lnTo>
                  <a:pt x="92870" y="15680"/>
                </a:lnTo>
                <a:lnTo>
                  <a:pt x="92900" y="15750"/>
                </a:lnTo>
                <a:lnTo>
                  <a:pt x="92950" y="15820"/>
                </a:lnTo>
                <a:lnTo>
                  <a:pt x="92980" y="15840"/>
                </a:lnTo>
                <a:lnTo>
                  <a:pt x="92990" y="15860"/>
                </a:lnTo>
                <a:lnTo>
                  <a:pt x="93030" y="15870"/>
                </a:lnTo>
                <a:lnTo>
                  <a:pt x="93070" y="15900"/>
                </a:lnTo>
                <a:lnTo>
                  <a:pt x="93110" y="15900"/>
                </a:lnTo>
                <a:lnTo>
                  <a:pt x="93130" y="15920"/>
                </a:lnTo>
                <a:lnTo>
                  <a:pt x="93180" y="16010"/>
                </a:lnTo>
                <a:lnTo>
                  <a:pt x="93270" y="16090"/>
                </a:lnTo>
                <a:lnTo>
                  <a:pt x="93290" y="16150"/>
                </a:lnTo>
                <a:lnTo>
                  <a:pt x="93330" y="16250"/>
                </a:lnTo>
                <a:lnTo>
                  <a:pt x="93330" y="16260"/>
                </a:lnTo>
                <a:lnTo>
                  <a:pt x="93340" y="16290"/>
                </a:lnTo>
                <a:lnTo>
                  <a:pt x="93350" y="16320"/>
                </a:lnTo>
                <a:lnTo>
                  <a:pt x="93360" y="16330"/>
                </a:lnTo>
                <a:lnTo>
                  <a:pt x="93380" y="16360"/>
                </a:lnTo>
                <a:lnTo>
                  <a:pt x="93400" y="16380"/>
                </a:lnTo>
                <a:lnTo>
                  <a:pt x="93410" y="16390"/>
                </a:lnTo>
                <a:lnTo>
                  <a:pt x="93470" y="16460"/>
                </a:lnTo>
                <a:lnTo>
                  <a:pt x="93480" y="16520"/>
                </a:lnTo>
                <a:lnTo>
                  <a:pt x="93470" y="16540"/>
                </a:lnTo>
                <a:lnTo>
                  <a:pt x="93440" y="16700"/>
                </a:lnTo>
                <a:lnTo>
                  <a:pt x="93430" y="16750"/>
                </a:lnTo>
                <a:lnTo>
                  <a:pt x="93380" y="16850"/>
                </a:lnTo>
                <a:lnTo>
                  <a:pt x="93340" y="16900"/>
                </a:lnTo>
                <a:lnTo>
                  <a:pt x="93300" y="16950"/>
                </a:lnTo>
                <a:lnTo>
                  <a:pt x="93280" y="16990"/>
                </a:lnTo>
                <a:lnTo>
                  <a:pt x="93240" y="17010"/>
                </a:lnTo>
                <a:lnTo>
                  <a:pt x="93190" y="17070"/>
                </a:lnTo>
                <a:lnTo>
                  <a:pt x="93170" y="17110"/>
                </a:lnTo>
                <a:lnTo>
                  <a:pt x="93160" y="17140"/>
                </a:lnTo>
                <a:lnTo>
                  <a:pt x="93130" y="17210"/>
                </a:lnTo>
                <a:lnTo>
                  <a:pt x="93130" y="17230"/>
                </a:lnTo>
                <a:lnTo>
                  <a:pt x="93070" y="17350"/>
                </a:lnTo>
                <a:lnTo>
                  <a:pt x="93050" y="17400"/>
                </a:lnTo>
                <a:lnTo>
                  <a:pt x="92920" y="17770"/>
                </a:lnTo>
                <a:lnTo>
                  <a:pt x="92840" y="17840"/>
                </a:lnTo>
                <a:lnTo>
                  <a:pt x="92840" y="17870"/>
                </a:lnTo>
                <a:lnTo>
                  <a:pt x="92840" y="17890"/>
                </a:lnTo>
                <a:lnTo>
                  <a:pt x="92840" y="17920"/>
                </a:lnTo>
                <a:lnTo>
                  <a:pt x="92850" y="17980"/>
                </a:lnTo>
                <a:lnTo>
                  <a:pt x="92850" y="17990"/>
                </a:lnTo>
                <a:lnTo>
                  <a:pt x="92850" y="18000"/>
                </a:lnTo>
                <a:lnTo>
                  <a:pt x="92850" y="18050"/>
                </a:lnTo>
                <a:lnTo>
                  <a:pt x="92850" y="18070"/>
                </a:lnTo>
                <a:lnTo>
                  <a:pt x="92860" y="18230"/>
                </a:lnTo>
                <a:lnTo>
                  <a:pt x="92850" y="18290"/>
                </a:lnTo>
                <a:lnTo>
                  <a:pt x="92840" y="18310"/>
                </a:lnTo>
                <a:lnTo>
                  <a:pt x="92800" y="18380"/>
                </a:lnTo>
                <a:lnTo>
                  <a:pt x="92800" y="18390"/>
                </a:lnTo>
                <a:lnTo>
                  <a:pt x="92790" y="18430"/>
                </a:lnTo>
                <a:lnTo>
                  <a:pt x="92800" y="18470"/>
                </a:lnTo>
                <a:lnTo>
                  <a:pt x="92800" y="18510"/>
                </a:lnTo>
                <a:lnTo>
                  <a:pt x="92830" y="18580"/>
                </a:lnTo>
                <a:lnTo>
                  <a:pt x="92840" y="18590"/>
                </a:lnTo>
                <a:lnTo>
                  <a:pt x="92860" y="18590"/>
                </a:lnTo>
                <a:lnTo>
                  <a:pt x="92900" y="18570"/>
                </a:lnTo>
                <a:lnTo>
                  <a:pt x="92930" y="18570"/>
                </a:lnTo>
                <a:lnTo>
                  <a:pt x="92950" y="18570"/>
                </a:lnTo>
                <a:lnTo>
                  <a:pt x="93060" y="18620"/>
                </a:lnTo>
                <a:lnTo>
                  <a:pt x="93210" y="18640"/>
                </a:lnTo>
                <a:lnTo>
                  <a:pt x="93250" y="18710"/>
                </a:lnTo>
                <a:lnTo>
                  <a:pt x="93330" y="18810"/>
                </a:lnTo>
                <a:lnTo>
                  <a:pt x="93380" y="18920"/>
                </a:lnTo>
                <a:lnTo>
                  <a:pt x="93410" y="18980"/>
                </a:lnTo>
                <a:lnTo>
                  <a:pt x="93410" y="18990"/>
                </a:lnTo>
                <a:lnTo>
                  <a:pt x="93440" y="19020"/>
                </a:lnTo>
                <a:lnTo>
                  <a:pt x="93460" y="19030"/>
                </a:lnTo>
                <a:lnTo>
                  <a:pt x="93650" y="19060"/>
                </a:lnTo>
                <a:lnTo>
                  <a:pt x="93670" y="19070"/>
                </a:lnTo>
                <a:lnTo>
                  <a:pt x="93690" y="19060"/>
                </a:lnTo>
                <a:lnTo>
                  <a:pt x="93700" y="19050"/>
                </a:lnTo>
                <a:lnTo>
                  <a:pt x="93720" y="18990"/>
                </a:lnTo>
                <a:lnTo>
                  <a:pt x="93710" y="18880"/>
                </a:lnTo>
                <a:lnTo>
                  <a:pt x="93740" y="18800"/>
                </a:lnTo>
                <a:lnTo>
                  <a:pt x="93750" y="18770"/>
                </a:lnTo>
                <a:lnTo>
                  <a:pt x="93820" y="18730"/>
                </a:lnTo>
                <a:lnTo>
                  <a:pt x="93930" y="18720"/>
                </a:lnTo>
                <a:lnTo>
                  <a:pt x="93980" y="18760"/>
                </a:lnTo>
                <a:lnTo>
                  <a:pt x="93990" y="18760"/>
                </a:lnTo>
                <a:lnTo>
                  <a:pt x="94020" y="18780"/>
                </a:lnTo>
                <a:lnTo>
                  <a:pt x="94060" y="18810"/>
                </a:lnTo>
                <a:lnTo>
                  <a:pt x="94080" y="18820"/>
                </a:lnTo>
                <a:lnTo>
                  <a:pt x="94090" y="18830"/>
                </a:lnTo>
                <a:lnTo>
                  <a:pt x="94110" y="18840"/>
                </a:lnTo>
                <a:lnTo>
                  <a:pt x="94130" y="18840"/>
                </a:lnTo>
                <a:lnTo>
                  <a:pt x="94170" y="18830"/>
                </a:lnTo>
                <a:lnTo>
                  <a:pt x="94270" y="18930"/>
                </a:lnTo>
                <a:lnTo>
                  <a:pt x="94310" y="19010"/>
                </a:lnTo>
                <a:lnTo>
                  <a:pt x="94330" y="19040"/>
                </a:lnTo>
                <a:lnTo>
                  <a:pt x="94340" y="19060"/>
                </a:lnTo>
                <a:lnTo>
                  <a:pt x="94350" y="19100"/>
                </a:lnTo>
                <a:lnTo>
                  <a:pt x="94350" y="19130"/>
                </a:lnTo>
                <a:lnTo>
                  <a:pt x="94350" y="19140"/>
                </a:lnTo>
                <a:lnTo>
                  <a:pt x="94360" y="19140"/>
                </a:lnTo>
                <a:lnTo>
                  <a:pt x="94360" y="19160"/>
                </a:lnTo>
                <a:lnTo>
                  <a:pt x="94360" y="19200"/>
                </a:lnTo>
                <a:lnTo>
                  <a:pt x="94360" y="19230"/>
                </a:lnTo>
                <a:lnTo>
                  <a:pt x="94370" y="19230"/>
                </a:lnTo>
                <a:lnTo>
                  <a:pt x="94370" y="19240"/>
                </a:lnTo>
                <a:lnTo>
                  <a:pt x="94380" y="19240"/>
                </a:lnTo>
                <a:lnTo>
                  <a:pt x="94440" y="19270"/>
                </a:lnTo>
                <a:lnTo>
                  <a:pt x="94500" y="19320"/>
                </a:lnTo>
                <a:lnTo>
                  <a:pt x="94590" y="19390"/>
                </a:lnTo>
                <a:lnTo>
                  <a:pt x="94610" y="19390"/>
                </a:lnTo>
                <a:lnTo>
                  <a:pt x="94650" y="19310"/>
                </a:lnTo>
                <a:lnTo>
                  <a:pt x="94670" y="19310"/>
                </a:lnTo>
                <a:lnTo>
                  <a:pt x="94730" y="19320"/>
                </a:lnTo>
                <a:lnTo>
                  <a:pt x="94770" y="19320"/>
                </a:lnTo>
                <a:lnTo>
                  <a:pt x="94840" y="19290"/>
                </a:lnTo>
                <a:lnTo>
                  <a:pt x="94870" y="19270"/>
                </a:lnTo>
                <a:lnTo>
                  <a:pt x="94910" y="19260"/>
                </a:lnTo>
                <a:lnTo>
                  <a:pt x="94950" y="19260"/>
                </a:lnTo>
                <a:lnTo>
                  <a:pt x="94950" y="19300"/>
                </a:lnTo>
                <a:lnTo>
                  <a:pt x="94960" y="19590"/>
                </a:lnTo>
                <a:lnTo>
                  <a:pt x="94970" y="19600"/>
                </a:lnTo>
                <a:lnTo>
                  <a:pt x="95010" y="19630"/>
                </a:lnTo>
                <a:lnTo>
                  <a:pt x="95100" y="19690"/>
                </a:lnTo>
                <a:lnTo>
                  <a:pt x="95110" y="19690"/>
                </a:lnTo>
                <a:lnTo>
                  <a:pt x="95120" y="19700"/>
                </a:lnTo>
                <a:lnTo>
                  <a:pt x="95130" y="19700"/>
                </a:lnTo>
                <a:lnTo>
                  <a:pt x="95130" y="19710"/>
                </a:lnTo>
                <a:lnTo>
                  <a:pt x="95140" y="19710"/>
                </a:lnTo>
                <a:lnTo>
                  <a:pt x="95150" y="19710"/>
                </a:lnTo>
                <a:lnTo>
                  <a:pt x="95160" y="19720"/>
                </a:lnTo>
                <a:lnTo>
                  <a:pt x="95170" y="19720"/>
                </a:lnTo>
                <a:lnTo>
                  <a:pt x="95180" y="19730"/>
                </a:lnTo>
                <a:lnTo>
                  <a:pt x="95190" y="19730"/>
                </a:lnTo>
                <a:lnTo>
                  <a:pt x="95190" y="19740"/>
                </a:lnTo>
                <a:lnTo>
                  <a:pt x="95200" y="19740"/>
                </a:lnTo>
                <a:lnTo>
                  <a:pt x="95210" y="19740"/>
                </a:lnTo>
                <a:lnTo>
                  <a:pt x="95220" y="19750"/>
                </a:lnTo>
                <a:lnTo>
                  <a:pt x="95230" y="19760"/>
                </a:lnTo>
                <a:lnTo>
                  <a:pt x="95240" y="19770"/>
                </a:lnTo>
                <a:lnTo>
                  <a:pt x="95250" y="19780"/>
                </a:lnTo>
                <a:lnTo>
                  <a:pt x="95260" y="19790"/>
                </a:lnTo>
                <a:lnTo>
                  <a:pt x="95270" y="19790"/>
                </a:lnTo>
                <a:lnTo>
                  <a:pt x="95280" y="19800"/>
                </a:lnTo>
                <a:lnTo>
                  <a:pt x="95290" y="19810"/>
                </a:lnTo>
                <a:lnTo>
                  <a:pt x="95300" y="19820"/>
                </a:lnTo>
                <a:lnTo>
                  <a:pt x="95310" y="19820"/>
                </a:lnTo>
                <a:lnTo>
                  <a:pt x="95310" y="19830"/>
                </a:lnTo>
                <a:lnTo>
                  <a:pt x="95330" y="19830"/>
                </a:lnTo>
                <a:lnTo>
                  <a:pt x="95340" y="19850"/>
                </a:lnTo>
                <a:lnTo>
                  <a:pt x="95360" y="19860"/>
                </a:lnTo>
                <a:lnTo>
                  <a:pt x="95450" y="19920"/>
                </a:lnTo>
                <a:lnTo>
                  <a:pt x="95450" y="19930"/>
                </a:lnTo>
                <a:lnTo>
                  <a:pt x="95450" y="20040"/>
                </a:lnTo>
                <a:lnTo>
                  <a:pt x="95450" y="20060"/>
                </a:lnTo>
                <a:lnTo>
                  <a:pt x="95450" y="20080"/>
                </a:lnTo>
                <a:lnTo>
                  <a:pt x="95450" y="20100"/>
                </a:lnTo>
                <a:lnTo>
                  <a:pt x="95390" y="20210"/>
                </a:lnTo>
                <a:lnTo>
                  <a:pt x="95240" y="20450"/>
                </a:lnTo>
                <a:lnTo>
                  <a:pt x="95170" y="20590"/>
                </a:lnTo>
                <a:lnTo>
                  <a:pt x="94840" y="20980"/>
                </a:lnTo>
                <a:lnTo>
                  <a:pt x="94770" y="21050"/>
                </a:lnTo>
                <a:lnTo>
                  <a:pt x="94720" y="21100"/>
                </a:lnTo>
                <a:lnTo>
                  <a:pt x="94690" y="21140"/>
                </a:lnTo>
                <a:lnTo>
                  <a:pt x="94500" y="21380"/>
                </a:lnTo>
                <a:lnTo>
                  <a:pt x="94390" y="21520"/>
                </a:lnTo>
                <a:lnTo>
                  <a:pt x="94230" y="21730"/>
                </a:lnTo>
                <a:lnTo>
                  <a:pt x="94170" y="21820"/>
                </a:lnTo>
                <a:lnTo>
                  <a:pt x="94130" y="21860"/>
                </a:lnTo>
                <a:lnTo>
                  <a:pt x="94000" y="21960"/>
                </a:lnTo>
                <a:lnTo>
                  <a:pt x="93870" y="22060"/>
                </a:lnTo>
                <a:lnTo>
                  <a:pt x="93770" y="22130"/>
                </a:lnTo>
                <a:lnTo>
                  <a:pt x="93520" y="22340"/>
                </a:lnTo>
                <a:lnTo>
                  <a:pt x="93450" y="22390"/>
                </a:lnTo>
                <a:lnTo>
                  <a:pt x="93310" y="22500"/>
                </a:lnTo>
                <a:lnTo>
                  <a:pt x="93270" y="22530"/>
                </a:lnTo>
                <a:lnTo>
                  <a:pt x="93140" y="22650"/>
                </a:lnTo>
                <a:lnTo>
                  <a:pt x="93110" y="22650"/>
                </a:lnTo>
                <a:lnTo>
                  <a:pt x="93050" y="22700"/>
                </a:lnTo>
                <a:lnTo>
                  <a:pt x="92580" y="23070"/>
                </a:lnTo>
                <a:lnTo>
                  <a:pt x="92570" y="23080"/>
                </a:lnTo>
                <a:lnTo>
                  <a:pt x="92370" y="23310"/>
                </a:lnTo>
                <a:lnTo>
                  <a:pt x="92250" y="23470"/>
                </a:lnTo>
                <a:lnTo>
                  <a:pt x="92200" y="23570"/>
                </a:lnTo>
                <a:lnTo>
                  <a:pt x="92120" y="23730"/>
                </a:lnTo>
                <a:lnTo>
                  <a:pt x="92100" y="23770"/>
                </a:lnTo>
                <a:lnTo>
                  <a:pt x="92000" y="23950"/>
                </a:lnTo>
                <a:lnTo>
                  <a:pt x="91900" y="24110"/>
                </a:lnTo>
                <a:lnTo>
                  <a:pt x="91870" y="24170"/>
                </a:lnTo>
                <a:lnTo>
                  <a:pt x="91860" y="24180"/>
                </a:lnTo>
                <a:lnTo>
                  <a:pt x="91820" y="24260"/>
                </a:lnTo>
                <a:lnTo>
                  <a:pt x="91670" y="24440"/>
                </a:lnTo>
                <a:lnTo>
                  <a:pt x="91630" y="24440"/>
                </a:lnTo>
                <a:lnTo>
                  <a:pt x="91510" y="24420"/>
                </a:lnTo>
                <a:lnTo>
                  <a:pt x="91490" y="24420"/>
                </a:lnTo>
                <a:lnTo>
                  <a:pt x="91470" y="24430"/>
                </a:lnTo>
                <a:lnTo>
                  <a:pt x="91420" y="24460"/>
                </a:lnTo>
                <a:lnTo>
                  <a:pt x="91370" y="24470"/>
                </a:lnTo>
                <a:lnTo>
                  <a:pt x="91350" y="24470"/>
                </a:lnTo>
                <a:lnTo>
                  <a:pt x="91310" y="24490"/>
                </a:lnTo>
                <a:lnTo>
                  <a:pt x="91300" y="24490"/>
                </a:lnTo>
                <a:lnTo>
                  <a:pt x="91260" y="24510"/>
                </a:lnTo>
                <a:lnTo>
                  <a:pt x="91240" y="24500"/>
                </a:lnTo>
                <a:lnTo>
                  <a:pt x="91230" y="24500"/>
                </a:lnTo>
                <a:lnTo>
                  <a:pt x="91220" y="24500"/>
                </a:lnTo>
                <a:lnTo>
                  <a:pt x="91190" y="24490"/>
                </a:lnTo>
                <a:lnTo>
                  <a:pt x="91170" y="24500"/>
                </a:lnTo>
                <a:lnTo>
                  <a:pt x="91140" y="24510"/>
                </a:lnTo>
                <a:lnTo>
                  <a:pt x="91120" y="24520"/>
                </a:lnTo>
                <a:lnTo>
                  <a:pt x="91090" y="24520"/>
                </a:lnTo>
                <a:lnTo>
                  <a:pt x="91080" y="24520"/>
                </a:lnTo>
                <a:lnTo>
                  <a:pt x="91070" y="24510"/>
                </a:lnTo>
                <a:lnTo>
                  <a:pt x="91020" y="24490"/>
                </a:lnTo>
                <a:lnTo>
                  <a:pt x="90970" y="24480"/>
                </a:lnTo>
                <a:lnTo>
                  <a:pt x="90950" y="24490"/>
                </a:lnTo>
                <a:lnTo>
                  <a:pt x="90930" y="24510"/>
                </a:lnTo>
                <a:lnTo>
                  <a:pt x="90930" y="24520"/>
                </a:lnTo>
                <a:lnTo>
                  <a:pt x="90900" y="24550"/>
                </a:lnTo>
                <a:lnTo>
                  <a:pt x="90860" y="24590"/>
                </a:lnTo>
                <a:lnTo>
                  <a:pt x="90840" y="24690"/>
                </a:lnTo>
                <a:lnTo>
                  <a:pt x="90830" y="24710"/>
                </a:lnTo>
                <a:lnTo>
                  <a:pt x="90820" y="24710"/>
                </a:lnTo>
                <a:lnTo>
                  <a:pt x="90810" y="24710"/>
                </a:lnTo>
                <a:lnTo>
                  <a:pt x="90800" y="24700"/>
                </a:lnTo>
                <a:lnTo>
                  <a:pt x="90780" y="24680"/>
                </a:lnTo>
                <a:lnTo>
                  <a:pt x="90770" y="24680"/>
                </a:lnTo>
                <a:lnTo>
                  <a:pt x="90750" y="24700"/>
                </a:lnTo>
                <a:lnTo>
                  <a:pt x="90740" y="24710"/>
                </a:lnTo>
                <a:lnTo>
                  <a:pt x="90710" y="24720"/>
                </a:lnTo>
                <a:lnTo>
                  <a:pt x="90700" y="24730"/>
                </a:lnTo>
                <a:lnTo>
                  <a:pt x="90670" y="24760"/>
                </a:lnTo>
                <a:lnTo>
                  <a:pt x="90620" y="24790"/>
                </a:lnTo>
                <a:lnTo>
                  <a:pt x="90600" y="24820"/>
                </a:lnTo>
                <a:lnTo>
                  <a:pt x="90530" y="24860"/>
                </a:lnTo>
                <a:lnTo>
                  <a:pt x="90470" y="25000"/>
                </a:lnTo>
                <a:lnTo>
                  <a:pt x="90450" y="25010"/>
                </a:lnTo>
                <a:lnTo>
                  <a:pt x="90420" y="25020"/>
                </a:lnTo>
                <a:lnTo>
                  <a:pt x="90410" y="25020"/>
                </a:lnTo>
                <a:lnTo>
                  <a:pt x="90400" y="25050"/>
                </a:lnTo>
                <a:lnTo>
                  <a:pt x="90390" y="25140"/>
                </a:lnTo>
                <a:lnTo>
                  <a:pt x="90390" y="25150"/>
                </a:lnTo>
                <a:lnTo>
                  <a:pt x="90380" y="25190"/>
                </a:lnTo>
                <a:lnTo>
                  <a:pt x="90360" y="25230"/>
                </a:lnTo>
                <a:lnTo>
                  <a:pt x="90340" y="25310"/>
                </a:lnTo>
                <a:lnTo>
                  <a:pt x="90330" y="25340"/>
                </a:lnTo>
                <a:lnTo>
                  <a:pt x="90320" y="25350"/>
                </a:lnTo>
                <a:lnTo>
                  <a:pt x="90310" y="25350"/>
                </a:lnTo>
                <a:lnTo>
                  <a:pt x="90300" y="25380"/>
                </a:lnTo>
                <a:lnTo>
                  <a:pt x="90310" y="25400"/>
                </a:lnTo>
                <a:lnTo>
                  <a:pt x="90310" y="25420"/>
                </a:lnTo>
                <a:lnTo>
                  <a:pt x="90320" y="25430"/>
                </a:lnTo>
                <a:lnTo>
                  <a:pt x="90310" y="25450"/>
                </a:lnTo>
                <a:lnTo>
                  <a:pt x="90310" y="25460"/>
                </a:lnTo>
                <a:lnTo>
                  <a:pt x="90270" y="25490"/>
                </a:lnTo>
                <a:lnTo>
                  <a:pt x="90260" y="25500"/>
                </a:lnTo>
                <a:lnTo>
                  <a:pt x="90250" y="25520"/>
                </a:lnTo>
                <a:lnTo>
                  <a:pt x="90250" y="25530"/>
                </a:lnTo>
                <a:lnTo>
                  <a:pt x="90240" y="25530"/>
                </a:lnTo>
                <a:lnTo>
                  <a:pt x="90230" y="25540"/>
                </a:lnTo>
                <a:lnTo>
                  <a:pt x="90220" y="25550"/>
                </a:lnTo>
                <a:lnTo>
                  <a:pt x="90200" y="25560"/>
                </a:lnTo>
                <a:lnTo>
                  <a:pt x="90180" y="25570"/>
                </a:lnTo>
                <a:lnTo>
                  <a:pt x="90170" y="25580"/>
                </a:lnTo>
                <a:lnTo>
                  <a:pt x="90170" y="25600"/>
                </a:lnTo>
                <a:lnTo>
                  <a:pt x="90170" y="25640"/>
                </a:lnTo>
                <a:lnTo>
                  <a:pt x="90150" y="25660"/>
                </a:lnTo>
                <a:lnTo>
                  <a:pt x="90140" y="25670"/>
                </a:lnTo>
                <a:lnTo>
                  <a:pt x="90130" y="25670"/>
                </a:lnTo>
                <a:lnTo>
                  <a:pt x="90110" y="25670"/>
                </a:lnTo>
                <a:lnTo>
                  <a:pt x="90110" y="25680"/>
                </a:lnTo>
                <a:lnTo>
                  <a:pt x="90090" y="25690"/>
                </a:lnTo>
                <a:lnTo>
                  <a:pt x="90090" y="25700"/>
                </a:lnTo>
                <a:lnTo>
                  <a:pt x="90080" y="25720"/>
                </a:lnTo>
                <a:lnTo>
                  <a:pt x="90070" y="25740"/>
                </a:lnTo>
                <a:lnTo>
                  <a:pt x="90060" y="25770"/>
                </a:lnTo>
                <a:lnTo>
                  <a:pt x="90060" y="25780"/>
                </a:lnTo>
                <a:lnTo>
                  <a:pt x="90060" y="25790"/>
                </a:lnTo>
                <a:lnTo>
                  <a:pt x="90070" y="25800"/>
                </a:lnTo>
                <a:lnTo>
                  <a:pt x="90070" y="25810"/>
                </a:lnTo>
                <a:lnTo>
                  <a:pt x="90060" y="25820"/>
                </a:lnTo>
                <a:lnTo>
                  <a:pt x="90060" y="25830"/>
                </a:lnTo>
                <a:lnTo>
                  <a:pt x="90050" y="25840"/>
                </a:lnTo>
                <a:lnTo>
                  <a:pt x="90040" y="25840"/>
                </a:lnTo>
                <a:lnTo>
                  <a:pt x="90040" y="25850"/>
                </a:lnTo>
                <a:lnTo>
                  <a:pt x="90030" y="25860"/>
                </a:lnTo>
                <a:lnTo>
                  <a:pt x="90020" y="25880"/>
                </a:lnTo>
                <a:lnTo>
                  <a:pt x="90010" y="25890"/>
                </a:lnTo>
                <a:lnTo>
                  <a:pt x="89980" y="25900"/>
                </a:lnTo>
                <a:lnTo>
                  <a:pt x="89970" y="25920"/>
                </a:lnTo>
                <a:lnTo>
                  <a:pt x="89960" y="25930"/>
                </a:lnTo>
                <a:lnTo>
                  <a:pt x="89950" y="25960"/>
                </a:lnTo>
                <a:lnTo>
                  <a:pt x="89940" y="25970"/>
                </a:lnTo>
                <a:lnTo>
                  <a:pt x="89930" y="25970"/>
                </a:lnTo>
                <a:lnTo>
                  <a:pt x="89930" y="25980"/>
                </a:lnTo>
                <a:lnTo>
                  <a:pt x="89910" y="25960"/>
                </a:lnTo>
                <a:lnTo>
                  <a:pt x="89890" y="25950"/>
                </a:lnTo>
                <a:lnTo>
                  <a:pt x="89860" y="25940"/>
                </a:lnTo>
                <a:lnTo>
                  <a:pt x="89830" y="25930"/>
                </a:lnTo>
                <a:lnTo>
                  <a:pt x="89820" y="25930"/>
                </a:lnTo>
                <a:lnTo>
                  <a:pt x="89810" y="25930"/>
                </a:lnTo>
                <a:lnTo>
                  <a:pt x="89800" y="25930"/>
                </a:lnTo>
                <a:lnTo>
                  <a:pt x="89780" y="25950"/>
                </a:lnTo>
                <a:lnTo>
                  <a:pt x="89780" y="25940"/>
                </a:lnTo>
                <a:lnTo>
                  <a:pt x="89770" y="25940"/>
                </a:lnTo>
                <a:lnTo>
                  <a:pt x="89760" y="25940"/>
                </a:lnTo>
                <a:lnTo>
                  <a:pt x="89750" y="25940"/>
                </a:lnTo>
                <a:lnTo>
                  <a:pt x="89740" y="25940"/>
                </a:lnTo>
                <a:lnTo>
                  <a:pt x="89700" y="25950"/>
                </a:lnTo>
                <a:lnTo>
                  <a:pt x="89590" y="25990"/>
                </a:lnTo>
                <a:lnTo>
                  <a:pt x="89580" y="26000"/>
                </a:lnTo>
                <a:lnTo>
                  <a:pt x="89560" y="26010"/>
                </a:lnTo>
                <a:lnTo>
                  <a:pt x="89540" y="26050"/>
                </a:lnTo>
                <a:lnTo>
                  <a:pt x="89540" y="26040"/>
                </a:lnTo>
                <a:lnTo>
                  <a:pt x="89520" y="26040"/>
                </a:lnTo>
                <a:lnTo>
                  <a:pt x="89510" y="26040"/>
                </a:lnTo>
                <a:lnTo>
                  <a:pt x="89490" y="26040"/>
                </a:lnTo>
                <a:lnTo>
                  <a:pt x="89480" y="26040"/>
                </a:lnTo>
                <a:lnTo>
                  <a:pt x="89460" y="26040"/>
                </a:lnTo>
                <a:lnTo>
                  <a:pt x="89450" y="26040"/>
                </a:lnTo>
                <a:lnTo>
                  <a:pt x="89410" y="26060"/>
                </a:lnTo>
                <a:lnTo>
                  <a:pt x="89390" y="26070"/>
                </a:lnTo>
                <a:lnTo>
                  <a:pt x="89380" y="26080"/>
                </a:lnTo>
                <a:lnTo>
                  <a:pt x="89380" y="26090"/>
                </a:lnTo>
                <a:lnTo>
                  <a:pt x="89370" y="26090"/>
                </a:lnTo>
                <a:lnTo>
                  <a:pt x="89360" y="26090"/>
                </a:lnTo>
                <a:lnTo>
                  <a:pt x="89340" y="26090"/>
                </a:lnTo>
                <a:lnTo>
                  <a:pt x="89330" y="26100"/>
                </a:lnTo>
                <a:lnTo>
                  <a:pt x="89320" y="26110"/>
                </a:lnTo>
                <a:lnTo>
                  <a:pt x="89320" y="26130"/>
                </a:lnTo>
                <a:lnTo>
                  <a:pt x="89310" y="26130"/>
                </a:lnTo>
                <a:lnTo>
                  <a:pt x="89300" y="26130"/>
                </a:lnTo>
                <a:lnTo>
                  <a:pt x="89290" y="26120"/>
                </a:lnTo>
                <a:lnTo>
                  <a:pt x="89290" y="26130"/>
                </a:lnTo>
                <a:lnTo>
                  <a:pt x="89280" y="26130"/>
                </a:lnTo>
                <a:lnTo>
                  <a:pt x="89260" y="26140"/>
                </a:lnTo>
                <a:lnTo>
                  <a:pt x="89250" y="26150"/>
                </a:lnTo>
                <a:lnTo>
                  <a:pt x="89240" y="26150"/>
                </a:lnTo>
                <a:lnTo>
                  <a:pt x="89240" y="26170"/>
                </a:lnTo>
                <a:lnTo>
                  <a:pt x="89200" y="26170"/>
                </a:lnTo>
                <a:lnTo>
                  <a:pt x="89190" y="26180"/>
                </a:lnTo>
                <a:lnTo>
                  <a:pt x="89190" y="26190"/>
                </a:lnTo>
                <a:lnTo>
                  <a:pt x="89190" y="26200"/>
                </a:lnTo>
                <a:lnTo>
                  <a:pt x="89180" y="26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