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Haut-Uele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Haut-Uele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74820" y="5630"/>
                </a:moveTo>
                <a:lnTo>
                  <a:pt x="74870" y="5610"/>
                </a:lnTo>
                <a:lnTo>
                  <a:pt x="74890" y="5600"/>
                </a:lnTo>
                <a:lnTo>
                  <a:pt x="74950" y="5570"/>
                </a:lnTo>
                <a:lnTo>
                  <a:pt x="74970" y="5560"/>
                </a:lnTo>
                <a:lnTo>
                  <a:pt x="75030" y="5510"/>
                </a:lnTo>
                <a:lnTo>
                  <a:pt x="75050" y="5490"/>
                </a:lnTo>
                <a:lnTo>
                  <a:pt x="75100" y="5470"/>
                </a:lnTo>
                <a:lnTo>
                  <a:pt x="75210" y="5440"/>
                </a:lnTo>
                <a:lnTo>
                  <a:pt x="75240" y="5420"/>
                </a:lnTo>
                <a:lnTo>
                  <a:pt x="75280" y="5400"/>
                </a:lnTo>
                <a:lnTo>
                  <a:pt x="75320" y="5390"/>
                </a:lnTo>
                <a:lnTo>
                  <a:pt x="75340" y="5390"/>
                </a:lnTo>
                <a:lnTo>
                  <a:pt x="75500" y="5370"/>
                </a:lnTo>
                <a:lnTo>
                  <a:pt x="75640" y="5390"/>
                </a:lnTo>
                <a:lnTo>
                  <a:pt x="75710" y="5410"/>
                </a:lnTo>
                <a:lnTo>
                  <a:pt x="75720" y="5410"/>
                </a:lnTo>
                <a:lnTo>
                  <a:pt x="75790" y="5450"/>
                </a:lnTo>
                <a:lnTo>
                  <a:pt x="75830" y="5480"/>
                </a:lnTo>
                <a:lnTo>
                  <a:pt x="75900" y="5540"/>
                </a:lnTo>
                <a:lnTo>
                  <a:pt x="76070" y="5630"/>
                </a:lnTo>
                <a:lnTo>
                  <a:pt x="76190" y="5680"/>
                </a:lnTo>
                <a:lnTo>
                  <a:pt x="76240" y="5690"/>
                </a:lnTo>
                <a:lnTo>
                  <a:pt x="76350" y="5720"/>
                </a:lnTo>
                <a:lnTo>
                  <a:pt x="76360" y="5720"/>
                </a:lnTo>
                <a:lnTo>
                  <a:pt x="76420" y="5750"/>
                </a:lnTo>
                <a:lnTo>
                  <a:pt x="76430" y="5750"/>
                </a:lnTo>
                <a:lnTo>
                  <a:pt x="76480" y="5760"/>
                </a:lnTo>
                <a:lnTo>
                  <a:pt x="76510" y="5770"/>
                </a:lnTo>
                <a:lnTo>
                  <a:pt x="76550" y="5810"/>
                </a:lnTo>
                <a:lnTo>
                  <a:pt x="76580" y="5830"/>
                </a:lnTo>
                <a:lnTo>
                  <a:pt x="76680" y="5860"/>
                </a:lnTo>
                <a:lnTo>
                  <a:pt x="76740" y="5880"/>
                </a:lnTo>
                <a:lnTo>
                  <a:pt x="76800" y="5890"/>
                </a:lnTo>
                <a:lnTo>
                  <a:pt x="76840" y="5900"/>
                </a:lnTo>
                <a:lnTo>
                  <a:pt x="76940" y="5940"/>
                </a:lnTo>
                <a:lnTo>
                  <a:pt x="77020" y="5990"/>
                </a:lnTo>
                <a:lnTo>
                  <a:pt x="77040" y="6010"/>
                </a:lnTo>
                <a:lnTo>
                  <a:pt x="77060" y="6020"/>
                </a:lnTo>
                <a:lnTo>
                  <a:pt x="77070" y="6050"/>
                </a:lnTo>
                <a:lnTo>
                  <a:pt x="77070" y="6060"/>
                </a:lnTo>
                <a:lnTo>
                  <a:pt x="77090" y="6110"/>
                </a:lnTo>
                <a:lnTo>
                  <a:pt x="77090" y="6130"/>
                </a:lnTo>
                <a:lnTo>
                  <a:pt x="77070" y="6180"/>
                </a:lnTo>
                <a:lnTo>
                  <a:pt x="77060" y="6260"/>
                </a:lnTo>
                <a:lnTo>
                  <a:pt x="77130" y="6360"/>
                </a:lnTo>
                <a:lnTo>
                  <a:pt x="77150" y="6370"/>
                </a:lnTo>
                <a:lnTo>
                  <a:pt x="77160" y="6390"/>
                </a:lnTo>
                <a:lnTo>
                  <a:pt x="77170" y="6460"/>
                </a:lnTo>
                <a:lnTo>
                  <a:pt x="77200" y="6500"/>
                </a:lnTo>
                <a:lnTo>
                  <a:pt x="77240" y="6530"/>
                </a:lnTo>
                <a:lnTo>
                  <a:pt x="77280" y="6590"/>
                </a:lnTo>
                <a:lnTo>
                  <a:pt x="77300" y="6610"/>
                </a:lnTo>
                <a:lnTo>
                  <a:pt x="77300" y="6630"/>
                </a:lnTo>
                <a:lnTo>
                  <a:pt x="77380" y="6650"/>
                </a:lnTo>
                <a:lnTo>
                  <a:pt x="77470" y="6670"/>
                </a:lnTo>
                <a:lnTo>
                  <a:pt x="77520" y="6800"/>
                </a:lnTo>
                <a:lnTo>
                  <a:pt x="77540" y="6820"/>
                </a:lnTo>
                <a:lnTo>
                  <a:pt x="77570" y="6850"/>
                </a:lnTo>
                <a:lnTo>
                  <a:pt x="77640" y="6910"/>
                </a:lnTo>
                <a:lnTo>
                  <a:pt x="77660" y="6970"/>
                </a:lnTo>
                <a:lnTo>
                  <a:pt x="77770" y="7030"/>
                </a:lnTo>
                <a:lnTo>
                  <a:pt x="77780" y="7030"/>
                </a:lnTo>
                <a:lnTo>
                  <a:pt x="77820" y="7020"/>
                </a:lnTo>
                <a:lnTo>
                  <a:pt x="77870" y="7000"/>
                </a:lnTo>
                <a:lnTo>
                  <a:pt x="77870" y="6990"/>
                </a:lnTo>
                <a:lnTo>
                  <a:pt x="77920" y="7000"/>
                </a:lnTo>
                <a:lnTo>
                  <a:pt x="78000" y="6990"/>
                </a:lnTo>
                <a:lnTo>
                  <a:pt x="78030" y="6980"/>
                </a:lnTo>
                <a:lnTo>
                  <a:pt x="78070" y="6970"/>
                </a:lnTo>
                <a:lnTo>
                  <a:pt x="78110" y="6970"/>
                </a:lnTo>
                <a:lnTo>
                  <a:pt x="78160" y="6970"/>
                </a:lnTo>
                <a:lnTo>
                  <a:pt x="78180" y="6960"/>
                </a:lnTo>
                <a:lnTo>
                  <a:pt x="78220" y="6980"/>
                </a:lnTo>
                <a:lnTo>
                  <a:pt x="78250" y="7020"/>
                </a:lnTo>
                <a:lnTo>
                  <a:pt x="78290" y="7100"/>
                </a:lnTo>
                <a:lnTo>
                  <a:pt x="78310" y="7170"/>
                </a:lnTo>
                <a:lnTo>
                  <a:pt x="78310" y="7180"/>
                </a:lnTo>
                <a:lnTo>
                  <a:pt x="78300" y="7210"/>
                </a:lnTo>
                <a:lnTo>
                  <a:pt x="78310" y="7250"/>
                </a:lnTo>
                <a:lnTo>
                  <a:pt x="78320" y="7320"/>
                </a:lnTo>
                <a:lnTo>
                  <a:pt x="78320" y="7370"/>
                </a:lnTo>
                <a:lnTo>
                  <a:pt x="78320" y="7380"/>
                </a:lnTo>
                <a:lnTo>
                  <a:pt x="78330" y="7400"/>
                </a:lnTo>
                <a:lnTo>
                  <a:pt x="78350" y="7440"/>
                </a:lnTo>
                <a:lnTo>
                  <a:pt x="78410" y="7450"/>
                </a:lnTo>
                <a:lnTo>
                  <a:pt x="78450" y="7450"/>
                </a:lnTo>
                <a:lnTo>
                  <a:pt x="78550" y="7440"/>
                </a:lnTo>
                <a:lnTo>
                  <a:pt x="78570" y="7430"/>
                </a:lnTo>
                <a:lnTo>
                  <a:pt x="78650" y="7430"/>
                </a:lnTo>
                <a:lnTo>
                  <a:pt x="78680" y="7460"/>
                </a:lnTo>
                <a:lnTo>
                  <a:pt x="78720" y="7540"/>
                </a:lnTo>
                <a:lnTo>
                  <a:pt x="78720" y="7590"/>
                </a:lnTo>
                <a:lnTo>
                  <a:pt x="78720" y="7750"/>
                </a:lnTo>
                <a:lnTo>
                  <a:pt x="78730" y="7830"/>
                </a:lnTo>
                <a:lnTo>
                  <a:pt x="78730" y="7870"/>
                </a:lnTo>
                <a:lnTo>
                  <a:pt x="78630" y="7990"/>
                </a:lnTo>
                <a:lnTo>
                  <a:pt x="78600" y="8050"/>
                </a:lnTo>
                <a:lnTo>
                  <a:pt x="78630" y="8070"/>
                </a:lnTo>
                <a:lnTo>
                  <a:pt x="78670" y="8110"/>
                </a:lnTo>
                <a:lnTo>
                  <a:pt x="78670" y="8140"/>
                </a:lnTo>
                <a:lnTo>
                  <a:pt x="78670" y="8150"/>
                </a:lnTo>
                <a:lnTo>
                  <a:pt x="78700" y="8300"/>
                </a:lnTo>
                <a:lnTo>
                  <a:pt x="78710" y="8340"/>
                </a:lnTo>
                <a:lnTo>
                  <a:pt x="78760" y="8410"/>
                </a:lnTo>
                <a:lnTo>
                  <a:pt x="78800" y="8430"/>
                </a:lnTo>
                <a:lnTo>
                  <a:pt x="78830" y="8410"/>
                </a:lnTo>
                <a:lnTo>
                  <a:pt x="78860" y="8410"/>
                </a:lnTo>
                <a:lnTo>
                  <a:pt x="78910" y="8450"/>
                </a:lnTo>
                <a:lnTo>
                  <a:pt x="78940" y="8450"/>
                </a:lnTo>
                <a:lnTo>
                  <a:pt x="78950" y="8450"/>
                </a:lnTo>
                <a:lnTo>
                  <a:pt x="79000" y="8480"/>
                </a:lnTo>
                <a:lnTo>
                  <a:pt x="79030" y="8500"/>
                </a:lnTo>
                <a:lnTo>
                  <a:pt x="79130" y="8560"/>
                </a:lnTo>
                <a:lnTo>
                  <a:pt x="79270" y="8560"/>
                </a:lnTo>
                <a:lnTo>
                  <a:pt x="79350" y="8530"/>
                </a:lnTo>
                <a:lnTo>
                  <a:pt x="79460" y="8480"/>
                </a:lnTo>
                <a:lnTo>
                  <a:pt x="79500" y="8500"/>
                </a:lnTo>
                <a:lnTo>
                  <a:pt x="79550" y="8520"/>
                </a:lnTo>
                <a:lnTo>
                  <a:pt x="79630" y="8540"/>
                </a:lnTo>
                <a:lnTo>
                  <a:pt x="79670" y="8520"/>
                </a:lnTo>
                <a:lnTo>
                  <a:pt x="79690" y="8530"/>
                </a:lnTo>
                <a:lnTo>
                  <a:pt x="79730" y="8520"/>
                </a:lnTo>
                <a:lnTo>
                  <a:pt x="79760" y="8520"/>
                </a:lnTo>
                <a:lnTo>
                  <a:pt x="79790" y="8530"/>
                </a:lnTo>
                <a:lnTo>
                  <a:pt x="79800" y="8530"/>
                </a:lnTo>
                <a:lnTo>
                  <a:pt x="79850" y="8570"/>
                </a:lnTo>
                <a:lnTo>
                  <a:pt x="79860" y="8580"/>
                </a:lnTo>
                <a:lnTo>
                  <a:pt x="79850" y="8610"/>
                </a:lnTo>
                <a:lnTo>
                  <a:pt x="79880" y="8810"/>
                </a:lnTo>
                <a:lnTo>
                  <a:pt x="79880" y="8820"/>
                </a:lnTo>
                <a:lnTo>
                  <a:pt x="79880" y="8860"/>
                </a:lnTo>
                <a:lnTo>
                  <a:pt x="79910" y="8910"/>
                </a:lnTo>
                <a:lnTo>
                  <a:pt x="80040" y="9000"/>
                </a:lnTo>
                <a:lnTo>
                  <a:pt x="80090" y="9050"/>
                </a:lnTo>
                <a:lnTo>
                  <a:pt x="80130" y="9060"/>
                </a:lnTo>
                <a:lnTo>
                  <a:pt x="80210" y="9050"/>
                </a:lnTo>
                <a:lnTo>
                  <a:pt x="80220" y="9050"/>
                </a:lnTo>
                <a:lnTo>
                  <a:pt x="80270" y="9030"/>
                </a:lnTo>
                <a:lnTo>
                  <a:pt x="80300" y="9020"/>
                </a:lnTo>
                <a:lnTo>
                  <a:pt x="80340" y="9030"/>
                </a:lnTo>
                <a:lnTo>
                  <a:pt x="80390" y="9060"/>
                </a:lnTo>
                <a:lnTo>
                  <a:pt x="80410" y="9100"/>
                </a:lnTo>
                <a:lnTo>
                  <a:pt x="80420" y="9130"/>
                </a:lnTo>
                <a:lnTo>
                  <a:pt x="80470" y="9250"/>
                </a:lnTo>
                <a:lnTo>
                  <a:pt x="80520" y="9300"/>
                </a:lnTo>
                <a:lnTo>
                  <a:pt x="80600" y="9380"/>
                </a:lnTo>
                <a:lnTo>
                  <a:pt x="80680" y="9480"/>
                </a:lnTo>
                <a:lnTo>
                  <a:pt x="80700" y="9500"/>
                </a:lnTo>
                <a:lnTo>
                  <a:pt x="80760" y="9530"/>
                </a:lnTo>
                <a:lnTo>
                  <a:pt x="80820" y="9540"/>
                </a:lnTo>
                <a:lnTo>
                  <a:pt x="80860" y="9560"/>
                </a:lnTo>
                <a:lnTo>
                  <a:pt x="80940" y="9570"/>
                </a:lnTo>
                <a:lnTo>
                  <a:pt x="80960" y="9570"/>
                </a:lnTo>
                <a:lnTo>
                  <a:pt x="80980" y="9570"/>
                </a:lnTo>
                <a:lnTo>
                  <a:pt x="81020" y="9570"/>
                </a:lnTo>
                <a:lnTo>
                  <a:pt x="81050" y="9560"/>
                </a:lnTo>
                <a:lnTo>
                  <a:pt x="81100" y="9550"/>
                </a:lnTo>
                <a:lnTo>
                  <a:pt x="81160" y="9540"/>
                </a:lnTo>
                <a:lnTo>
                  <a:pt x="81190" y="9550"/>
                </a:lnTo>
                <a:lnTo>
                  <a:pt x="81200" y="9550"/>
                </a:lnTo>
                <a:lnTo>
                  <a:pt x="81230" y="9550"/>
                </a:lnTo>
                <a:lnTo>
                  <a:pt x="81250" y="9530"/>
                </a:lnTo>
                <a:lnTo>
                  <a:pt x="81270" y="9530"/>
                </a:lnTo>
                <a:lnTo>
                  <a:pt x="81300" y="9530"/>
                </a:lnTo>
                <a:lnTo>
                  <a:pt x="81310" y="9530"/>
                </a:lnTo>
                <a:lnTo>
                  <a:pt x="81330" y="9520"/>
                </a:lnTo>
                <a:lnTo>
                  <a:pt x="81400" y="9520"/>
                </a:lnTo>
                <a:lnTo>
                  <a:pt x="81410" y="9520"/>
                </a:lnTo>
                <a:lnTo>
                  <a:pt x="81430" y="9530"/>
                </a:lnTo>
                <a:lnTo>
                  <a:pt x="81440" y="9540"/>
                </a:lnTo>
                <a:lnTo>
                  <a:pt x="81440" y="9560"/>
                </a:lnTo>
                <a:lnTo>
                  <a:pt x="81440" y="9590"/>
                </a:lnTo>
                <a:lnTo>
                  <a:pt x="81470" y="9630"/>
                </a:lnTo>
                <a:lnTo>
                  <a:pt x="81560" y="9710"/>
                </a:lnTo>
                <a:lnTo>
                  <a:pt x="81690" y="9780"/>
                </a:lnTo>
                <a:lnTo>
                  <a:pt x="81700" y="9790"/>
                </a:lnTo>
                <a:lnTo>
                  <a:pt x="81810" y="9780"/>
                </a:lnTo>
                <a:lnTo>
                  <a:pt x="81880" y="9760"/>
                </a:lnTo>
                <a:lnTo>
                  <a:pt x="81940" y="9710"/>
                </a:lnTo>
                <a:lnTo>
                  <a:pt x="82010" y="9690"/>
                </a:lnTo>
                <a:lnTo>
                  <a:pt x="82050" y="9650"/>
                </a:lnTo>
                <a:lnTo>
                  <a:pt x="82080" y="9600"/>
                </a:lnTo>
                <a:lnTo>
                  <a:pt x="82110" y="9510"/>
                </a:lnTo>
                <a:lnTo>
                  <a:pt x="82160" y="9410"/>
                </a:lnTo>
                <a:lnTo>
                  <a:pt x="82220" y="9360"/>
                </a:lnTo>
                <a:lnTo>
                  <a:pt x="82250" y="9350"/>
                </a:lnTo>
                <a:lnTo>
                  <a:pt x="82290" y="9340"/>
                </a:lnTo>
                <a:lnTo>
                  <a:pt x="82380" y="9340"/>
                </a:lnTo>
                <a:lnTo>
                  <a:pt x="82490" y="9330"/>
                </a:lnTo>
                <a:lnTo>
                  <a:pt x="82530" y="9280"/>
                </a:lnTo>
                <a:lnTo>
                  <a:pt x="82550" y="9190"/>
                </a:lnTo>
                <a:lnTo>
                  <a:pt x="82600" y="9150"/>
                </a:lnTo>
                <a:lnTo>
                  <a:pt x="82670" y="9130"/>
                </a:lnTo>
                <a:lnTo>
                  <a:pt x="82770" y="9120"/>
                </a:lnTo>
                <a:lnTo>
                  <a:pt x="82860" y="9110"/>
                </a:lnTo>
                <a:lnTo>
                  <a:pt x="82960" y="9050"/>
                </a:lnTo>
                <a:lnTo>
                  <a:pt x="83010" y="8980"/>
                </a:lnTo>
                <a:lnTo>
                  <a:pt x="83070" y="8880"/>
                </a:lnTo>
                <a:lnTo>
                  <a:pt x="83070" y="8820"/>
                </a:lnTo>
                <a:lnTo>
                  <a:pt x="83070" y="8750"/>
                </a:lnTo>
                <a:lnTo>
                  <a:pt x="83120" y="8620"/>
                </a:lnTo>
                <a:lnTo>
                  <a:pt x="83130" y="8590"/>
                </a:lnTo>
                <a:lnTo>
                  <a:pt x="83140" y="8570"/>
                </a:lnTo>
                <a:lnTo>
                  <a:pt x="83190" y="8540"/>
                </a:lnTo>
                <a:lnTo>
                  <a:pt x="83260" y="8530"/>
                </a:lnTo>
                <a:lnTo>
                  <a:pt x="83270" y="8530"/>
                </a:lnTo>
                <a:lnTo>
                  <a:pt x="83330" y="8530"/>
                </a:lnTo>
                <a:lnTo>
                  <a:pt x="83360" y="8500"/>
                </a:lnTo>
                <a:lnTo>
                  <a:pt x="83420" y="8450"/>
                </a:lnTo>
                <a:lnTo>
                  <a:pt x="83470" y="8410"/>
                </a:lnTo>
                <a:lnTo>
                  <a:pt x="83530" y="8430"/>
                </a:lnTo>
                <a:lnTo>
                  <a:pt x="83550" y="8430"/>
                </a:lnTo>
                <a:lnTo>
                  <a:pt x="83580" y="8470"/>
                </a:lnTo>
                <a:lnTo>
                  <a:pt x="83600" y="8520"/>
                </a:lnTo>
                <a:lnTo>
                  <a:pt x="83630" y="8560"/>
                </a:lnTo>
                <a:lnTo>
                  <a:pt x="83640" y="8580"/>
                </a:lnTo>
                <a:lnTo>
                  <a:pt x="83640" y="8600"/>
                </a:lnTo>
                <a:lnTo>
                  <a:pt x="83640" y="8640"/>
                </a:lnTo>
                <a:lnTo>
                  <a:pt x="83660" y="8680"/>
                </a:lnTo>
                <a:lnTo>
                  <a:pt x="83620" y="8720"/>
                </a:lnTo>
                <a:lnTo>
                  <a:pt x="83620" y="8760"/>
                </a:lnTo>
                <a:lnTo>
                  <a:pt x="83670" y="8800"/>
                </a:lnTo>
                <a:lnTo>
                  <a:pt x="83830" y="8790"/>
                </a:lnTo>
                <a:lnTo>
                  <a:pt x="83930" y="8780"/>
                </a:lnTo>
                <a:lnTo>
                  <a:pt x="84100" y="8840"/>
                </a:lnTo>
                <a:lnTo>
                  <a:pt x="84190" y="8850"/>
                </a:lnTo>
                <a:lnTo>
                  <a:pt x="84270" y="8850"/>
                </a:lnTo>
                <a:lnTo>
                  <a:pt x="84440" y="8830"/>
                </a:lnTo>
                <a:lnTo>
                  <a:pt x="84480" y="8840"/>
                </a:lnTo>
                <a:lnTo>
                  <a:pt x="84490" y="8840"/>
                </a:lnTo>
                <a:lnTo>
                  <a:pt x="84530" y="8830"/>
                </a:lnTo>
                <a:lnTo>
                  <a:pt x="84620" y="8790"/>
                </a:lnTo>
                <a:lnTo>
                  <a:pt x="84650" y="8800"/>
                </a:lnTo>
                <a:lnTo>
                  <a:pt x="84680" y="8840"/>
                </a:lnTo>
                <a:lnTo>
                  <a:pt x="84710" y="8880"/>
                </a:lnTo>
                <a:lnTo>
                  <a:pt x="84740" y="8920"/>
                </a:lnTo>
                <a:lnTo>
                  <a:pt x="84770" y="8940"/>
                </a:lnTo>
                <a:lnTo>
                  <a:pt x="84810" y="8950"/>
                </a:lnTo>
                <a:lnTo>
                  <a:pt x="84860" y="8960"/>
                </a:lnTo>
                <a:lnTo>
                  <a:pt x="84900" y="8960"/>
                </a:lnTo>
                <a:lnTo>
                  <a:pt x="84930" y="8990"/>
                </a:lnTo>
                <a:lnTo>
                  <a:pt x="84930" y="9020"/>
                </a:lnTo>
                <a:lnTo>
                  <a:pt x="84900" y="9080"/>
                </a:lnTo>
                <a:lnTo>
                  <a:pt x="84930" y="9100"/>
                </a:lnTo>
                <a:lnTo>
                  <a:pt x="85000" y="9100"/>
                </a:lnTo>
                <a:lnTo>
                  <a:pt x="85080" y="9080"/>
                </a:lnTo>
                <a:lnTo>
                  <a:pt x="85140" y="9100"/>
                </a:lnTo>
                <a:lnTo>
                  <a:pt x="85160" y="9120"/>
                </a:lnTo>
                <a:lnTo>
                  <a:pt x="85200" y="9220"/>
                </a:lnTo>
                <a:lnTo>
                  <a:pt x="85340" y="9360"/>
                </a:lnTo>
                <a:lnTo>
                  <a:pt x="85430" y="9440"/>
                </a:lnTo>
                <a:lnTo>
                  <a:pt x="85500" y="9450"/>
                </a:lnTo>
                <a:lnTo>
                  <a:pt x="85570" y="9430"/>
                </a:lnTo>
                <a:lnTo>
                  <a:pt x="85630" y="9420"/>
                </a:lnTo>
                <a:lnTo>
                  <a:pt x="85690" y="9390"/>
                </a:lnTo>
                <a:lnTo>
                  <a:pt x="85700" y="9330"/>
                </a:lnTo>
                <a:lnTo>
                  <a:pt x="85750" y="9280"/>
                </a:lnTo>
                <a:lnTo>
                  <a:pt x="85780" y="9240"/>
                </a:lnTo>
                <a:lnTo>
                  <a:pt x="85850" y="9250"/>
                </a:lnTo>
                <a:lnTo>
                  <a:pt x="85910" y="9260"/>
                </a:lnTo>
                <a:lnTo>
                  <a:pt x="85940" y="9260"/>
                </a:lnTo>
                <a:lnTo>
                  <a:pt x="85960" y="9260"/>
                </a:lnTo>
                <a:lnTo>
                  <a:pt x="86040" y="9200"/>
                </a:lnTo>
                <a:lnTo>
                  <a:pt x="86120" y="9070"/>
                </a:lnTo>
                <a:lnTo>
                  <a:pt x="86240" y="8930"/>
                </a:lnTo>
                <a:lnTo>
                  <a:pt x="86330" y="8820"/>
                </a:lnTo>
                <a:lnTo>
                  <a:pt x="86450" y="8710"/>
                </a:lnTo>
                <a:lnTo>
                  <a:pt x="86550" y="8560"/>
                </a:lnTo>
                <a:lnTo>
                  <a:pt x="86630" y="8440"/>
                </a:lnTo>
                <a:lnTo>
                  <a:pt x="86690" y="8330"/>
                </a:lnTo>
                <a:lnTo>
                  <a:pt x="86740" y="8230"/>
                </a:lnTo>
                <a:lnTo>
                  <a:pt x="86710" y="8090"/>
                </a:lnTo>
                <a:lnTo>
                  <a:pt x="86750" y="7950"/>
                </a:lnTo>
                <a:lnTo>
                  <a:pt x="86760" y="7930"/>
                </a:lnTo>
                <a:lnTo>
                  <a:pt x="86840" y="7870"/>
                </a:lnTo>
                <a:lnTo>
                  <a:pt x="86960" y="7860"/>
                </a:lnTo>
                <a:lnTo>
                  <a:pt x="87040" y="7900"/>
                </a:lnTo>
                <a:lnTo>
                  <a:pt x="87130" y="7910"/>
                </a:lnTo>
                <a:lnTo>
                  <a:pt x="87250" y="7910"/>
                </a:lnTo>
                <a:lnTo>
                  <a:pt x="87310" y="7940"/>
                </a:lnTo>
                <a:lnTo>
                  <a:pt x="87580" y="7960"/>
                </a:lnTo>
                <a:lnTo>
                  <a:pt x="87680" y="8020"/>
                </a:lnTo>
                <a:lnTo>
                  <a:pt x="87780" y="8090"/>
                </a:lnTo>
                <a:lnTo>
                  <a:pt x="87970" y="8250"/>
                </a:lnTo>
                <a:lnTo>
                  <a:pt x="88080" y="8250"/>
                </a:lnTo>
                <a:lnTo>
                  <a:pt x="88160" y="8250"/>
                </a:lnTo>
                <a:lnTo>
                  <a:pt x="88240" y="8260"/>
                </a:lnTo>
                <a:lnTo>
                  <a:pt x="88250" y="8280"/>
                </a:lnTo>
                <a:lnTo>
                  <a:pt x="88340" y="8330"/>
                </a:lnTo>
                <a:lnTo>
                  <a:pt x="88400" y="8380"/>
                </a:lnTo>
                <a:lnTo>
                  <a:pt x="88450" y="8400"/>
                </a:lnTo>
                <a:lnTo>
                  <a:pt x="88470" y="8410"/>
                </a:lnTo>
                <a:lnTo>
                  <a:pt x="88480" y="8420"/>
                </a:lnTo>
                <a:lnTo>
                  <a:pt x="88420" y="8590"/>
                </a:lnTo>
                <a:lnTo>
                  <a:pt x="88360" y="8680"/>
                </a:lnTo>
                <a:lnTo>
                  <a:pt x="88360" y="8760"/>
                </a:lnTo>
                <a:lnTo>
                  <a:pt x="88340" y="8970"/>
                </a:lnTo>
                <a:lnTo>
                  <a:pt x="88330" y="9150"/>
                </a:lnTo>
                <a:lnTo>
                  <a:pt x="88340" y="9290"/>
                </a:lnTo>
                <a:lnTo>
                  <a:pt x="88370" y="9320"/>
                </a:lnTo>
                <a:lnTo>
                  <a:pt x="88400" y="9340"/>
                </a:lnTo>
                <a:lnTo>
                  <a:pt x="88440" y="9340"/>
                </a:lnTo>
                <a:lnTo>
                  <a:pt x="88450" y="9340"/>
                </a:lnTo>
                <a:lnTo>
                  <a:pt x="88500" y="9370"/>
                </a:lnTo>
                <a:lnTo>
                  <a:pt x="88520" y="9400"/>
                </a:lnTo>
                <a:lnTo>
                  <a:pt x="88600" y="9460"/>
                </a:lnTo>
                <a:lnTo>
                  <a:pt x="88690" y="9440"/>
                </a:lnTo>
                <a:lnTo>
                  <a:pt x="88760" y="9430"/>
                </a:lnTo>
                <a:lnTo>
                  <a:pt x="88800" y="9430"/>
                </a:lnTo>
                <a:lnTo>
                  <a:pt x="88840" y="9440"/>
                </a:lnTo>
                <a:lnTo>
                  <a:pt x="88890" y="9470"/>
                </a:lnTo>
                <a:lnTo>
                  <a:pt x="89000" y="9540"/>
                </a:lnTo>
                <a:lnTo>
                  <a:pt x="89050" y="9600"/>
                </a:lnTo>
                <a:lnTo>
                  <a:pt x="89140" y="9670"/>
                </a:lnTo>
                <a:lnTo>
                  <a:pt x="89140" y="9810"/>
                </a:lnTo>
                <a:lnTo>
                  <a:pt x="89090" y="9910"/>
                </a:lnTo>
                <a:lnTo>
                  <a:pt x="89100" y="10020"/>
                </a:lnTo>
                <a:lnTo>
                  <a:pt x="89120" y="10050"/>
                </a:lnTo>
                <a:lnTo>
                  <a:pt x="89180" y="10090"/>
                </a:lnTo>
                <a:lnTo>
                  <a:pt x="89280" y="10110"/>
                </a:lnTo>
                <a:lnTo>
                  <a:pt x="89320" y="10130"/>
                </a:lnTo>
                <a:lnTo>
                  <a:pt x="89380" y="10220"/>
                </a:lnTo>
                <a:lnTo>
                  <a:pt x="89430" y="10390"/>
                </a:lnTo>
                <a:lnTo>
                  <a:pt x="89510" y="10470"/>
                </a:lnTo>
                <a:lnTo>
                  <a:pt x="89680" y="10530"/>
                </a:lnTo>
                <a:lnTo>
                  <a:pt x="89760" y="10570"/>
                </a:lnTo>
                <a:lnTo>
                  <a:pt x="89850" y="10600"/>
                </a:lnTo>
                <a:lnTo>
                  <a:pt x="89980" y="10630"/>
                </a:lnTo>
                <a:lnTo>
                  <a:pt x="90040" y="10630"/>
                </a:lnTo>
                <a:lnTo>
                  <a:pt x="90050" y="10620"/>
                </a:lnTo>
                <a:lnTo>
                  <a:pt x="90100" y="10700"/>
                </a:lnTo>
                <a:lnTo>
                  <a:pt x="90070" y="10870"/>
                </a:lnTo>
                <a:lnTo>
                  <a:pt x="90070" y="10990"/>
                </a:lnTo>
                <a:lnTo>
                  <a:pt x="90130" y="11050"/>
                </a:lnTo>
                <a:lnTo>
                  <a:pt x="90150" y="11060"/>
                </a:lnTo>
                <a:lnTo>
                  <a:pt x="90170" y="11190"/>
                </a:lnTo>
                <a:lnTo>
                  <a:pt x="90180" y="11270"/>
                </a:lnTo>
                <a:lnTo>
                  <a:pt x="90230" y="11320"/>
                </a:lnTo>
                <a:lnTo>
                  <a:pt x="90220" y="11370"/>
                </a:lnTo>
                <a:lnTo>
                  <a:pt x="90200" y="11430"/>
                </a:lnTo>
                <a:lnTo>
                  <a:pt x="90200" y="11480"/>
                </a:lnTo>
                <a:lnTo>
                  <a:pt x="90260" y="11480"/>
                </a:lnTo>
                <a:lnTo>
                  <a:pt x="90330" y="11470"/>
                </a:lnTo>
                <a:lnTo>
                  <a:pt x="90410" y="11390"/>
                </a:lnTo>
                <a:lnTo>
                  <a:pt x="90430" y="11380"/>
                </a:lnTo>
                <a:lnTo>
                  <a:pt x="90450" y="11360"/>
                </a:lnTo>
                <a:lnTo>
                  <a:pt x="90480" y="11350"/>
                </a:lnTo>
                <a:lnTo>
                  <a:pt x="90510" y="11340"/>
                </a:lnTo>
                <a:lnTo>
                  <a:pt x="90600" y="11390"/>
                </a:lnTo>
                <a:lnTo>
                  <a:pt x="90610" y="11400"/>
                </a:lnTo>
                <a:lnTo>
                  <a:pt x="90630" y="11440"/>
                </a:lnTo>
                <a:lnTo>
                  <a:pt x="90680" y="11450"/>
                </a:lnTo>
                <a:lnTo>
                  <a:pt x="90760" y="11460"/>
                </a:lnTo>
                <a:lnTo>
                  <a:pt x="90840" y="11520"/>
                </a:lnTo>
                <a:lnTo>
                  <a:pt x="90920" y="11550"/>
                </a:lnTo>
                <a:lnTo>
                  <a:pt x="91020" y="11620"/>
                </a:lnTo>
                <a:lnTo>
                  <a:pt x="91050" y="11640"/>
                </a:lnTo>
                <a:lnTo>
                  <a:pt x="91160" y="11770"/>
                </a:lnTo>
                <a:lnTo>
                  <a:pt x="91220" y="11750"/>
                </a:lnTo>
                <a:lnTo>
                  <a:pt x="91270" y="11750"/>
                </a:lnTo>
                <a:lnTo>
                  <a:pt x="91290" y="11750"/>
                </a:lnTo>
                <a:lnTo>
                  <a:pt x="91360" y="11910"/>
                </a:lnTo>
                <a:lnTo>
                  <a:pt x="91400" y="11940"/>
                </a:lnTo>
                <a:lnTo>
                  <a:pt x="91490" y="11960"/>
                </a:lnTo>
                <a:lnTo>
                  <a:pt x="91620" y="11890"/>
                </a:lnTo>
                <a:lnTo>
                  <a:pt x="91700" y="11870"/>
                </a:lnTo>
                <a:lnTo>
                  <a:pt x="91750" y="11860"/>
                </a:lnTo>
                <a:lnTo>
                  <a:pt x="91810" y="11900"/>
                </a:lnTo>
                <a:lnTo>
                  <a:pt x="91890" y="11960"/>
                </a:lnTo>
                <a:lnTo>
                  <a:pt x="91960" y="12260"/>
                </a:lnTo>
                <a:lnTo>
                  <a:pt x="92000" y="12560"/>
                </a:lnTo>
                <a:lnTo>
                  <a:pt x="91970" y="12620"/>
                </a:lnTo>
                <a:lnTo>
                  <a:pt x="91920" y="12700"/>
                </a:lnTo>
                <a:lnTo>
                  <a:pt x="91930" y="12710"/>
                </a:lnTo>
                <a:lnTo>
                  <a:pt x="91950" y="12760"/>
                </a:lnTo>
                <a:lnTo>
                  <a:pt x="91950" y="12800"/>
                </a:lnTo>
                <a:lnTo>
                  <a:pt x="91930" y="12860"/>
                </a:lnTo>
                <a:lnTo>
                  <a:pt x="91930" y="12930"/>
                </a:lnTo>
                <a:lnTo>
                  <a:pt x="91860" y="13010"/>
                </a:lnTo>
                <a:lnTo>
                  <a:pt x="91820" y="13070"/>
                </a:lnTo>
                <a:lnTo>
                  <a:pt x="91590" y="13140"/>
                </a:lnTo>
                <a:lnTo>
                  <a:pt x="91410" y="13240"/>
                </a:lnTo>
                <a:lnTo>
                  <a:pt x="91390" y="13230"/>
                </a:lnTo>
                <a:lnTo>
                  <a:pt x="91300" y="13220"/>
                </a:lnTo>
                <a:lnTo>
                  <a:pt x="91230" y="13280"/>
                </a:lnTo>
                <a:lnTo>
                  <a:pt x="91200" y="13290"/>
                </a:lnTo>
                <a:lnTo>
                  <a:pt x="91190" y="13300"/>
                </a:lnTo>
                <a:lnTo>
                  <a:pt x="91160" y="13300"/>
                </a:lnTo>
                <a:lnTo>
                  <a:pt x="91150" y="13300"/>
                </a:lnTo>
                <a:lnTo>
                  <a:pt x="91100" y="13280"/>
                </a:lnTo>
                <a:lnTo>
                  <a:pt x="91070" y="13290"/>
                </a:lnTo>
                <a:lnTo>
                  <a:pt x="91030" y="13300"/>
                </a:lnTo>
                <a:lnTo>
                  <a:pt x="91010" y="13330"/>
                </a:lnTo>
                <a:lnTo>
                  <a:pt x="91010" y="13350"/>
                </a:lnTo>
                <a:lnTo>
                  <a:pt x="91010" y="13360"/>
                </a:lnTo>
                <a:lnTo>
                  <a:pt x="91030" y="13450"/>
                </a:lnTo>
                <a:lnTo>
                  <a:pt x="91030" y="13480"/>
                </a:lnTo>
                <a:lnTo>
                  <a:pt x="91030" y="13490"/>
                </a:lnTo>
                <a:lnTo>
                  <a:pt x="91030" y="13500"/>
                </a:lnTo>
                <a:lnTo>
                  <a:pt x="91020" y="13510"/>
                </a:lnTo>
                <a:lnTo>
                  <a:pt x="91070" y="13630"/>
                </a:lnTo>
                <a:lnTo>
                  <a:pt x="91120" y="13730"/>
                </a:lnTo>
                <a:lnTo>
                  <a:pt x="91160" y="13780"/>
                </a:lnTo>
                <a:lnTo>
                  <a:pt x="91190" y="13810"/>
                </a:lnTo>
                <a:lnTo>
                  <a:pt x="91260" y="13840"/>
                </a:lnTo>
                <a:lnTo>
                  <a:pt x="91250" y="13880"/>
                </a:lnTo>
                <a:lnTo>
                  <a:pt x="91250" y="13900"/>
                </a:lnTo>
                <a:lnTo>
                  <a:pt x="91240" y="13910"/>
                </a:lnTo>
                <a:lnTo>
                  <a:pt x="91230" y="13940"/>
                </a:lnTo>
                <a:lnTo>
                  <a:pt x="91210" y="13950"/>
                </a:lnTo>
                <a:lnTo>
                  <a:pt x="91200" y="13950"/>
                </a:lnTo>
                <a:lnTo>
                  <a:pt x="91180" y="14010"/>
                </a:lnTo>
                <a:lnTo>
                  <a:pt x="91150" y="14030"/>
                </a:lnTo>
                <a:lnTo>
                  <a:pt x="91140" y="14030"/>
                </a:lnTo>
                <a:lnTo>
                  <a:pt x="91130" y="14020"/>
                </a:lnTo>
                <a:lnTo>
                  <a:pt x="91070" y="14000"/>
                </a:lnTo>
                <a:lnTo>
                  <a:pt x="91040" y="13990"/>
                </a:lnTo>
                <a:lnTo>
                  <a:pt x="91030" y="13980"/>
                </a:lnTo>
                <a:lnTo>
                  <a:pt x="90990" y="13960"/>
                </a:lnTo>
                <a:lnTo>
                  <a:pt x="91000" y="14090"/>
                </a:lnTo>
                <a:lnTo>
                  <a:pt x="90990" y="14200"/>
                </a:lnTo>
                <a:lnTo>
                  <a:pt x="90970" y="14280"/>
                </a:lnTo>
                <a:lnTo>
                  <a:pt x="90930" y="14360"/>
                </a:lnTo>
                <a:lnTo>
                  <a:pt x="90920" y="14370"/>
                </a:lnTo>
                <a:lnTo>
                  <a:pt x="90910" y="14370"/>
                </a:lnTo>
                <a:lnTo>
                  <a:pt x="90900" y="14370"/>
                </a:lnTo>
                <a:lnTo>
                  <a:pt x="90870" y="14400"/>
                </a:lnTo>
                <a:lnTo>
                  <a:pt x="90850" y="14450"/>
                </a:lnTo>
                <a:lnTo>
                  <a:pt x="90860" y="14460"/>
                </a:lnTo>
                <a:lnTo>
                  <a:pt x="90870" y="14460"/>
                </a:lnTo>
                <a:lnTo>
                  <a:pt x="90890" y="14500"/>
                </a:lnTo>
                <a:lnTo>
                  <a:pt x="90890" y="14510"/>
                </a:lnTo>
                <a:lnTo>
                  <a:pt x="90890" y="14550"/>
                </a:lnTo>
                <a:lnTo>
                  <a:pt x="90870" y="14590"/>
                </a:lnTo>
                <a:lnTo>
                  <a:pt x="90870" y="14620"/>
                </a:lnTo>
                <a:lnTo>
                  <a:pt x="90870" y="14630"/>
                </a:lnTo>
                <a:lnTo>
                  <a:pt x="90880" y="14630"/>
                </a:lnTo>
                <a:lnTo>
                  <a:pt x="90920" y="14720"/>
                </a:lnTo>
                <a:lnTo>
                  <a:pt x="90940" y="14790"/>
                </a:lnTo>
                <a:lnTo>
                  <a:pt x="90950" y="14800"/>
                </a:lnTo>
                <a:lnTo>
                  <a:pt x="90950" y="14810"/>
                </a:lnTo>
                <a:lnTo>
                  <a:pt x="90920" y="14870"/>
                </a:lnTo>
                <a:lnTo>
                  <a:pt x="90830" y="14960"/>
                </a:lnTo>
                <a:lnTo>
                  <a:pt x="90720" y="15050"/>
                </a:lnTo>
                <a:lnTo>
                  <a:pt x="90630" y="15120"/>
                </a:lnTo>
                <a:lnTo>
                  <a:pt x="90580" y="15180"/>
                </a:lnTo>
                <a:lnTo>
                  <a:pt x="90540" y="15220"/>
                </a:lnTo>
                <a:lnTo>
                  <a:pt x="90480" y="15300"/>
                </a:lnTo>
                <a:lnTo>
                  <a:pt x="90430" y="15390"/>
                </a:lnTo>
                <a:lnTo>
                  <a:pt x="90360" y="15480"/>
                </a:lnTo>
                <a:lnTo>
                  <a:pt x="90330" y="15500"/>
                </a:lnTo>
                <a:lnTo>
                  <a:pt x="90290" y="15520"/>
                </a:lnTo>
                <a:lnTo>
                  <a:pt x="90120" y="15610"/>
                </a:lnTo>
                <a:lnTo>
                  <a:pt x="90050" y="15650"/>
                </a:lnTo>
                <a:lnTo>
                  <a:pt x="89990" y="15710"/>
                </a:lnTo>
                <a:lnTo>
                  <a:pt x="89910" y="15780"/>
                </a:lnTo>
                <a:lnTo>
                  <a:pt x="89910" y="15800"/>
                </a:lnTo>
                <a:lnTo>
                  <a:pt x="89930" y="15840"/>
                </a:lnTo>
                <a:lnTo>
                  <a:pt x="89930" y="15850"/>
                </a:lnTo>
                <a:lnTo>
                  <a:pt x="89960" y="15880"/>
                </a:lnTo>
                <a:lnTo>
                  <a:pt x="90000" y="15890"/>
                </a:lnTo>
                <a:lnTo>
                  <a:pt x="90010" y="15910"/>
                </a:lnTo>
                <a:lnTo>
                  <a:pt x="90010" y="15960"/>
                </a:lnTo>
                <a:lnTo>
                  <a:pt x="90050" y="16040"/>
                </a:lnTo>
                <a:lnTo>
                  <a:pt x="90060" y="16080"/>
                </a:lnTo>
                <a:lnTo>
                  <a:pt x="90070" y="16120"/>
                </a:lnTo>
                <a:lnTo>
                  <a:pt x="90080" y="16160"/>
                </a:lnTo>
                <a:lnTo>
                  <a:pt x="90100" y="16170"/>
                </a:lnTo>
                <a:lnTo>
                  <a:pt x="90220" y="16270"/>
                </a:lnTo>
                <a:lnTo>
                  <a:pt x="90140" y="16360"/>
                </a:lnTo>
                <a:lnTo>
                  <a:pt x="90040" y="16370"/>
                </a:lnTo>
                <a:lnTo>
                  <a:pt x="89940" y="16350"/>
                </a:lnTo>
                <a:lnTo>
                  <a:pt x="89860" y="16350"/>
                </a:lnTo>
                <a:lnTo>
                  <a:pt x="89800" y="16390"/>
                </a:lnTo>
                <a:lnTo>
                  <a:pt x="89780" y="16420"/>
                </a:lnTo>
                <a:lnTo>
                  <a:pt x="89780" y="16450"/>
                </a:lnTo>
                <a:lnTo>
                  <a:pt x="89770" y="16470"/>
                </a:lnTo>
                <a:lnTo>
                  <a:pt x="89790" y="16500"/>
                </a:lnTo>
                <a:lnTo>
                  <a:pt x="89820" y="16480"/>
                </a:lnTo>
                <a:lnTo>
                  <a:pt x="89840" y="16480"/>
                </a:lnTo>
                <a:lnTo>
                  <a:pt x="89850" y="16480"/>
                </a:lnTo>
                <a:lnTo>
                  <a:pt x="89920" y="16500"/>
                </a:lnTo>
                <a:lnTo>
                  <a:pt x="89940" y="16500"/>
                </a:lnTo>
                <a:lnTo>
                  <a:pt x="89980" y="16490"/>
                </a:lnTo>
                <a:lnTo>
                  <a:pt x="90030" y="16480"/>
                </a:lnTo>
                <a:lnTo>
                  <a:pt x="90040" y="16490"/>
                </a:lnTo>
                <a:lnTo>
                  <a:pt x="90060" y="16490"/>
                </a:lnTo>
                <a:lnTo>
                  <a:pt x="90140" y="16520"/>
                </a:lnTo>
                <a:lnTo>
                  <a:pt x="90170" y="16520"/>
                </a:lnTo>
                <a:lnTo>
                  <a:pt x="90170" y="16510"/>
                </a:lnTo>
                <a:lnTo>
                  <a:pt x="90180" y="16460"/>
                </a:lnTo>
                <a:lnTo>
                  <a:pt x="90190" y="16450"/>
                </a:lnTo>
                <a:lnTo>
                  <a:pt x="90200" y="16450"/>
                </a:lnTo>
                <a:lnTo>
                  <a:pt x="90240" y="16490"/>
                </a:lnTo>
                <a:lnTo>
                  <a:pt x="90240" y="16560"/>
                </a:lnTo>
                <a:lnTo>
                  <a:pt x="90240" y="16640"/>
                </a:lnTo>
                <a:lnTo>
                  <a:pt x="90250" y="16700"/>
                </a:lnTo>
                <a:lnTo>
                  <a:pt x="90260" y="16740"/>
                </a:lnTo>
                <a:lnTo>
                  <a:pt x="90220" y="16780"/>
                </a:lnTo>
                <a:lnTo>
                  <a:pt x="90100" y="16760"/>
                </a:lnTo>
                <a:lnTo>
                  <a:pt x="90010" y="16770"/>
                </a:lnTo>
                <a:lnTo>
                  <a:pt x="89960" y="16800"/>
                </a:lnTo>
                <a:lnTo>
                  <a:pt x="89950" y="16850"/>
                </a:lnTo>
                <a:lnTo>
                  <a:pt x="90010" y="16910"/>
                </a:lnTo>
                <a:lnTo>
                  <a:pt x="90080" y="16940"/>
                </a:lnTo>
                <a:lnTo>
                  <a:pt x="90130" y="17010"/>
                </a:lnTo>
                <a:lnTo>
                  <a:pt x="90100" y="17160"/>
                </a:lnTo>
                <a:lnTo>
                  <a:pt x="90120" y="17290"/>
                </a:lnTo>
                <a:lnTo>
                  <a:pt x="90180" y="17330"/>
                </a:lnTo>
                <a:lnTo>
                  <a:pt x="90240" y="17480"/>
                </a:lnTo>
                <a:lnTo>
                  <a:pt x="90250" y="17660"/>
                </a:lnTo>
                <a:lnTo>
                  <a:pt x="90260" y="17790"/>
                </a:lnTo>
                <a:lnTo>
                  <a:pt x="90230" y="17840"/>
                </a:lnTo>
                <a:lnTo>
                  <a:pt x="90120" y="17890"/>
                </a:lnTo>
                <a:lnTo>
                  <a:pt x="90170" y="17940"/>
                </a:lnTo>
                <a:lnTo>
                  <a:pt x="90130" y="18020"/>
                </a:lnTo>
                <a:lnTo>
                  <a:pt x="90080" y="18060"/>
                </a:lnTo>
                <a:lnTo>
                  <a:pt x="90030" y="18140"/>
                </a:lnTo>
                <a:lnTo>
                  <a:pt x="89980" y="18190"/>
                </a:lnTo>
                <a:lnTo>
                  <a:pt x="89960" y="18210"/>
                </a:lnTo>
                <a:lnTo>
                  <a:pt x="89950" y="18230"/>
                </a:lnTo>
                <a:lnTo>
                  <a:pt x="89940" y="18230"/>
                </a:lnTo>
                <a:lnTo>
                  <a:pt x="89930" y="18230"/>
                </a:lnTo>
                <a:lnTo>
                  <a:pt x="89930" y="18250"/>
                </a:lnTo>
                <a:lnTo>
                  <a:pt x="89930" y="18270"/>
                </a:lnTo>
                <a:lnTo>
                  <a:pt x="89890" y="18370"/>
                </a:lnTo>
                <a:lnTo>
                  <a:pt x="89870" y="18610"/>
                </a:lnTo>
                <a:lnTo>
                  <a:pt x="89850" y="18770"/>
                </a:lnTo>
                <a:lnTo>
                  <a:pt x="89840" y="18910"/>
                </a:lnTo>
                <a:lnTo>
                  <a:pt x="89820" y="18900"/>
                </a:lnTo>
                <a:lnTo>
                  <a:pt x="89810" y="18900"/>
                </a:lnTo>
                <a:lnTo>
                  <a:pt x="89790" y="18900"/>
                </a:lnTo>
                <a:lnTo>
                  <a:pt x="89750" y="18930"/>
                </a:lnTo>
                <a:lnTo>
                  <a:pt x="89710" y="18920"/>
                </a:lnTo>
                <a:lnTo>
                  <a:pt x="89620" y="18950"/>
                </a:lnTo>
                <a:lnTo>
                  <a:pt x="89590" y="18950"/>
                </a:lnTo>
                <a:lnTo>
                  <a:pt x="89570" y="18950"/>
                </a:lnTo>
                <a:lnTo>
                  <a:pt x="89560" y="18940"/>
                </a:lnTo>
                <a:lnTo>
                  <a:pt x="89530" y="18910"/>
                </a:lnTo>
                <a:lnTo>
                  <a:pt x="89520" y="18910"/>
                </a:lnTo>
                <a:lnTo>
                  <a:pt x="89510" y="18910"/>
                </a:lnTo>
                <a:lnTo>
                  <a:pt x="89510" y="18920"/>
                </a:lnTo>
                <a:lnTo>
                  <a:pt x="89500" y="18930"/>
                </a:lnTo>
                <a:lnTo>
                  <a:pt x="89490" y="18950"/>
                </a:lnTo>
                <a:lnTo>
                  <a:pt x="89470" y="19030"/>
                </a:lnTo>
                <a:lnTo>
                  <a:pt x="89470" y="19050"/>
                </a:lnTo>
                <a:lnTo>
                  <a:pt x="89450" y="19100"/>
                </a:lnTo>
                <a:lnTo>
                  <a:pt x="89400" y="19170"/>
                </a:lnTo>
                <a:lnTo>
                  <a:pt x="89390" y="19220"/>
                </a:lnTo>
                <a:lnTo>
                  <a:pt x="89370" y="19320"/>
                </a:lnTo>
                <a:lnTo>
                  <a:pt x="89310" y="19350"/>
                </a:lnTo>
                <a:lnTo>
                  <a:pt x="89240" y="19360"/>
                </a:lnTo>
                <a:lnTo>
                  <a:pt x="89240" y="19350"/>
                </a:lnTo>
                <a:lnTo>
                  <a:pt x="89230" y="19340"/>
                </a:lnTo>
                <a:lnTo>
                  <a:pt x="89220" y="19360"/>
                </a:lnTo>
                <a:lnTo>
                  <a:pt x="89190" y="19370"/>
                </a:lnTo>
                <a:lnTo>
                  <a:pt x="89180" y="19380"/>
                </a:lnTo>
                <a:lnTo>
                  <a:pt x="89190" y="19400"/>
                </a:lnTo>
                <a:lnTo>
                  <a:pt x="89180" y="19420"/>
                </a:lnTo>
                <a:lnTo>
                  <a:pt x="89170" y="19430"/>
                </a:lnTo>
                <a:lnTo>
                  <a:pt x="89170" y="19440"/>
                </a:lnTo>
                <a:lnTo>
                  <a:pt x="89170" y="19470"/>
                </a:lnTo>
                <a:lnTo>
                  <a:pt x="89160" y="19480"/>
                </a:lnTo>
                <a:lnTo>
                  <a:pt x="89120" y="19490"/>
                </a:lnTo>
                <a:lnTo>
                  <a:pt x="89110" y="19470"/>
                </a:lnTo>
                <a:lnTo>
                  <a:pt x="89100" y="19470"/>
                </a:lnTo>
                <a:lnTo>
                  <a:pt x="89100" y="19490"/>
                </a:lnTo>
                <a:lnTo>
                  <a:pt x="89080" y="19500"/>
                </a:lnTo>
                <a:lnTo>
                  <a:pt x="89070" y="19500"/>
                </a:lnTo>
                <a:lnTo>
                  <a:pt x="89070" y="19480"/>
                </a:lnTo>
                <a:lnTo>
                  <a:pt x="89040" y="19440"/>
                </a:lnTo>
                <a:lnTo>
                  <a:pt x="89010" y="19380"/>
                </a:lnTo>
                <a:lnTo>
                  <a:pt x="88990" y="19390"/>
                </a:lnTo>
                <a:lnTo>
                  <a:pt x="88980" y="19410"/>
                </a:lnTo>
                <a:lnTo>
                  <a:pt x="88980" y="19430"/>
                </a:lnTo>
                <a:lnTo>
                  <a:pt x="88940" y="19470"/>
                </a:lnTo>
                <a:lnTo>
                  <a:pt x="88910" y="19480"/>
                </a:lnTo>
                <a:lnTo>
                  <a:pt x="88890" y="19540"/>
                </a:lnTo>
                <a:lnTo>
                  <a:pt x="88880" y="19590"/>
                </a:lnTo>
                <a:lnTo>
                  <a:pt x="88870" y="19610"/>
                </a:lnTo>
                <a:lnTo>
                  <a:pt x="88860" y="19630"/>
                </a:lnTo>
                <a:lnTo>
                  <a:pt x="88870" y="19660"/>
                </a:lnTo>
                <a:lnTo>
                  <a:pt x="88850" y="19690"/>
                </a:lnTo>
                <a:lnTo>
                  <a:pt x="88850" y="19700"/>
                </a:lnTo>
                <a:lnTo>
                  <a:pt x="88840" y="19730"/>
                </a:lnTo>
                <a:lnTo>
                  <a:pt x="88840" y="19760"/>
                </a:lnTo>
                <a:lnTo>
                  <a:pt x="88830" y="19780"/>
                </a:lnTo>
                <a:lnTo>
                  <a:pt x="88820" y="19790"/>
                </a:lnTo>
                <a:lnTo>
                  <a:pt x="88780" y="19770"/>
                </a:lnTo>
                <a:lnTo>
                  <a:pt x="88760" y="19780"/>
                </a:lnTo>
                <a:lnTo>
                  <a:pt x="88720" y="19780"/>
                </a:lnTo>
                <a:lnTo>
                  <a:pt x="88690" y="19790"/>
                </a:lnTo>
                <a:lnTo>
                  <a:pt x="88670" y="19780"/>
                </a:lnTo>
                <a:lnTo>
                  <a:pt x="88650" y="19830"/>
                </a:lnTo>
                <a:lnTo>
                  <a:pt x="88640" y="19830"/>
                </a:lnTo>
                <a:lnTo>
                  <a:pt x="88630" y="19800"/>
                </a:lnTo>
                <a:lnTo>
                  <a:pt x="88630" y="19790"/>
                </a:lnTo>
                <a:lnTo>
                  <a:pt x="88530" y="19960"/>
                </a:lnTo>
                <a:lnTo>
                  <a:pt x="88540" y="19960"/>
                </a:lnTo>
                <a:lnTo>
                  <a:pt x="88580" y="19950"/>
                </a:lnTo>
                <a:lnTo>
                  <a:pt x="88600" y="19960"/>
                </a:lnTo>
                <a:lnTo>
                  <a:pt x="88620" y="19970"/>
                </a:lnTo>
                <a:lnTo>
                  <a:pt x="88630" y="20000"/>
                </a:lnTo>
                <a:lnTo>
                  <a:pt x="88640" y="20010"/>
                </a:lnTo>
                <a:lnTo>
                  <a:pt x="88620" y="20080"/>
                </a:lnTo>
                <a:lnTo>
                  <a:pt x="88630" y="20090"/>
                </a:lnTo>
                <a:lnTo>
                  <a:pt x="88630" y="20100"/>
                </a:lnTo>
                <a:lnTo>
                  <a:pt x="88640" y="20090"/>
                </a:lnTo>
                <a:lnTo>
                  <a:pt x="88660" y="20090"/>
                </a:lnTo>
                <a:lnTo>
                  <a:pt x="88670" y="20090"/>
                </a:lnTo>
                <a:lnTo>
                  <a:pt x="88670" y="20100"/>
                </a:lnTo>
                <a:lnTo>
                  <a:pt x="88690" y="20120"/>
                </a:lnTo>
                <a:lnTo>
                  <a:pt x="88720" y="20140"/>
                </a:lnTo>
                <a:lnTo>
                  <a:pt x="88750" y="20140"/>
                </a:lnTo>
                <a:lnTo>
                  <a:pt x="88760" y="20130"/>
                </a:lnTo>
                <a:lnTo>
                  <a:pt x="88770" y="20140"/>
                </a:lnTo>
                <a:lnTo>
                  <a:pt x="88780" y="20150"/>
                </a:lnTo>
                <a:lnTo>
                  <a:pt x="88780" y="20200"/>
                </a:lnTo>
                <a:lnTo>
                  <a:pt x="88760" y="20210"/>
                </a:lnTo>
                <a:lnTo>
                  <a:pt x="88750" y="20250"/>
                </a:lnTo>
                <a:lnTo>
                  <a:pt x="88770" y="20320"/>
                </a:lnTo>
                <a:lnTo>
                  <a:pt x="88760" y="20350"/>
                </a:lnTo>
                <a:lnTo>
                  <a:pt x="88750" y="20400"/>
                </a:lnTo>
                <a:lnTo>
                  <a:pt x="88740" y="20400"/>
                </a:lnTo>
                <a:lnTo>
                  <a:pt x="88710" y="20370"/>
                </a:lnTo>
                <a:lnTo>
                  <a:pt x="88700" y="20350"/>
                </a:lnTo>
                <a:lnTo>
                  <a:pt x="88690" y="20340"/>
                </a:lnTo>
                <a:lnTo>
                  <a:pt x="88680" y="20340"/>
                </a:lnTo>
                <a:lnTo>
                  <a:pt x="88670" y="20330"/>
                </a:lnTo>
                <a:lnTo>
                  <a:pt x="88660" y="20320"/>
                </a:lnTo>
                <a:lnTo>
                  <a:pt x="88650" y="20310"/>
                </a:lnTo>
                <a:lnTo>
                  <a:pt x="88620" y="20290"/>
                </a:lnTo>
                <a:lnTo>
                  <a:pt x="88600" y="20290"/>
                </a:lnTo>
                <a:lnTo>
                  <a:pt x="88540" y="20300"/>
                </a:lnTo>
                <a:lnTo>
                  <a:pt x="88520" y="20290"/>
                </a:lnTo>
                <a:lnTo>
                  <a:pt x="88480" y="20300"/>
                </a:lnTo>
                <a:lnTo>
                  <a:pt x="88460" y="20280"/>
                </a:lnTo>
                <a:lnTo>
                  <a:pt x="88450" y="20270"/>
                </a:lnTo>
                <a:lnTo>
                  <a:pt x="88390" y="20260"/>
                </a:lnTo>
                <a:lnTo>
                  <a:pt x="88330" y="20230"/>
                </a:lnTo>
                <a:lnTo>
                  <a:pt x="88300" y="20200"/>
                </a:lnTo>
                <a:lnTo>
                  <a:pt x="88270" y="20180"/>
                </a:lnTo>
                <a:lnTo>
                  <a:pt x="88230" y="20120"/>
                </a:lnTo>
                <a:lnTo>
                  <a:pt x="88220" y="20090"/>
                </a:lnTo>
                <a:lnTo>
                  <a:pt x="88210" y="20070"/>
                </a:lnTo>
                <a:lnTo>
                  <a:pt x="88170" y="20040"/>
                </a:lnTo>
                <a:lnTo>
                  <a:pt x="88160" y="20000"/>
                </a:lnTo>
                <a:lnTo>
                  <a:pt x="88150" y="19980"/>
                </a:lnTo>
                <a:lnTo>
                  <a:pt x="88120" y="19940"/>
                </a:lnTo>
                <a:lnTo>
                  <a:pt x="88040" y="19870"/>
                </a:lnTo>
                <a:lnTo>
                  <a:pt x="88020" y="19860"/>
                </a:lnTo>
                <a:lnTo>
                  <a:pt x="88010" y="19850"/>
                </a:lnTo>
                <a:lnTo>
                  <a:pt x="87990" y="19850"/>
                </a:lnTo>
                <a:lnTo>
                  <a:pt x="87980" y="19840"/>
                </a:lnTo>
                <a:lnTo>
                  <a:pt x="87900" y="19770"/>
                </a:lnTo>
                <a:lnTo>
                  <a:pt x="87860" y="19750"/>
                </a:lnTo>
                <a:lnTo>
                  <a:pt x="87830" y="19740"/>
                </a:lnTo>
                <a:lnTo>
                  <a:pt x="87790" y="19740"/>
                </a:lnTo>
                <a:lnTo>
                  <a:pt x="87770" y="19730"/>
                </a:lnTo>
                <a:lnTo>
                  <a:pt x="87750" y="19730"/>
                </a:lnTo>
                <a:lnTo>
                  <a:pt x="87720" y="19750"/>
                </a:lnTo>
                <a:lnTo>
                  <a:pt x="87700" y="19740"/>
                </a:lnTo>
                <a:lnTo>
                  <a:pt x="87690" y="19740"/>
                </a:lnTo>
                <a:lnTo>
                  <a:pt x="87680" y="19750"/>
                </a:lnTo>
                <a:lnTo>
                  <a:pt x="87670" y="19750"/>
                </a:lnTo>
                <a:lnTo>
                  <a:pt x="87640" y="19740"/>
                </a:lnTo>
                <a:lnTo>
                  <a:pt x="87630" y="19750"/>
                </a:lnTo>
                <a:lnTo>
                  <a:pt x="87600" y="19770"/>
                </a:lnTo>
                <a:lnTo>
                  <a:pt x="87450" y="19780"/>
                </a:lnTo>
                <a:lnTo>
                  <a:pt x="87400" y="19770"/>
                </a:lnTo>
                <a:lnTo>
                  <a:pt x="87390" y="19710"/>
                </a:lnTo>
                <a:lnTo>
                  <a:pt x="87390" y="19670"/>
                </a:lnTo>
                <a:lnTo>
                  <a:pt x="87440" y="19650"/>
                </a:lnTo>
                <a:lnTo>
                  <a:pt x="87400" y="19500"/>
                </a:lnTo>
                <a:lnTo>
                  <a:pt x="87370" y="19350"/>
                </a:lnTo>
                <a:lnTo>
                  <a:pt x="87370" y="19320"/>
                </a:lnTo>
                <a:lnTo>
                  <a:pt x="87460" y="19340"/>
                </a:lnTo>
                <a:lnTo>
                  <a:pt x="87550" y="19380"/>
                </a:lnTo>
                <a:lnTo>
                  <a:pt x="87620" y="19340"/>
                </a:lnTo>
                <a:lnTo>
                  <a:pt x="87650" y="19310"/>
                </a:lnTo>
                <a:lnTo>
                  <a:pt x="87630" y="19230"/>
                </a:lnTo>
                <a:lnTo>
                  <a:pt x="87570" y="19190"/>
                </a:lnTo>
                <a:lnTo>
                  <a:pt x="87540" y="19170"/>
                </a:lnTo>
                <a:lnTo>
                  <a:pt x="87530" y="19120"/>
                </a:lnTo>
                <a:lnTo>
                  <a:pt x="87560" y="19080"/>
                </a:lnTo>
                <a:lnTo>
                  <a:pt x="87550" y="19040"/>
                </a:lnTo>
                <a:lnTo>
                  <a:pt x="87530" y="18940"/>
                </a:lnTo>
                <a:lnTo>
                  <a:pt x="87520" y="18890"/>
                </a:lnTo>
                <a:lnTo>
                  <a:pt x="87540" y="18840"/>
                </a:lnTo>
                <a:lnTo>
                  <a:pt x="87540" y="18830"/>
                </a:lnTo>
                <a:lnTo>
                  <a:pt x="87560" y="18790"/>
                </a:lnTo>
                <a:lnTo>
                  <a:pt x="87570" y="18770"/>
                </a:lnTo>
                <a:lnTo>
                  <a:pt x="87570" y="18750"/>
                </a:lnTo>
                <a:lnTo>
                  <a:pt x="87570" y="18670"/>
                </a:lnTo>
                <a:lnTo>
                  <a:pt x="87580" y="18640"/>
                </a:lnTo>
                <a:lnTo>
                  <a:pt x="87530" y="18480"/>
                </a:lnTo>
                <a:lnTo>
                  <a:pt x="87500" y="18410"/>
                </a:lnTo>
                <a:lnTo>
                  <a:pt x="87490" y="18330"/>
                </a:lnTo>
                <a:lnTo>
                  <a:pt x="87470" y="18320"/>
                </a:lnTo>
                <a:lnTo>
                  <a:pt x="87440" y="18320"/>
                </a:lnTo>
                <a:lnTo>
                  <a:pt x="87400" y="18320"/>
                </a:lnTo>
                <a:lnTo>
                  <a:pt x="87340" y="18340"/>
                </a:lnTo>
                <a:lnTo>
                  <a:pt x="87280" y="18340"/>
                </a:lnTo>
                <a:lnTo>
                  <a:pt x="87250" y="18340"/>
                </a:lnTo>
                <a:lnTo>
                  <a:pt x="87220" y="18310"/>
                </a:lnTo>
                <a:lnTo>
                  <a:pt x="87200" y="18310"/>
                </a:lnTo>
                <a:lnTo>
                  <a:pt x="87170" y="18320"/>
                </a:lnTo>
                <a:lnTo>
                  <a:pt x="87100" y="18320"/>
                </a:lnTo>
                <a:lnTo>
                  <a:pt x="87070" y="18330"/>
                </a:lnTo>
                <a:lnTo>
                  <a:pt x="87020" y="18360"/>
                </a:lnTo>
                <a:lnTo>
                  <a:pt x="87000" y="18370"/>
                </a:lnTo>
                <a:lnTo>
                  <a:pt x="86950" y="18380"/>
                </a:lnTo>
                <a:lnTo>
                  <a:pt x="86900" y="18380"/>
                </a:lnTo>
                <a:lnTo>
                  <a:pt x="86850" y="18410"/>
                </a:lnTo>
                <a:lnTo>
                  <a:pt x="86830" y="18420"/>
                </a:lnTo>
                <a:lnTo>
                  <a:pt x="86760" y="18440"/>
                </a:lnTo>
                <a:lnTo>
                  <a:pt x="86760" y="18450"/>
                </a:lnTo>
                <a:lnTo>
                  <a:pt x="86760" y="18460"/>
                </a:lnTo>
                <a:lnTo>
                  <a:pt x="86760" y="18480"/>
                </a:lnTo>
                <a:lnTo>
                  <a:pt x="86640" y="18510"/>
                </a:lnTo>
                <a:lnTo>
                  <a:pt x="86600" y="18590"/>
                </a:lnTo>
                <a:lnTo>
                  <a:pt x="86570" y="18600"/>
                </a:lnTo>
                <a:lnTo>
                  <a:pt x="86540" y="18600"/>
                </a:lnTo>
                <a:lnTo>
                  <a:pt x="86510" y="18590"/>
                </a:lnTo>
                <a:lnTo>
                  <a:pt x="86490" y="18600"/>
                </a:lnTo>
                <a:lnTo>
                  <a:pt x="86470" y="18630"/>
                </a:lnTo>
                <a:lnTo>
                  <a:pt x="86440" y="18650"/>
                </a:lnTo>
                <a:lnTo>
                  <a:pt x="86410" y="18650"/>
                </a:lnTo>
                <a:lnTo>
                  <a:pt x="86330" y="18640"/>
                </a:lnTo>
                <a:lnTo>
                  <a:pt x="86310" y="18660"/>
                </a:lnTo>
                <a:lnTo>
                  <a:pt x="86280" y="18670"/>
                </a:lnTo>
                <a:lnTo>
                  <a:pt x="86230" y="18680"/>
                </a:lnTo>
                <a:lnTo>
                  <a:pt x="86200" y="18680"/>
                </a:lnTo>
                <a:lnTo>
                  <a:pt x="86170" y="18680"/>
                </a:lnTo>
                <a:lnTo>
                  <a:pt x="86160" y="18690"/>
                </a:lnTo>
                <a:lnTo>
                  <a:pt x="86140" y="18690"/>
                </a:lnTo>
                <a:lnTo>
                  <a:pt x="86120" y="18680"/>
                </a:lnTo>
                <a:lnTo>
                  <a:pt x="86070" y="18700"/>
                </a:lnTo>
                <a:lnTo>
                  <a:pt x="86040" y="18700"/>
                </a:lnTo>
                <a:lnTo>
                  <a:pt x="86020" y="18680"/>
                </a:lnTo>
                <a:lnTo>
                  <a:pt x="86000" y="18670"/>
                </a:lnTo>
                <a:lnTo>
                  <a:pt x="85990" y="18670"/>
                </a:lnTo>
                <a:lnTo>
                  <a:pt x="85980" y="18680"/>
                </a:lnTo>
                <a:lnTo>
                  <a:pt x="85960" y="18680"/>
                </a:lnTo>
                <a:lnTo>
                  <a:pt x="85940" y="18670"/>
                </a:lnTo>
                <a:lnTo>
                  <a:pt x="85920" y="18650"/>
                </a:lnTo>
                <a:lnTo>
                  <a:pt x="85900" y="18600"/>
                </a:lnTo>
                <a:lnTo>
                  <a:pt x="85830" y="18560"/>
                </a:lnTo>
                <a:lnTo>
                  <a:pt x="85780" y="18560"/>
                </a:lnTo>
                <a:lnTo>
                  <a:pt x="85760" y="18450"/>
                </a:lnTo>
                <a:lnTo>
                  <a:pt x="85750" y="18430"/>
                </a:lnTo>
                <a:lnTo>
                  <a:pt x="85730" y="18420"/>
                </a:lnTo>
                <a:lnTo>
                  <a:pt x="85720" y="18370"/>
                </a:lnTo>
                <a:lnTo>
                  <a:pt x="85700" y="18320"/>
                </a:lnTo>
                <a:lnTo>
                  <a:pt x="85600" y="18170"/>
                </a:lnTo>
                <a:lnTo>
                  <a:pt x="85570" y="18080"/>
                </a:lnTo>
                <a:lnTo>
                  <a:pt x="85480" y="18110"/>
                </a:lnTo>
                <a:lnTo>
                  <a:pt x="85450" y="18150"/>
                </a:lnTo>
                <a:lnTo>
                  <a:pt x="85460" y="18350"/>
                </a:lnTo>
                <a:lnTo>
                  <a:pt x="85460" y="18430"/>
                </a:lnTo>
                <a:lnTo>
                  <a:pt x="85450" y="18500"/>
                </a:lnTo>
                <a:lnTo>
                  <a:pt x="85430" y="18550"/>
                </a:lnTo>
                <a:lnTo>
                  <a:pt x="85390" y="18590"/>
                </a:lnTo>
                <a:lnTo>
                  <a:pt x="85380" y="18620"/>
                </a:lnTo>
                <a:lnTo>
                  <a:pt x="85340" y="18710"/>
                </a:lnTo>
                <a:lnTo>
                  <a:pt x="85320" y="18760"/>
                </a:lnTo>
                <a:lnTo>
                  <a:pt x="85270" y="18710"/>
                </a:lnTo>
                <a:lnTo>
                  <a:pt x="85190" y="18550"/>
                </a:lnTo>
                <a:lnTo>
                  <a:pt x="85120" y="18500"/>
                </a:lnTo>
                <a:lnTo>
                  <a:pt x="85090" y="18490"/>
                </a:lnTo>
                <a:lnTo>
                  <a:pt x="85050" y="18500"/>
                </a:lnTo>
                <a:lnTo>
                  <a:pt x="85010" y="18550"/>
                </a:lnTo>
                <a:lnTo>
                  <a:pt x="84930" y="18520"/>
                </a:lnTo>
                <a:lnTo>
                  <a:pt x="84890" y="18560"/>
                </a:lnTo>
                <a:lnTo>
                  <a:pt x="84940" y="18640"/>
                </a:lnTo>
                <a:lnTo>
                  <a:pt x="84870" y="18620"/>
                </a:lnTo>
                <a:lnTo>
                  <a:pt x="84830" y="18590"/>
                </a:lnTo>
                <a:lnTo>
                  <a:pt x="84800" y="18590"/>
                </a:lnTo>
                <a:lnTo>
                  <a:pt x="84730" y="18630"/>
                </a:lnTo>
                <a:lnTo>
                  <a:pt x="84670" y="18660"/>
                </a:lnTo>
                <a:lnTo>
                  <a:pt x="84690" y="18740"/>
                </a:lnTo>
                <a:lnTo>
                  <a:pt x="84680" y="18760"/>
                </a:lnTo>
                <a:lnTo>
                  <a:pt x="84630" y="18790"/>
                </a:lnTo>
                <a:lnTo>
                  <a:pt x="84630" y="18770"/>
                </a:lnTo>
                <a:lnTo>
                  <a:pt x="84610" y="18730"/>
                </a:lnTo>
                <a:lnTo>
                  <a:pt x="84590" y="18720"/>
                </a:lnTo>
                <a:lnTo>
                  <a:pt x="84570" y="18670"/>
                </a:lnTo>
                <a:lnTo>
                  <a:pt x="84560" y="18670"/>
                </a:lnTo>
                <a:lnTo>
                  <a:pt x="84540" y="18690"/>
                </a:lnTo>
                <a:lnTo>
                  <a:pt x="84510" y="18700"/>
                </a:lnTo>
                <a:lnTo>
                  <a:pt x="84480" y="18720"/>
                </a:lnTo>
                <a:lnTo>
                  <a:pt x="84480" y="18730"/>
                </a:lnTo>
                <a:lnTo>
                  <a:pt x="84440" y="18730"/>
                </a:lnTo>
                <a:lnTo>
                  <a:pt x="84400" y="18670"/>
                </a:lnTo>
                <a:lnTo>
                  <a:pt x="84360" y="18650"/>
                </a:lnTo>
                <a:lnTo>
                  <a:pt x="84340" y="18620"/>
                </a:lnTo>
                <a:lnTo>
                  <a:pt x="84330" y="18650"/>
                </a:lnTo>
                <a:lnTo>
                  <a:pt x="84330" y="18680"/>
                </a:lnTo>
                <a:lnTo>
                  <a:pt x="84350" y="18700"/>
                </a:lnTo>
                <a:lnTo>
                  <a:pt x="84350" y="18720"/>
                </a:lnTo>
                <a:lnTo>
                  <a:pt x="84360" y="18740"/>
                </a:lnTo>
                <a:lnTo>
                  <a:pt x="84380" y="18780"/>
                </a:lnTo>
                <a:lnTo>
                  <a:pt x="84420" y="18820"/>
                </a:lnTo>
                <a:lnTo>
                  <a:pt x="84420" y="18890"/>
                </a:lnTo>
                <a:lnTo>
                  <a:pt x="84470" y="18930"/>
                </a:lnTo>
                <a:lnTo>
                  <a:pt x="84480" y="18970"/>
                </a:lnTo>
                <a:lnTo>
                  <a:pt x="84470" y="19010"/>
                </a:lnTo>
                <a:lnTo>
                  <a:pt x="84470" y="19020"/>
                </a:lnTo>
                <a:lnTo>
                  <a:pt x="84480" y="19030"/>
                </a:lnTo>
                <a:lnTo>
                  <a:pt x="84470" y="19050"/>
                </a:lnTo>
                <a:lnTo>
                  <a:pt x="84450" y="19070"/>
                </a:lnTo>
                <a:lnTo>
                  <a:pt x="84450" y="19080"/>
                </a:lnTo>
                <a:lnTo>
                  <a:pt x="84430" y="19130"/>
                </a:lnTo>
                <a:lnTo>
                  <a:pt x="84420" y="19140"/>
                </a:lnTo>
                <a:lnTo>
                  <a:pt x="84390" y="19270"/>
                </a:lnTo>
                <a:lnTo>
                  <a:pt x="84370" y="19280"/>
                </a:lnTo>
                <a:lnTo>
                  <a:pt x="84380" y="19310"/>
                </a:lnTo>
                <a:lnTo>
                  <a:pt x="84330" y="19380"/>
                </a:lnTo>
                <a:lnTo>
                  <a:pt x="84230" y="19360"/>
                </a:lnTo>
                <a:lnTo>
                  <a:pt x="84110" y="19330"/>
                </a:lnTo>
                <a:lnTo>
                  <a:pt x="83800" y="19290"/>
                </a:lnTo>
                <a:lnTo>
                  <a:pt x="83730" y="19260"/>
                </a:lnTo>
                <a:lnTo>
                  <a:pt x="83660" y="19250"/>
                </a:lnTo>
                <a:lnTo>
                  <a:pt x="83620" y="19240"/>
                </a:lnTo>
                <a:lnTo>
                  <a:pt x="83560" y="19210"/>
                </a:lnTo>
                <a:lnTo>
                  <a:pt x="83530" y="19200"/>
                </a:lnTo>
                <a:lnTo>
                  <a:pt x="83440" y="19230"/>
                </a:lnTo>
                <a:lnTo>
                  <a:pt x="83410" y="19230"/>
                </a:lnTo>
                <a:lnTo>
                  <a:pt x="83380" y="19200"/>
                </a:lnTo>
                <a:lnTo>
                  <a:pt x="83370" y="19200"/>
                </a:lnTo>
                <a:lnTo>
                  <a:pt x="83310" y="19220"/>
                </a:lnTo>
                <a:lnTo>
                  <a:pt x="83270" y="19180"/>
                </a:lnTo>
                <a:lnTo>
                  <a:pt x="83230" y="19150"/>
                </a:lnTo>
                <a:lnTo>
                  <a:pt x="83170" y="19120"/>
                </a:lnTo>
                <a:lnTo>
                  <a:pt x="83130" y="19080"/>
                </a:lnTo>
                <a:lnTo>
                  <a:pt x="83100" y="19070"/>
                </a:lnTo>
                <a:lnTo>
                  <a:pt x="83100" y="19090"/>
                </a:lnTo>
                <a:lnTo>
                  <a:pt x="83110" y="19120"/>
                </a:lnTo>
                <a:lnTo>
                  <a:pt x="83120" y="19140"/>
                </a:lnTo>
                <a:lnTo>
                  <a:pt x="83150" y="19170"/>
                </a:lnTo>
                <a:lnTo>
                  <a:pt x="83160" y="19210"/>
                </a:lnTo>
                <a:lnTo>
                  <a:pt x="83230" y="19260"/>
                </a:lnTo>
                <a:lnTo>
                  <a:pt x="83230" y="19270"/>
                </a:lnTo>
                <a:lnTo>
                  <a:pt x="83250" y="19320"/>
                </a:lnTo>
                <a:lnTo>
                  <a:pt x="83270" y="19320"/>
                </a:lnTo>
                <a:lnTo>
                  <a:pt x="83280" y="19320"/>
                </a:lnTo>
                <a:lnTo>
                  <a:pt x="83290" y="19320"/>
                </a:lnTo>
                <a:lnTo>
                  <a:pt x="83300" y="19330"/>
                </a:lnTo>
                <a:lnTo>
                  <a:pt x="83300" y="19350"/>
                </a:lnTo>
                <a:lnTo>
                  <a:pt x="83310" y="19390"/>
                </a:lnTo>
                <a:lnTo>
                  <a:pt x="83330" y="19410"/>
                </a:lnTo>
                <a:lnTo>
                  <a:pt x="83340" y="19420"/>
                </a:lnTo>
                <a:lnTo>
                  <a:pt x="83360" y="19490"/>
                </a:lnTo>
                <a:lnTo>
                  <a:pt x="83390" y="19560"/>
                </a:lnTo>
                <a:lnTo>
                  <a:pt x="83400" y="19570"/>
                </a:lnTo>
                <a:lnTo>
                  <a:pt x="83420" y="19590"/>
                </a:lnTo>
                <a:lnTo>
                  <a:pt x="83420" y="19600"/>
                </a:lnTo>
                <a:lnTo>
                  <a:pt x="83420" y="19620"/>
                </a:lnTo>
                <a:lnTo>
                  <a:pt x="83430" y="19640"/>
                </a:lnTo>
                <a:lnTo>
                  <a:pt x="83400" y="19690"/>
                </a:lnTo>
                <a:lnTo>
                  <a:pt x="83420" y="19710"/>
                </a:lnTo>
                <a:lnTo>
                  <a:pt x="83420" y="19720"/>
                </a:lnTo>
                <a:lnTo>
                  <a:pt x="83410" y="19740"/>
                </a:lnTo>
                <a:lnTo>
                  <a:pt x="83380" y="19780"/>
                </a:lnTo>
                <a:lnTo>
                  <a:pt x="83360" y="19800"/>
                </a:lnTo>
                <a:lnTo>
                  <a:pt x="83300" y="19730"/>
                </a:lnTo>
                <a:lnTo>
                  <a:pt x="83240" y="19690"/>
                </a:lnTo>
                <a:lnTo>
                  <a:pt x="83190" y="19690"/>
                </a:lnTo>
                <a:lnTo>
                  <a:pt x="83140" y="19700"/>
                </a:lnTo>
                <a:lnTo>
                  <a:pt x="83120" y="19660"/>
                </a:lnTo>
                <a:lnTo>
                  <a:pt x="83090" y="19650"/>
                </a:lnTo>
                <a:lnTo>
                  <a:pt x="83080" y="19650"/>
                </a:lnTo>
                <a:lnTo>
                  <a:pt x="83040" y="19630"/>
                </a:lnTo>
                <a:lnTo>
                  <a:pt x="83040" y="19610"/>
                </a:lnTo>
                <a:lnTo>
                  <a:pt x="83030" y="19600"/>
                </a:lnTo>
                <a:lnTo>
                  <a:pt x="83010" y="19590"/>
                </a:lnTo>
                <a:lnTo>
                  <a:pt x="82980" y="19570"/>
                </a:lnTo>
                <a:lnTo>
                  <a:pt x="82960" y="19570"/>
                </a:lnTo>
                <a:lnTo>
                  <a:pt x="82920" y="19560"/>
                </a:lnTo>
                <a:lnTo>
                  <a:pt x="82830" y="19530"/>
                </a:lnTo>
                <a:lnTo>
                  <a:pt x="82820" y="19520"/>
                </a:lnTo>
                <a:lnTo>
                  <a:pt x="82800" y="19510"/>
                </a:lnTo>
                <a:lnTo>
                  <a:pt x="82790" y="19510"/>
                </a:lnTo>
                <a:lnTo>
                  <a:pt x="82770" y="19520"/>
                </a:lnTo>
                <a:lnTo>
                  <a:pt x="82750" y="19520"/>
                </a:lnTo>
                <a:lnTo>
                  <a:pt x="82720" y="19430"/>
                </a:lnTo>
                <a:lnTo>
                  <a:pt x="82710" y="19420"/>
                </a:lnTo>
                <a:lnTo>
                  <a:pt x="82700" y="19400"/>
                </a:lnTo>
                <a:lnTo>
                  <a:pt x="82670" y="19410"/>
                </a:lnTo>
                <a:lnTo>
                  <a:pt x="82650" y="19380"/>
                </a:lnTo>
                <a:lnTo>
                  <a:pt x="82640" y="19390"/>
                </a:lnTo>
                <a:lnTo>
                  <a:pt x="82630" y="19390"/>
                </a:lnTo>
                <a:lnTo>
                  <a:pt x="82620" y="19390"/>
                </a:lnTo>
                <a:lnTo>
                  <a:pt x="82600" y="19310"/>
                </a:lnTo>
                <a:lnTo>
                  <a:pt x="82580" y="19300"/>
                </a:lnTo>
                <a:lnTo>
                  <a:pt x="82580" y="19260"/>
                </a:lnTo>
                <a:lnTo>
                  <a:pt x="82570" y="19240"/>
                </a:lnTo>
                <a:lnTo>
                  <a:pt x="82560" y="19240"/>
                </a:lnTo>
                <a:lnTo>
                  <a:pt x="82540" y="19200"/>
                </a:lnTo>
                <a:lnTo>
                  <a:pt x="82530" y="19180"/>
                </a:lnTo>
                <a:lnTo>
                  <a:pt x="82520" y="19110"/>
                </a:lnTo>
                <a:lnTo>
                  <a:pt x="82490" y="19080"/>
                </a:lnTo>
                <a:lnTo>
                  <a:pt x="82370" y="19130"/>
                </a:lnTo>
                <a:lnTo>
                  <a:pt x="82200" y="19210"/>
                </a:lnTo>
                <a:lnTo>
                  <a:pt x="82000" y="19310"/>
                </a:lnTo>
                <a:lnTo>
                  <a:pt x="81920" y="19350"/>
                </a:lnTo>
                <a:lnTo>
                  <a:pt x="81890" y="19360"/>
                </a:lnTo>
                <a:lnTo>
                  <a:pt x="81820" y="19400"/>
                </a:lnTo>
                <a:lnTo>
                  <a:pt x="81750" y="19430"/>
                </a:lnTo>
                <a:lnTo>
                  <a:pt x="81670" y="19470"/>
                </a:lnTo>
                <a:lnTo>
                  <a:pt x="81620" y="19470"/>
                </a:lnTo>
                <a:lnTo>
                  <a:pt x="81530" y="19260"/>
                </a:lnTo>
                <a:lnTo>
                  <a:pt x="81380" y="19140"/>
                </a:lnTo>
                <a:lnTo>
                  <a:pt x="81260" y="19070"/>
                </a:lnTo>
                <a:lnTo>
                  <a:pt x="81250" y="19070"/>
                </a:lnTo>
                <a:lnTo>
                  <a:pt x="81220" y="19070"/>
                </a:lnTo>
                <a:lnTo>
                  <a:pt x="81230" y="19170"/>
                </a:lnTo>
                <a:lnTo>
                  <a:pt x="81210" y="19580"/>
                </a:lnTo>
                <a:lnTo>
                  <a:pt x="81210" y="19600"/>
                </a:lnTo>
                <a:lnTo>
                  <a:pt x="81210" y="19640"/>
                </a:lnTo>
                <a:lnTo>
                  <a:pt x="81210" y="19660"/>
                </a:lnTo>
                <a:lnTo>
                  <a:pt x="81200" y="20030"/>
                </a:lnTo>
                <a:lnTo>
                  <a:pt x="81190" y="20160"/>
                </a:lnTo>
                <a:lnTo>
                  <a:pt x="81190" y="20250"/>
                </a:lnTo>
                <a:lnTo>
                  <a:pt x="81180" y="20430"/>
                </a:lnTo>
                <a:lnTo>
                  <a:pt x="81180" y="20600"/>
                </a:lnTo>
                <a:lnTo>
                  <a:pt x="81140" y="21270"/>
                </a:lnTo>
                <a:lnTo>
                  <a:pt x="81100" y="21360"/>
                </a:lnTo>
                <a:lnTo>
                  <a:pt x="80980" y="21410"/>
                </a:lnTo>
                <a:lnTo>
                  <a:pt x="80970" y="21410"/>
                </a:lnTo>
                <a:lnTo>
                  <a:pt x="80920" y="21420"/>
                </a:lnTo>
                <a:lnTo>
                  <a:pt x="80870" y="21460"/>
                </a:lnTo>
                <a:lnTo>
                  <a:pt x="80820" y="21490"/>
                </a:lnTo>
                <a:lnTo>
                  <a:pt x="80630" y="21640"/>
                </a:lnTo>
                <a:lnTo>
                  <a:pt x="80620" y="21690"/>
                </a:lnTo>
                <a:lnTo>
                  <a:pt x="80640" y="21730"/>
                </a:lnTo>
                <a:lnTo>
                  <a:pt x="80630" y="21920"/>
                </a:lnTo>
                <a:lnTo>
                  <a:pt x="80670" y="22050"/>
                </a:lnTo>
                <a:lnTo>
                  <a:pt x="80720" y="22110"/>
                </a:lnTo>
                <a:lnTo>
                  <a:pt x="80750" y="22150"/>
                </a:lnTo>
                <a:lnTo>
                  <a:pt x="80730" y="22170"/>
                </a:lnTo>
                <a:lnTo>
                  <a:pt x="80720" y="22180"/>
                </a:lnTo>
                <a:lnTo>
                  <a:pt x="80670" y="22160"/>
                </a:lnTo>
                <a:lnTo>
                  <a:pt x="80580" y="22140"/>
                </a:lnTo>
                <a:lnTo>
                  <a:pt x="80460" y="22090"/>
                </a:lnTo>
                <a:lnTo>
                  <a:pt x="80260" y="22030"/>
                </a:lnTo>
                <a:lnTo>
                  <a:pt x="79920" y="21910"/>
                </a:lnTo>
                <a:lnTo>
                  <a:pt x="79820" y="21870"/>
                </a:lnTo>
                <a:lnTo>
                  <a:pt x="79760" y="21850"/>
                </a:lnTo>
                <a:lnTo>
                  <a:pt x="79640" y="21830"/>
                </a:lnTo>
                <a:lnTo>
                  <a:pt x="79560" y="21830"/>
                </a:lnTo>
                <a:lnTo>
                  <a:pt x="79540" y="21830"/>
                </a:lnTo>
                <a:lnTo>
                  <a:pt x="79520" y="21840"/>
                </a:lnTo>
                <a:lnTo>
                  <a:pt x="79470" y="21860"/>
                </a:lnTo>
                <a:lnTo>
                  <a:pt x="79460" y="21860"/>
                </a:lnTo>
                <a:lnTo>
                  <a:pt x="79440" y="21870"/>
                </a:lnTo>
                <a:lnTo>
                  <a:pt x="79440" y="21890"/>
                </a:lnTo>
                <a:lnTo>
                  <a:pt x="79440" y="21900"/>
                </a:lnTo>
                <a:lnTo>
                  <a:pt x="79440" y="21910"/>
                </a:lnTo>
                <a:lnTo>
                  <a:pt x="79440" y="21930"/>
                </a:lnTo>
                <a:lnTo>
                  <a:pt x="79440" y="21940"/>
                </a:lnTo>
                <a:lnTo>
                  <a:pt x="79450" y="21950"/>
                </a:lnTo>
                <a:lnTo>
                  <a:pt x="79460" y="21960"/>
                </a:lnTo>
                <a:lnTo>
                  <a:pt x="79470" y="21970"/>
                </a:lnTo>
                <a:lnTo>
                  <a:pt x="79460" y="21980"/>
                </a:lnTo>
                <a:lnTo>
                  <a:pt x="79450" y="21990"/>
                </a:lnTo>
                <a:lnTo>
                  <a:pt x="79450" y="22000"/>
                </a:lnTo>
                <a:lnTo>
                  <a:pt x="79430" y="22000"/>
                </a:lnTo>
                <a:lnTo>
                  <a:pt x="79410" y="21950"/>
                </a:lnTo>
                <a:lnTo>
                  <a:pt x="79390" y="21910"/>
                </a:lnTo>
                <a:lnTo>
                  <a:pt x="79340" y="21810"/>
                </a:lnTo>
                <a:lnTo>
                  <a:pt x="79290" y="21730"/>
                </a:lnTo>
                <a:lnTo>
                  <a:pt x="79250" y="21650"/>
                </a:lnTo>
                <a:lnTo>
                  <a:pt x="79210" y="21680"/>
                </a:lnTo>
                <a:lnTo>
                  <a:pt x="79180" y="21720"/>
                </a:lnTo>
                <a:lnTo>
                  <a:pt x="79140" y="21720"/>
                </a:lnTo>
                <a:lnTo>
                  <a:pt x="79090" y="21660"/>
                </a:lnTo>
                <a:lnTo>
                  <a:pt x="79000" y="21490"/>
                </a:lnTo>
                <a:lnTo>
                  <a:pt x="78910" y="21480"/>
                </a:lnTo>
                <a:lnTo>
                  <a:pt x="78840" y="21490"/>
                </a:lnTo>
                <a:lnTo>
                  <a:pt x="78740" y="21480"/>
                </a:lnTo>
                <a:lnTo>
                  <a:pt x="78690" y="21480"/>
                </a:lnTo>
                <a:lnTo>
                  <a:pt x="78650" y="21440"/>
                </a:lnTo>
                <a:lnTo>
                  <a:pt x="78620" y="21400"/>
                </a:lnTo>
                <a:lnTo>
                  <a:pt x="78600" y="21370"/>
                </a:lnTo>
                <a:lnTo>
                  <a:pt x="78530" y="21350"/>
                </a:lnTo>
                <a:lnTo>
                  <a:pt x="78480" y="21350"/>
                </a:lnTo>
                <a:lnTo>
                  <a:pt x="78400" y="21390"/>
                </a:lnTo>
                <a:lnTo>
                  <a:pt x="78370" y="21400"/>
                </a:lnTo>
                <a:lnTo>
                  <a:pt x="78360" y="21430"/>
                </a:lnTo>
                <a:lnTo>
                  <a:pt x="78270" y="21550"/>
                </a:lnTo>
                <a:lnTo>
                  <a:pt x="78210" y="21580"/>
                </a:lnTo>
                <a:lnTo>
                  <a:pt x="78060" y="21550"/>
                </a:lnTo>
                <a:lnTo>
                  <a:pt x="77950" y="21520"/>
                </a:lnTo>
                <a:lnTo>
                  <a:pt x="77850" y="21470"/>
                </a:lnTo>
                <a:lnTo>
                  <a:pt x="77750" y="21400"/>
                </a:lnTo>
                <a:lnTo>
                  <a:pt x="77720" y="21410"/>
                </a:lnTo>
                <a:lnTo>
                  <a:pt x="77660" y="21490"/>
                </a:lnTo>
                <a:lnTo>
                  <a:pt x="77610" y="21620"/>
                </a:lnTo>
                <a:lnTo>
                  <a:pt x="77600" y="21750"/>
                </a:lnTo>
                <a:lnTo>
                  <a:pt x="77630" y="21820"/>
                </a:lnTo>
                <a:lnTo>
                  <a:pt x="77720" y="21960"/>
                </a:lnTo>
                <a:lnTo>
                  <a:pt x="77740" y="21990"/>
                </a:lnTo>
                <a:lnTo>
                  <a:pt x="77800" y="22070"/>
                </a:lnTo>
                <a:lnTo>
                  <a:pt x="78020" y="22310"/>
                </a:lnTo>
                <a:lnTo>
                  <a:pt x="77990" y="22650"/>
                </a:lnTo>
                <a:lnTo>
                  <a:pt x="78020" y="22710"/>
                </a:lnTo>
                <a:lnTo>
                  <a:pt x="78040" y="22700"/>
                </a:lnTo>
                <a:lnTo>
                  <a:pt x="78090" y="22650"/>
                </a:lnTo>
                <a:lnTo>
                  <a:pt x="78130" y="22620"/>
                </a:lnTo>
                <a:lnTo>
                  <a:pt x="78190" y="22620"/>
                </a:lnTo>
                <a:lnTo>
                  <a:pt x="78270" y="22600"/>
                </a:lnTo>
                <a:lnTo>
                  <a:pt x="78300" y="22610"/>
                </a:lnTo>
                <a:lnTo>
                  <a:pt x="78330" y="22600"/>
                </a:lnTo>
                <a:lnTo>
                  <a:pt x="78370" y="22530"/>
                </a:lnTo>
                <a:lnTo>
                  <a:pt x="78420" y="22540"/>
                </a:lnTo>
                <a:lnTo>
                  <a:pt x="78480" y="22550"/>
                </a:lnTo>
                <a:lnTo>
                  <a:pt x="78530" y="22540"/>
                </a:lnTo>
                <a:lnTo>
                  <a:pt x="78560" y="22520"/>
                </a:lnTo>
                <a:lnTo>
                  <a:pt x="78590" y="22540"/>
                </a:lnTo>
                <a:lnTo>
                  <a:pt x="78640" y="22620"/>
                </a:lnTo>
                <a:lnTo>
                  <a:pt x="78730" y="22750"/>
                </a:lnTo>
                <a:lnTo>
                  <a:pt x="78800" y="22840"/>
                </a:lnTo>
                <a:lnTo>
                  <a:pt x="78820" y="22930"/>
                </a:lnTo>
                <a:lnTo>
                  <a:pt x="78790" y="23030"/>
                </a:lnTo>
                <a:lnTo>
                  <a:pt x="78770" y="23040"/>
                </a:lnTo>
                <a:lnTo>
                  <a:pt x="78770" y="23070"/>
                </a:lnTo>
                <a:lnTo>
                  <a:pt x="78760" y="23100"/>
                </a:lnTo>
                <a:lnTo>
                  <a:pt x="78730" y="23130"/>
                </a:lnTo>
                <a:lnTo>
                  <a:pt x="78650" y="23130"/>
                </a:lnTo>
                <a:lnTo>
                  <a:pt x="78560" y="23150"/>
                </a:lnTo>
                <a:lnTo>
                  <a:pt x="78540" y="23180"/>
                </a:lnTo>
                <a:lnTo>
                  <a:pt x="78530" y="23200"/>
                </a:lnTo>
                <a:lnTo>
                  <a:pt x="78540" y="23220"/>
                </a:lnTo>
                <a:lnTo>
                  <a:pt x="78580" y="23230"/>
                </a:lnTo>
                <a:lnTo>
                  <a:pt x="78620" y="23240"/>
                </a:lnTo>
                <a:lnTo>
                  <a:pt x="78640" y="23300"/>
                </a:lnTo>
                <a:lnTo>
                  <a:pt x="78640" y="23320"/>
                </a:lnTo>
                <a:lnTo>
                  <a:pt x="78540" y="23290"/>
                </a:lnTo>
                <a:lnTo>
                  <a:pt x="78370" y="23270"/>
                </a:lnTo>
                <a:lnTo>
                  <a:pt x="78250" y="23250"/>
                </a:lnTo>
                <a:lnTo>
                  <a:pt x="78170" y="23220"/>
                </a:lnTo>
                <a:lnTo>
                  <a:pt x="78120" y="23170"/>
                </a:lnTo>
                <a:lnTo>
                  <a:pt x="78060" y="23150"/>
                </a:lnTo>
                <a:lnTo>
                  <a:pt x="77990" y="23170"/>
                </a:lnTo>
                <a:lnTo>
                  <a:pt x="77930" y="23230"/>
                </a:lnTo>
                <a:lnTo>
                  <a:pt x="77910" y="23270"/>
                </a:lnTo>
                <a:lnTo>
                  <a:pt x="77890" y="23270"/>
                </a:lnTo>
                <a:lnTo>
                  <a:pt x="77870" y="23270"/>
                </a:lnTo>
                <a:lnTo>
                  <a:pt x="77860" y="23270"/>
                </a:lnTo>
                <a:lnTo>
                  <a:pt x="77740" y="23230"/>
                </a:lnTo>
                <a:lnTo>
                  <a:pt x="77730" y="23170"/>
                </a:lnTo>
                <a:lnTo>
                  <a:pt x="77740" y="23130"/>
                </a:lnTo>
                <a:lnTo>
                  <a:pt x="77750" y="23060"/>
                </a:lnTo>
                <a:lnTo>
                  <a:pt x="77760" y="22990"/>
                </a:lnTo>
                <a:lnTo>
                  <a:pt x="77730" y="22910"/>
                </a:lnTo>
                <a:lnTo>
                  <a:pt x="77700" y="22870"/>
                </a:lnTo>
                <a:lnTo>
                  <a:pt x="77590" y="22790"/>
                </a:lnTo>
                <a:lnTo>
                  <a:pt x="77580" y="22790"/>
                </a:lnTo>
                <a:lnTo>
                  <a:pt x="77570" y="22790"/>
                </a:lnTo>
                <a:lnTo>
                  <a:pt x="77540" y="22780"/>
                </a:lnTo>
                <a:lnTo>
                  <a:pt x="77500" y="22760"/>
                </a:lnTo>
                <a:lnTo>
                  <a:pt x="77490" y="22750"/>
                </a:lnTo>
                <a:lnTo>
                  <a:pt x="77480" y="22750"/>
                </a:lnTo>
                <a:lnTo>
                  <a:pt x="77460" y="22740"/>
                </a:lnTo>
                <a:lnTo>
                  <a:pt x="77400" y="22740"/>
                </a:lnTo>
                <a:lnTo>
                  <a:pt x="77360" y="22720"/>
                </a:lnTo>
                <a:lnTo>
                  <a:pt x="77290" y="22730"/>
                </a:lnTo>
                <a:lnTo>
                  <a:pt x="77220" y="22760"/>
                </a:lnTo>
                <a:lnTo>
                  <a:pt x="77120" y="22780"/>
                </a:lnTo>
                <a:lnTo>
                  <a:pt x="77090" y="22790"/>
                </a:lnTo>
                <a:lnTo>
                  <a:pt x="77090" y="22780"/>
                </a:lnTo>
                <a:lnTo>
                  <a:pt x="77080" y="22770"/>
                </a:lnTo>
                <a:lnTo>
                  <a:pt x="77070" y="22750"/>
                </a:lnTo>
                <a:lnTo>
                  <a:pt x="77020" y="22710"/>
                </a:lnTo>
                <a:lnTo>
                  <a:pt x="76960" y="22700"/>
                </a:lnTo>
                <a:lnTo>
                  <a:pt x="76860" y="22740"/>
                </a:lnTo>
                <a:lnTo>
                  <a:pt x="76790" y="22730"/>
                </a:lnTo>
                <a:lnTo>
                  <a:pt x="76750" y="22740"/>
                </a:lnTo>
                <a:lnTo>
                  <a:pt x="76730" y="22720"/>
                </a:lnTo>
                <a:lnTo>
                  <a:pt x="76720" y="22710"/>
                </a:lnTo>
                <a:lnTo>
                  <a:pt x="76720" y="22670"/>
                </a:lnTo>
                <a:lnTo>
                  <a:pt x="76730" y="22650"/>
                </a:lnTo>
                <a:lnTo>
                  <a:pt x="76700" y="22630"/>
                </a:lnTo>
                <a:lnTo>
                  <a:pt x="76640" y="22610"/>
                </a:lnTo>
                <a:lnTo>
                  <a:pt x="76630" y="22610"/>
                </a:lnTo>
                <a:lnTo>
                  <a:pt x="76600" y="22620"/>
                </a:lnTo>
                <a:lnTo>
                  <a:pt x="76530" y="22630"/>
                </a:lnTo>
                <a:lnTo>
                  <a:pt x="76520" y="22630"/>
                </a:lnTo>
                <a:lnTo>
                  <a:pt x="76500" y="22640"/>
                </a:lnTo>
                <a:lnTo>
                  <a:pt x="76490" y="22660"/>
                </a:lnTo>
                <a:lnTo>
                  <a:pt x="76480" y="22670"/>
                </a:lnTo>
                <a:lnTo>
                  <a:pt x="76440" y="22680"/>
                </a:lnTo>
                <a:lnTo>
                  <a:pt x="76420" y="22680"/>
                </a:lnTo>
                <a:lnTo>
                  <a:pt x="76370" y="22680"/>
                </a:lnTo>
                <a:lnTo>
                  <a:pt x="76360" y="22670"/>
                </a:lnTo>
                <a:lnTo>
                  <a:pt x="76340" y="22660"/>
                </a:lnTo>
                <a:lnTo>
                  <a:pt x="76320" y="22650"/>
                </a:lnTo>
                <a:lnTo>
                  <a:pt x="76280" y="22640"/>
                </a:lnTo>
                <a:lnTo>
                  <a:pt x="76110" y="22620"/>
                </a:lnTo>
                <a:lnTo>
                  <a:pt x="76090" y="22610"/>
                </a:lnTo>
                <a:lnTo>
                  <a:pt x="76040" y="22600"/>
                </a:lnTo>
                <a:lnTo>
                  <a:pt x="75960" y="22580"/>
                </a:lnTo>
                <a:lnTo>
                  <a:pt x="75890" y="22560"/>
                </a:lnTo>
                <a:lnTo>
                  <a:pt x="75900" y="22550"/>
                </a:lnTo>
                <a:lnTo>
                  <a:pt x="75920" y="22530"/>
                </a:lnTo>
                <a:lnTo>
                  <a:pt x="75940" y="22530"/>
                </a:lnTo>
                <a:lnTo>
                  <a:pt x="75940" y="22520"/>
                </a:lnTo>
                <a:lnTo>
                  <a:pt x="75950" y="22520"/>
                </a:lnTo>
                <a:lnTo>
                  <a:pt x="75970" y="22520"/>
                </a:lnTo>
                <a:lnTo>
                  <a:pt x="75980" y="22520"/>
                </a:lnTo>
                <a:lnTo>
                  <a:pt x="75990" y="22500"/>
                </a:lnTo>
                <a:lnTo>
                  <a:pt x="75990" y="22490"/>
                </a:lnTo>
                <a:lnTo>
                  <a:pt x="75990" y="22480"/>
                </a:lnTo>
                <a:lnTo>
                  <a:pt x="75980" y="22430"/>
                </a:lnTo>
                <a:lnTo>
                  <a:pt x="76000" y="22430"/>
                </a:lnTo>
                <a:lnTo>
                  <a:pt x="76010" y="22460"/>
                </a:lnTo>
                <a:lnTo>
                  <a:pt x="76020" y="22460"/>
                </a:lnTo>
                <a:lnTo>
                  <a:pt x="76030" y="22460"/>
                </a:lnTo>
                <a:lnTo>
                  <a:pt x="76040" y="22460"/>
                </a:lnTo>
                <a:lnTo>
                  <a:pt x="76060" y="22450"/>
                </a:lnTo>
                <a:lnTo>
                  <a:pt x="76070" y="22450"/>
                </a:lnTo>
                <a:lnTo>
                  <a:pt x="76080" y="22440"/>
                </a:lnTo>
                <a:lnTo>
                  <a:pt x="76110" y="22390"/>
                </a:lnTo>
                <a:lnTo>
                  <a:pt x="76130" y="22380"/>
                </a:lnTo>
                <a:lnTo>
                  <a:pt x="76140" y="22400"/>
                </a:lnTo>
                <a:lnTo>
                  <a:pt x="76140" y="22420"/>
                </a:lnTo>
                <a:lnTo>
                  <a:pt x="76140" y="22440"/>
                </a:lnTo>
                <a:lnTo>
                  <a:pt x="76150" y="22450"/>
                </a:lnTo>
                <a:lnTo>
                  <a:pt x="76160" y="22450"/>
                </a:lnTo>
                <a:lnTo>
                  <a:pt x="76170" y="22450"/>
                </a:lnTo>
                <a:lnTo>
                  <a:pt x="76210" y="22470"/>
                </a:lnTo>
                <a:lnTo>
                  <a:pt x="76220" y="22470"/>
                </a:lnTo>
                <a:lnTo>
                  <a:pt x="76240" y="22460"/>
                </a:lnTo>
                <a:lnTo>
                  <a:pt x="76280" y="22460"/>
                </a:lnTo>
                <a:lnTo>
                  <a:pt x="76320" y="22420"/>
                </a:lnTo>
                <a:lnTo>
                  <a:pt x="76310" y="22410"/>
                </a:lnTo>
                <a:lnTo>
                  <a:pt x="76310" y="22400"/>
                </a:lnTo>
                <a:lnTo>
                  <a:pt x="76300" y="22380"/>
                </a:lnTo>
                <a:lnTo>
                  <a:pt x="76310" y="22360"/>
                </a:lnTo>
                <a:lnTo>
                  <a:pt x="76310" y="22350"/>
                </a:lnTo>
                <a:lnTo>
                  <a:pt x="76310" y="22330"/>
                </a:lnTo>
                <a:lnTo>
                  <a:pt x="76310" y="22320"/>
                </a:lnTo>
                <a:lnTo>
                  <a:pt x="76320" y="22310"/>
                </a:lnTo>
                <a:lnTo>
                  <a:pt x="76330" y="22270"/>
                </a:lnTo>
                <a:lnTo>
                  <a:pt x="76330" y="22230"/>
                </a:lnTo>
                <a:lnTo>
                  <a:pt x="76330" y="22210"/>
                </a:lnTo>
                <a:lnTo>
                  <a:pt x="76380" y="22170"/>
                </a:lnTo>
                <a:lnTo>
                  <a:pt x="76380" y="22160"/>
                </a:lnTo>
                <a:lnTo>
                  <a:pt x="76370" y="22140"/>
                </a:lnTo>
                <a:lnTo>
                  <a:pt x="76380" y="22120"/>
                </a:lnTo>
                <a:lnTo>
                  <a:pt x="76380" y="22110"/>
                </a:lnTo>
                <a:lnTo>
                  <a:pt x="76380" y="22100"/>
                </a:lnTo>
                <a:lnTo>
                  <a:pt x="76380" y="22090"/>
                </a:lnTo>
                <a:lnTo>
                  <a:pt x="76400" y="22080"/>
                </a:lnTo>
                <a:lnTo>
                  <a:pt x="76410" y="22090"/>
                </a:lnTo>
                <a:lnTo>
                  <a:pt x="76420" y="22080"/>
                </a:lnTo>
                <a:lnTo>
                  <a:pt x="76430" y="22040"/>
                </a:lnTo>
                <a:lnTo>
                  <a:pt x="76430" y="22000"/>
                </a:lnTo>
                <a:lnTo>
                  <a:pt x="76430" y="21990"/>
                </a:lnTo>
                <a:lnTo>
                  <a:pt x="76420" y="21980"/>
                </a:lnTo>
                <a:lnTo>
                  <a:pt x="76420" y="21970"/>
                </a:lnTo>
                <a:lnTo>
                  <a:pt x="76420" y="21960"/>
                </a:lnTo>
                <a:lnTo>
                  <a:pt x="76450" y="21910"/>
                </a:lnTo>
                <a:lnTo>
                  <a:pt x="76470" y="21910"/>
                </a:lnTo>
                <a:lnTo>
                  <a:pt x="76470" y="21880"/>
                </a:lnTo>
                <a:lnTo>
                  <a:pt x="76480" y="21880"/>
                </a:lnTo>
                <a:lnTo>
                  <a:pt x="76480" y="21870"/>
                </a:lnTo>
                <a:lnTo>
                  <a:pt x="76510" y="21830"/>
                </a:lnTo>
                <a:lnTo>
                  <a:pt x="76550" y="21800"/>
                </a:lnTo>
                <a:lnTo>
                  <a:pt x="76580" y="21750"/>
                </a:lnTo>
                <a:lnTo>
                  <a:pt x="76610" y="21720"/>
                </a:lnTo>
                <a:lnTo>
                  <a:pt x="76670" y="21730"/>
                </a:lnTo>
                <a:lnTo>
                  <a:pt x="76680" y="21720"/>
                </a:lnTo>
                <a:lnTo>
                  <a:pt x="76690" y="21720"/>
                </a:lnTo>
                <a:lnTo>
                  <a:pt x="76700" y="21700"/>
                </a:lnTo>
                <a:lnTo>
                  <a:pt x="76710" y="21690"/>
                </a:lnTo>
                <a:lnTo>
                  <a:pt x="76720" y="21700"/>
                </a:lnTo>
                <a:lnTo>
                  <a:pt x="76730" y="21680"/>
                </a:lnTo>
                <a:lnTo>
                  <a:pt x="76730" y="21670"/>
                </a:lnTo>
                <a:lnTo>
                  <a:pt x="76720" y="21630"/>
                </a:lnTo>
                <a:lnTo>
                  <a:pt x="76720" y="21610"/>
                </a:lnTo>
                <a:lnTo>
                  <a:pt x="76690" y="21590"/>
                </a:lnTo>
                <a:lnTo>
                  <a:pt x="76680" y="21570"/>
                </a:lnTo>
                <a:lnTo>
                  <a:pt x="76670" y="21530"/>
                </a:lnTo>
                <a:lnTo>
                  <a:pt x="76650" y="21490"/>
                </a:lnTo>
                <a:lnTo>
                  <a:pt x="76640" y="21450"/>
                </a:lnTo>
                <a:lnTo>
                  <a:pt x="76640" y="21430"/>
                </a:lnTo>
                <a:lnTo>
                  <a:pt x="76650" y="21400"/>
                </a:lnTo>
                <a:lnTo>
                  <a:pt x="76670" y="21370"/>
                </a:lnTo>
                <a:lnTo>
                  <a:pt x="76700" y="21360"/>
                </a:lnTo>
                <a:lnTo>
                  <a:pt x="76700" y="21340"/>
                </a:lnTo>
                <a:lnTo>
                  <a:pt x="76630" y="21260"/>
                </a:lnTo>
                <a:lnTo>
                  <a:pt x="76700" y="21270"/>
                </a:lnTo>
                <a:lnTo>
                  <a:pt x="76740" y="21270"/>
                </a:lnTo>
                <a:lnTo>
                  <a:pt x="76790" y="21280"/>
                </a:lnTo>
                <a:lnTo>
                  <a:pt x="76840" y="21280"/>
                </a:lnTo>
                <a:lnTo>
                  <a:pt x="76870" y="21270"/>
                </a:lnTo>
                <a:lnTo>
                  <a:pt x="76910" y="21220"/>
                </a:lnTo>
                <a:lnTo>
                  <a:pt x="76900" y="21180"/>
                </a:lnTo>
                <a:lnTo>
                  <a:pt x="76870" y="21140"/>
                </a:lnTo>
                <a:lnTo>
                  <a:pt x="76830" y="21100"/>
                </a:lnTo>
                <a:lnTo>
                  <a:pt x="76780" y="21020"/>
                </a:lnTo>
                <a:lnTo>
                  <a:pt x="76780" y="20960"/>
                </a:lnTo>
                <a:lnTo>
                  <a:pt x="76760" y="20920"/>
                </a:lnTo>
                <a:lnTo>
                  <a:pt x="76700" y="20870"/>
                </a:lnTo>
                <a:lnTo>
                  <a:pt x="76660" y="20850"/>
                </a:lnTo>
                <a:lnTo>
                  <a:pt x="76660" y="20800"/>
                </a:lnTo>
                <a:lnTo>
                  <a:pt x="76670" y="20770"/>
                </a:lnTo>
                <a:lnTo>
                  <a:pt x="76670" y="20720"/>
                </a:lnTo>
                <a:lnTo>
                  <a:pt x="76660" y="20690"/>
                </a:lnTo>
                <a:lnTo>
                  <a:pt x="76610" y="20650"/>
                </a:lnTo>
                <a:lnTo>
                  <a:pt x="76550" y="20610"/>
                </a:lnTo>
                <a:lnTo>
                  <a:pt x="76530" y="20600"/>
                </a:lnTo>
                <a:lnTo>
                  <a:pt x="76520" y="20530"/>
                </a:lnTo>
                <a:lnTo>
                  <a:pt x="76460" y="20490"/>
                </a:lnTo>
                <a:lnTo>
                  <a:pt x="76360" y="20560"/>
                </a:lnTo>
                <a:lnTo>
                  <a:pt x="76330" y="20530"/>
                </a:lnTo>
                <a:lnTo>
                  <a:pt x="76260" y="20470"/>
                </a:lnTo>
                <a:lnTo>
                  <a:pt x="76230" y="20440"/>
                </a:lnTo>
                <a:lnTo>
                  <a:pt x="76170" y="20440"/>
                </a:lnTo>
                <a:lnTo>
                  <a:pt x="76170" y="20480"/>
                </a:lnTo>
                <a:lnTo>
                  <a:pt x="76160" y="20490"/>
                </a:lnTo>
                <a:lnTo>
                  <a:pt x="76140" y="20520"/>
                </a:lnTo>
                <a:lnTo>
                  <a:pt x="76120" y="20530"/>
                </a:lnTo>
                <a:lnTo>
                  <a:pt x="76060" y="20550"/>
                </a:lnTo>
                <a:lnTo>
                  <a:pt x="76050" y="20560"/>
                </a:lnTo>
                <a:lnTo>
                  <a:pt x="76040" y="20580"/>
                </a:lnTo>
                <a:lnTo>
                  <a:pt x="76040" y="20630"/>
                </a:lnTo>
                <a:lnTo>
                  <a:pt x="76050" y="20640"/>
                </a:lnTo>
                <a:lnTo>
                  <a:pt x="76070" y="20650"/>
                </a:lnTo>
                <a:lnTo>
                  <a:pt x="76080" y="20650"/>
                </a:lnTo>
                <a:lnTo>
                  <a:pt x="76090" y="20670"/>
                </a:lnTo>
                <a:lnTo>
                  <a:pt x="76090" y="20680"/>
                </a:lnTo>
                <a:lnTo>
                  <a:pt x="76100" y="20700"/>
                </a:lnTo>
                <a:lnTo>
                  <a:pt x="76110" y="20740"/>
                </a:lnTo>
                <a:lnTo>
                  <a:pt x="76140" y="20760"/>
                </a:lnTo>
                <a:lnTo>
                  <a:pt x="76150" y="20780"/>
                </a:lnTo>
                <a:lnTo>
                  <a:pt x="76120" y="20800"/>
                </a:lnTo>
                <a:lnTo>
                  <a:pt x="76120" y="20820"/>
                </a:lnTo>
                <a:lnTo>
                  <a:pt x="76130" y="20850"/>
                </a:lnTo>
                <a:lnTo>
                  <a:pt x="76120" y="20870"/>
                </a:lnTo>
                <a:lnTo>
                  <a:pt x="76050" y="20860"/>
                </a:lnTo>
                <a:lnTo>
                  <a:pt x="76030" y="20870"/>
                </a:lnTo>
                <a:lnTo>
                  <a:pt x="76020" y="20890"/>
                </a:lnTo>
                <a:lnTo>
                  <a:pt x="76030" y="20930"/>
                </a:lnTo>
                <a:lnTo>
                  <a:pt x="76030" y="20960"/>
                </a:lnTo>
                <a:lnTo>
                  <a:pt x="76000" y="20990"/>
                </a:lnTo>
                <a:lnTo>
                  <a:pt x="76010" y="21000"/>
                </a:lnTo>
                <a:lnTo>
                  <a:pt x="75990" y="21040"/>
                </a:lnTo>
                <a:lnTo>
                  <a:pt x="75980" y="21040"/>
                </a:lnTo>
                <a:lnTo>
                  <a:pt x="75960" y="21090"/>
                </a:lnTo>
                <a:lnTo>
                  <a:pt x="75940" y="21090"/>
                </a:lnTo>
                <a:lnTo>
                  <a:pt x="75910" y="21090"/>
                </a:lnTo>
                <a:lnTo>
                  <a:pt x="75880" y="21090"/>
                </a:lnTo>
                <a:lnTo>
                  <a:pt x="75850" y="21120"/>
                </a:lnTo>
                <a:lnTo>
                  <a:pt x="75820" y="21130"/>
                </a:lnTo>
                <a:lnTo>
                  <a:pt x="75780" y="21120"/>
                </a:lnTo>
                <a:lnTo>
                  <a:pt x="75770" y="21120"/>
                </a:lnTo>
                <a:lnTo>
                  <a:pt x="75730" y="21130"/>
                </a:lnTo>
                <a:lnTo>
                  <a:pt x="75720" y="21130"/>
                </a:lnTo>
                <a:lnTo>
                  <a:pt x="75690" y="21140"/>
                </a:lnTo>
                <a:lnTo>
                  <a:pt x="75670" y="21160"/>
                </a:lnTo>
                <a:lnTo>
                  <a:pt x="75650" y="21160"/>
                </a:lnTo>
                <a:lnTo>
                  <a:pt x="75640" y="21160"/>
                </a:lnTo>
                <a:lnTo>
                  <a:pt x="75630" y="21140"/>
                </a:lnTo>
                <a:lnTo>
                  <a:pt x="75610" y="21120"/>
                </a:lnTo>
                <a:lnTo>
                  <a:pt x="75490" y="21070"/>
                </a:lnTo>
                <a:lnTo>
                  <a:pt x="75470" y="21070"/>
                </a:lnTo>
                <a:lnTo>
                  <a:pt x="75460" y="21080"/>
                </a:lnTo>
                <a:lnTo>
                  <a:pt x="75420" y="21090"/>
                </a:lnTo>
                <a:lnTo>
                  <a:pt x="75400" y="21090"/>
                </a:lnTo>
                <a:lnTo>
                  <a:pt x="75390" y="21090"/>
                </a:lnTo>
                <a:lnTo>
                  <a:pt x="75320" y="21110"/>
                </a:lnTo>
                <a:lnTo>
                  <a:pt x="75310" y="21100"/>
                </a:lnTo>
                <a:lnTo>
                  <a:pt x="75250" y="21070"/>
                </a:lnTo>
                <a:lnTo>
                  <a:pt x="75220" y="21040"/>
                </a:lnTo>
                <a:lnTo>
                  <a:pt x="75190" y="21030"/>
                </a:lnTo>
                <a:lnTo>
                  <a:pt x="75170" y="20950"/>
                </a:lnTo>
                <a:lnTo>
                  <a:pt x="75180" y="20900"/>
                </a:lnTo>
                <a:lnTo>
                  <a:pt x="75180" y="20890"/>
                </a:lnTo>
                <a:lnTo>
                  <a:pt x="75180" y="20880"/>
                </a:lnTo>
                <a:lnTo>
                  <a:pt x="75170" y="20870"/>
                </a:lnTo>
                <a:lnTo>
                  <a:pt x="75150" y="20860"/>
                </a:lnTo>
                <a:lnTo>
                  <a:pt x="75150" y="20850"/>
                </a:lnTo>
                <a:lnTo>
                  <a:pt x="75140" y="20840"/>
                </a:lnTo>
                <a:lnTo>
                  <a:pt x="75130" y="20820"/>
                </a:lnTo>
                <a:lnTo>
                  <a:pt x="75130" y="20790"/>
                </a:lnTo>
                <a:lnTo>
                  <a:pt x="75150" y="20770"/>
                </a:lnTo>
                <a:lnTo>
                  <a:pt x="75160" y="20750"/>
                </a:lnTo>
                <a:lnTo>
                  <a:pt x="75170" y="20710"/>
                </a:lnTo>
                <a:lnTo>
                  <a:pt x="75170" y="20620"/>
                </a:lnTo>
                <a:lnTo>
                  <a:pt x="75170" y="20610"/>
                </a:lnTo>
                <a:lnTo>
                  <a:pt x="75180" y="20590"/>
                </a:lnTo>
                <a:lnTo>
                  <a:pt x="75210" y="20560"/>
                </a:lnTo>
                <a:lnTo>
                  <a:pt x="75210" y="20520"/>
                </a:lnTo>
                <a:lnTo>
                  <a:pt x="75230" y="20440"/>
                </a:lnTo>
                <a:lnTo>
                  <a:pt x="75230" y="20420"/>
                </a:lnTo>
                <a:lnTo>
                  <a:pt x="75250" y="20370"/>
                </a:lnTo>
                <a:lnTo>
                  <a:pt x="75240" y="20350"/>
                </a:lnTo>
                <a:lnTo>
                  <a:pt x="75230" y="20330"/>
                </a:lnTo>
                <a:lnTo>
                  <a:pt x="75220" y="20280"/>
                </a:lnTo>
                <a:lnTo>
                  <a:pt x="75220" y="20210"/>
                </a:lnTo>
                <a:lnTo>
                  <a:pt x="75220" y="20120"/>
                </a:lnTo>
                <a:lnTo>
                  <a:pt x="75230" y="20090"/>
                </a:lnTo>
                <a:lnTo>
                  <a:pt x="75310" y="20020"/>
                </a:lnTo>
                <a:lnTo>
                  <a:pt x="75320" y="20020"/>
                </a:lnTo>
                <a:lnTo>
                  <a:pt x="75360" y="20030"/>
                </a:lnTo>
                <a:lnTo>
                  <a:pt x="75360" y="20020"/>
                </a:lnTo>
                <a:lnTo>
                  <a:pt x="75370" y="20020"/>
                </a:lnTo>
                <a:lnTo>
                  <a:pt x="75380" y="19970"/>
                </a:lnTo>
                <a:lnTo>
                  <a:pt x="75400" y="19950"/>
                </a:lnTo>
                <a:lnTo>
                  <a:pt x="75410" y="19910"/>
                </a:lnTo>
                <a:lnTo>
                  <a:pt x="75450" y="19920"/>
                </a:lnTo>
                <a:lnTo>
                  <a:pt x="75460" y="19910"/>
                </a:lnTo>
                <a:lnTo>
                  <a:pt x="75470" y="19880"/>
                </a:lnTo>
                <a:lnTo>
                  <a:pt x="75480" y="19880"/>
                </a:lnTo>
                <a:lnTo>
                  <a:pt x="75490" y="19890"/>
                </a:lnTo>
                <a:lnTo>
                  <a:pt x="75510" y="19880"/>
                </a:lnTo>
                <a:lnTo>
                  <a:pt x="75540" y="19790"/>
                </a:lnTo>
                <a:lnTo>
                  <a:pt x="75540" y="19730"/>
                </a:lnTo>
                <a:lnTo>
                  <a:pt x="75560" y="19700"/>
                </a:lnTo>
                <a:lnTo>
                  <a:pt x="75560" y="19620"/>
                </a:lnTo>
                <a:lnTo>
                  <a:pt x="75570" y="19610"/>
                </a:lnTo>
                <a:lnTo>
                  <a:pt x="75600" y="19600"/>
                </a:lnTo>
                <a:lnTo>
                  <a:pt x="75610" y="19570"/>
                </a:lnTo>
                <a:lnTo>
                  <a:pt x="75640" y="19510"/>
                </a:lnTo>
                <a:lnTo>
                  <a:pt x="75660" y="19480"/>
                </a:lnTo>
                <a:lnTo>
                  <a:pt x="75660" y="19470"/>
                </a:lnTo>
                <a:lnTo>
                  <a:pt x="75720" y="19370"/>
                </a:lnTo>
                <a:lnTo>
                  <a:pt x="75740" y="19300"/>
                </a:lnTo>
                <a:lnTo>
                  <a:pt x="75750" y="19300"/>
                </a:lnTo>
                <a:lnTo>
                  <a:pt x="75760" y="19290"/>
                </a:lnTo>
                <a:lnTo>
                  <a:pt x="75770" y="19290"/>
                </a:lnTo>
                <a:lnTo>
                  <a:pt x="75780" y="19280"/>
                </a:lnTo>
                <a:lnTo>
                  <a:pt x="75800" y="19290"/>
                </a:lnTo>
                <a:lnTo>
                  <a:pt x="75810" y="19290"/>
                </a:lnTo>
                <a:lnTo>
                  <a:pt x="75840" y="19180"/>
                </a:lnTo>
                <a:lnTo>
                  <a:pt x="75860" y="19110"/>
                </a:lnTo>
                <a:lnTo>
                  <a:pt x="75870" y="19030"/>
                </a:lnTo>
                <a:lnTo>
                  <a:pt x="75870" y="18990"/>
                </a:lnTo>
                <a:lnTo>
                  <a:pt x="75860" y="18950"/>
                </a:lnTo>
                <a:lnTo>
                  <a:pt x="75830" y="18930"/>
                </a:lnTo>
                <a:lnTo>
                  <a:pt x="75820" y="18930"/>
                </a:lnTo>
                <a:lnTo>
                  <a:pt x="75810" y="18930"/>
                </a:lnTo>
                <a:lnTo>
                  <a:pt x="75760" y="18880"/>
                </a:lnTo>
                <a:lnTo>
                  <a:pt x="75690" y="18810"/>
                </a:lnTo>
                <a:lnTo>
                  <a:pt x="75690" y="18790"/>
                </a:lnTo>
                <a:lnTo>
                  <a:pt x="75650" y="18740"/>
                </a:lnTo>
                <a:lnTo>
                  <a:pt x="75620" y="18730"/>
                </a:lnTo>
                <a:lnTo>
                  <a:pt x="75650" y="18710"/>
                </a:lnTo>
                <a:lnTo>
                  <a:pt x="75680" y="18670"/>
                </a:lnTo>
                <a:lnTo>
                  <a:pt x="75710" y="18670"/>
                </a:lnTo>
                <a:lnTo>
                  <a:pt x="75720" y="18680"/>
                </a:lnTo>
                <a:lnTo>
                  <a:pt x="75730" y="18680"/>
                </a:lnTo>
                <a:lnTo>
                  <a:pt x="75730" y="18700"/>
                </a:lnTo>
                <a:lnTo>
                  <a:pt x="75740" y="18700"/>
                </a:lnTo>
                <a:lnTo>
                  <a:pt x="75750" y="18690"/>
                </a:lnTo>
                <a:lnTo>
                  <a:pt x="75760" y="18590"/>
                </a:lnTo>
                <a:lnTo>
                  <a:pt x="75760" y="18570"/>
                </a:lnTo>
                <a:lnTo>
                  <a:pt x="75730" y="18500"/>
                </a:lnTo>
                <a:lnTo>
                  <a:pt x="75690" y="18390"/>
                </a:lnTo>
                <a:lnTo>
                  <a:pt x="75670" y="18360"/>
                </a:lnTo>
                <a:lnTo>
                  <a:pt x="75670" y="18080"/>
                </a:lnTo>
                <a:lnTo>
                  <a:pt x="75650" y="17990"/>
                </a:lnTo>
                <a:lnTo>
                  <a:pt x="75610" y="17930"/>
                </a:lnTo>
                <a:lnTo>
                  <a:pt x="75580" y="17960"/>
                </a:lnTo>
                <a:lnTo>
                  <a:pt x="75560" y="17960"/>
                </a:lnTo>
                <a:lnTo>
                  <a:pt x="75500" y="17960"/>
                </a:lnTo>
                <a:lnTo>
                  <a:pt x="75490" y="17950"/>
                </a:lnTo>
                <a:lnTo>
                  <a:pt x="75450" y="17980"/>
                </a:lnTo>
                <a:lnTo>
                  <a:pt x="75440" y="17970"/>
                </a:lnTo>
                <a:lnTo>
                  <a:pt x="75420" y="17970"/>
                </a:lnTo>
                <a:lnTo>
                  <a:pt x="75340" y="17980"/>
                </a:lnTo>
                <a:lnTo>
                  <a:pt x="75320" y="17980"/>
                </a:lnTo>
                <a:lnTo>
                  <a:pt x="75290" y="17980"/>
                </a:lnTo>
                <a:lnTo>
                  <a:pt x="75230" y="17990"/>
                </a:lnTo>
                <a:lnTo>
                  <a:pt x="75210" y="17990"/>
                </a:lnTo>
                <a:lnTo>
                  <a:pt x="75170" y="17990"/>
                </a:lnTo>
                <a:lnTo>
                  <a:pt x="75120" y="17970"/>
                </a:lnTo>
                <a:lnTo>
                  <a:pt x="75080" y="18020"/>
                </a:lnTo>
                <a:lnTo>
                  <a:pt x="75050" y="18110"/>
                </a:lnTo>
                <a:lnTo>
                  <a:pt x="75030" y="18120"/>
                </a:lnTo>
                <a:lnTo>
                  <a:pt x="74990" y="18120"/>
                </a:lnTo>
                <a:lnTo>
                  <a:pt x="74970" y="18130"/>
                </a:lnTo>
                <a:lnTo>
                  <a:pt x="74940" y="18120"/>
                </a:lnTo>
                <a:lnTo>
                  <a:pt x="74910" y="18130"/>
                </a:lnTo>
                <a:lnTo>
                  <a:pt x="74900" y="18130"/>
                </a:lnTo>
                <a:lnTo>
                  <a:pt x="74890" y="18130"/>
                </a:lnTo>
                <a:lnTo>
                  <a:pt x="74870" y="18110"/>
                </a:lnTo>
                <a:lnTo>
                  <a:pt x="74830" y="18120"/>
                </a:lnTo>
                <a:lnTo>
                  <a:pt x="74750" y="18100"/>
                </a:lnTo>
                <a:lnTo>
                  <a:pt x="74730" y="18110"/>
                </a:lnTo>
                <a:lnTo>
                  <a:pt x="74720" y="18110"/>
                </a:lnTo>
                <a:lnTo>
                  <a:pt x="74690" y="18110"/>
                </a:lnTo>
                <a:lnTo>
                  <a:pt x="74680" y="18110"/>
                </a:lnTo>
                <a:lnTo>
                  <a:pt x="74670" y="18110"/>
                </a:lnTo>
                <a:lnTo>
                  <a:pt x="74630" y="18140"/>
                </a:lnTo>
                <a:lnTo>
                  <a:pt x="74620" y="18140"/>
                </a:lnTo>
                <a:lnTo>
                  <a:pt x="74590" y="18150"/>
                </a:lnTo>
                <a:lnTo>
                  <a:pt x="74580" y="18150"/>
                </a:lnTo>
                <a:lnTo>
                  <a:pt x="74560" y="18150"/>
                </a:lnTo>
                <a:lnTo>
                  <a:pt x="74500" y="18120"/>
                </a:lnTo>
                <a:lnTo>
                  <a:pt x="74490" y="18110"/>
                </a:lnTo>
                <a:lnTo>
                  <a:pt x="74450" y="18120"/>
                </a:lnTo>
                <a:lnTo>
                  <a:pt x="74500" y="18050"/>
                </a:lnTo>
                <a:lnTo>
                  <a:pt x="74510" y="18000"/>
                </a:lnTo>
                <a:lnTo>
                  <a:pt x="74530" y="17950"/>
                </a:lnTo>
                <a:lnTo>
                  <a:pt x="74530" y="17930"/>
                </a:lnTo>
                <a:lnTo>
                  <a:pt x="74530" y="17860"/>
                </a:lnTo>
                <a:lnTo>
                  <a:pt x="74580" y="17800"/>
                </a:lnTo>
                <a:lnTo>
                  <a:pt x="74640" y="17750"/>
                </a:lnTo>
                <a:lnTo>
                  <a:pt x="74650" y="17720"/>
                </a:lnTo>
                <a:lnTo>
                  <a:pt x="74640" y="17680"/>
                </a:lnTo>
                <a:lnTo>
                  <a:pt x="74650" y="17620"/>
                </a:lnTo>
                <a:lnTo>
                  <a:pt x="74660" y="17610"/>
                </a:lnTo>
                <a:lnTo>
                  <a:pt x="74670" y="17610"/>
                </a:lnTo>
                <a:lnTo>
                  <a:pt x="74680" y="17610"/>
                </a:lnTo>
                <a:lnTo>
                  <a:pt x="74700" y="17590"/>
                </a:lnTo>
                <a:lnTo>
                  <a:pt x="74750" y="17580"/>
                </a:lnTo>
                <a:lnTo>
                  <a:pt x="74780" y="17570"/>
                </a:lnTo>
                <a:lnTo>
                  <a:pt x="74790" y="17550"/>
                </a:lnTo>
                <a:lnTo>
                  <a:pt x="74760" y="17460"/>
                </a:lnTo>
                <a:lnTo>
                  <a:pt x="74760" y="17440"/>
                </a:lnTo>
                <a:lnTo>
                  <a:pt x="74760" y="17430"/>
                </a:lnTo>
                <a:lnTo>
                  <a:pt x="74780" y="17420"/>
                </a:lnTo>
                <a:lnTo>
                  <a:pt x="74820" y="17380"/>
                </a:lnTo>
                <a:lnTo>
                  <a:pt x="74850" y="17330"/>
                </a:lnTo>
                <a:lnTo>
                  <a:pt x="74860" y="17320"/>
                </a:lnTo>
                <a:lnTo>
                  <a:pt x="74900" y="17310"/>
                </a:lnTo>
                <a:lnTo>
                  <a:pt x="74940" y="17350"/>
                </a:lnTo>
                <a:lnTo>
                  <a:pt x="74980" y="17320"/>
                </a:lnTo>
                <a:lnTo>
                  <a:pt x="74970" y="17290"/>
                </a:lnTo>
                <a:lnTo>
                  <a:pt x="74960" y="17270"/>
                </a:lnTo>
                <a:lnTo>
                  <a:pt x="74960" y="17240"/>
                </a:lnTo>
                <a:lnTo>
                  <a:pt x="74960" y="17230"/>
                </a:lnTo>
                <a:lnTo>
                  <a:pt x="75010" y="17210"/>
                </a:lnTo>
                <a:lnTo>
                  <a:pt x="75050" y="17220"/>
                </a:lnTo>
                <a:lnTo>
                  <a:pt x="75100" y="17220"/>
                </a:lnTo>
                <a:lnTo>
                  <a:pt x="75140" y="17230"/>
                </a:lnTo>
                <a:lnTo>
                  <a:pt x="75180" y="17230"/>
                </a:lnTo>
                <a:lnTo>
                  <a:pt x="75260" y="17160"/>
                </a:lnTo>
                <a:lnTo>
                  <a:pt x="75310" y="17110"/>
                </a:lnTo>
                <a:lnTo>
                  <a:pt x="75350" y="17060"/>
                </a:lnTo>
                <a:lnTo>
                  <a:pt x="75390" y="17020"/>
                </a:lnTo>
                <a:lnTo>
                  <a:pt x="75430" y="16990"/>
                </a:lnTo>
                <a:lnTo>
                  <a:pt x="75490" y="16880"/>
                </a:lnTo>
                <a:lnTo>
                  <a:pt x="75530" y="16820"/>
                </a:lnTo>
                <a:lnTo>
                  <a:pt x="75530" y="16810"/>
                </a:lnTo>
                <a:lnTo>
                  <a:pt x="75540" y="16760"/>
                </a:lnTo>
                <a:lnTo>
                  <a:pt x="75560" y="16720"/>
                </a:lnTo>
                <a:lnTo>
                  <a:pt x="75570" y="16630"/>
                </a:lnTo>
                <a:lnTo>
                  <a:pt x="75550" y="16590"/>
                </a:lnTo>
                <a:lnTo>
                  <a:pt x="75560" y="16550"/>
                </a:lnTo>
                <a:lnTo>
                  <a:pt x="75570" y="16470"/>
                </a:lnTo>
                <a:lnTo>
                  <a:pt x="75590" y="16400"/>
                </a:lnTo>
                <a:lnTo>
                  <a:pt x="75600" y="16370"/>
                </a:lnTo>
                <a:lnTo>
                  <a:pt x="75630" y="16330"/>
                </a:lnTo>
                <a:lnTo>
                  <a:pt x="75640" y="16350"/>
                </a:lnTo>
                <a:lnTo>
                  <a:pt x="75680" y="16380"/>
                </a:lnTo>
                <a:lnTo>
                  <a:pt x="75700" y="16390"/>
                </a:lnTo>
                <a:lnTo>
                  <a:pt x="75740" y="16400"/>
                </a:lnTo>
                <a:lnTo>
                  <a:pt x="75770" y="16450"/>
                </a:lnTo>
                <a:lnTo>
                  <a:pt x="75790" y="16450"/>
                </a:lnTo>
                <a:lnTo>
                  <a:pt x="75800" y="16450"/>
                </a:lnTo>
                <a:lnTo>
                  <a:pt x="75800" y="16440"/>
                </a:lnTo>
                <a:lnTo>
                  <a:pt x="75830" y="16460"/>
                </a:lnTo>
                <a:lnTo>
                  <a:pt x="75830" y="16510"/>
                </a:lnTo>
                <a:lnTo>
                  <a:pt x="75850" y="16520"/>
                </a:lnTo>
                <a:lnTo>
                  <a:pt x="75900" y="16520"/>
                </a:lnTo>
                <a:lnTo>
                  <a:pt x="75910" y="16520"/>
                </a:lnTo>
                <a:lnTo>
                  <a:pt x="75990" y="16570"/>
                </a:lnTo>
                <a:lnTo>
                  <a:pt x="76000" y="16570"/>
                </a:lnTo>
                <a:lnTo>
                  <a:pt x="76030" y="16600"/>
                </a:lnTo>
                <a:lnTo>
                  <a:pt x="76070" y="16610"/>
                </a:lnTo>
                <a:lnTo>
                  <a:pt x="76100" y="16630"/>
                </a:lnTo>
                <a:lnTo>
                  <a:pt x="76140" y="16650"/>
                </a:lnTo>
                <a:lnTo>
                  <a:pt x="76160" y="16680"/>
                </a:lnTo>
                <a:lnTo>
                  <a:pt x="76190" y="16730"/>
                </a:lnTo>
                <a:lnTo>
                  <a:pt x="76210" y="16760"/>
                </a:lnTo>
                <a:lnTo>
                  <a:pt x="76250" y="16790"/>
                </a:lnTo>
                <a:lnTo>
                  <a:pt x="76260" y="16820"/>
                </a:lnTo>
                <a:lnTo>
                  <a:pt x="76320" y="16920"/>
                </a:lnTo>
                <a:lnTo>
                  <a:pt x="76410" y="16970"/>
                </a:lnTo>
                <a:lnTo>
                  <a:pt x="76490" y="17050"/>
                </a:lnTo>
                <a:lnTo>
                  <a:pt x="76520" y="17080"/>
                </a:lnTo>
                <a:lnTo>
                  <a:pt x="76600" y="17100"/>
                </a:lnTo>
                <a:lnTo>
                  <a:pt x="76680" y="17140"/>
                </a:lnTo>
                <a:lnTo>
                  <a:pt x="76740" y="17160"/>
                </a:lnTo>
                <a:lnTo>
                  <a:pt x="76790" y="17160"/>
                </a:lnTo>
                <a:lnTo>
                  <a:pt x="76840" y="17100"/>
                </a:lnTo>
                <a:lnTo>
                  <a:pt x="76890" y="17090"/>
                </a:lnTo>
                <a:lnTo>
                  <a:pt x="76980" y="17050"/>
                </a:lnTo>
                <a:lnTo>
                  <a:pt x="77040" y="17020"/>
                </a:lnTo>
                <a:lnTo>
                  <a:pt x="77060" y="17010"/>
                </a:lnTo>
                <a:lnTo>
                  <a:pt x="77110" y="17030"/>
                </a:lnTo>
                <a:lnTo>
                  <a:pt x="77160" y="17040"/>
                </a:lnTo>
                <a:lnTo>
                  <a:pt x="77220" y="16940"/>
                </a:lnTo>
                <a:lnTo>
                  <a:pt x="77290" y="16910"/>
                </a:lnTo>
                <a:lnTo>
                  <a:pt x="77340" y="16910"/>
                </a:lnTo>
                <a:lnTo>
                  <a:pt x="77360" y="16910"/>
                </a:lnTo>
                <a:lnTo>
                  <a:pt x="77370" y="16900"/>
                </a:lnTo>
                <a:lnTo>
                  <a:pt x="77370" y="16850"/>
                </a:lnTo>
                <a:lnTo>
                  <a:pt x="77340" y="16820"/>
                </a:lnTo>
                <a:lnTo>
                  <a:pt x="77340" y="16780"/>
                </a:lnTo>
                <a:lnTo>
                  <a:pt x="77380" y="16780"/>
                </a:lnTo>
                <a:lnTo>
                  <a:pt x="77400" y="16780"/>
                </a:lnTo>
                <a:lnTo>
                  <a:pt x="77420" y="16780"/>
                </a:lnTo>
                <a:lnTo>
                  <a:pt x="77430" y="16780"/>
                </a:lnTo>
                <a:lnTo>
                  <a:pt x="77430" y="16760"/>
                </a:lnTo>
                <a:lnTo>
                  <a:pt x="77430" y="16710"/>
                </a:lnTo>
                <a:lnTo>
                  <a:pt x="77450" y="16660"/>
                </a:lnTo>
                <a:lnTo>
                  <a:pt x="77480" y="16630"/>
                </a:lnTo>
                <a:lnTo>
                  <a:pt x="77500" y="16620"/>
                </a:lnTo>
                <a:lnTo>
                  <a:pt x="77520" y="16620"/>
                </a:lnTo>
                <a:lnTo>
                  <a:pt x="77620" y="16680"/>
                </a:lnTo>
                <a:lnTo>
                  <a:pt x="77660" y="16710"/>
                </a:lnTo>
                <a:lnTo>
                  <a:pt x="77730" y="16740"/>
                </a:lnTo>
                <a:lnTo>
                  <a:pt x="77790" y="16760"/>
                </a:lnTo>
                <a:lnTo>
                  <a:pt x="77840" y="16770"/>
                </a:lnTo>
                <a:lnTo>
                  <a:pt x="77860" y="16730"/>
                </a:lnTo>
                <a:lnTo>
                  <a:pt x="77840" y="16660"/>
                </a:lnTo>
                <a:lnTo>
                  <a:pt x="77830" y="16600"/>
                </a:lnTo>
                <a:lnTo>
                  <a:pt x="77830" y="16570"/>
                </a:lnTo>
                <a:lnTo>
                  <a:pt x="77870" y="16550"/>
                </a:lnTo>
                <a:lnTo>
                  <a:pt x="77930" y="16560"/>
                </a:lnTo>
                <a:lnTo>
                  <a:pt x="78000" y="16550"/>
                </a:lnTo>
                <a:lnTo>
                  <a:pt x="78030" y="16540"/>
                </a:lnTo>
                <a:lnTo>
                  <a:pt x="78080" y="16480"/>
                </a:lnTo>
                <a:lnTo>
                  <a:pt x="78100" y="16440"/>
                </a:lnTo>
                <a:lnTo>
                  <a:pt x="78100" y="16420"/>
                </a:lnTo>
                <a:lnTo>
                  <a:pt x="78110" y="16400"/>
                </a:lnTo>
                <a:lnTo>
                  <a:pt x="78110" y="16320"/>
                </a:lnTo>
                <a:lnTo>
                  <a:pt x="78000" y="16250"/>
                </a:lnTo>
                <a:lnTo>
                  <a:pt x="77840" y="16210"/>
                </a:lnTo>
                <a:lnTo>
                  <a:pt x="77760" y="16180"/>
                </a:lnTo>
                <a:lnTo>
                  <a:pt x="77710" y="16160"/>
                </a:lnTo>
                <a:lnTo>
                  <a:pt x="77620" y="16120"/>
                </a:lnTo>
                <a:lnTo>
                  <a:pt x="77590" y="16100"/>
                </a:lnTo>
                <a:lnTo>
                  <a:pt x="77600" y="16070"/>
                </a:lnTo>
                <a:lnTo>
                  <a:pt x="77600" y="16040"/>
                </a:lnTo>
                <a:lnTo>
                  <a:pt x="77560" y="15980"/>
                </a:lnTo>
                <a:lnTo>
                  <a:pt x="77560" y="15950"/>
                </a:lnTo>
                <a:lnTo>
                  <a:pt x="77600" y="15940"/>
                </a:lnTo>
                <a:lnTo>
                  <a:pt x="77620" y="15940"/>
                </a:lnTo>
                <a:lnTo>
                  <a:pt x="77640" y="15940"/>
                </a:lnTo>
                <a:lnTo>
                  <a:pt x="77670" y="15940"/>
                </a:lnTo>
                <a:lnTo>
                  <a:pt x="77670" y="15950"/>
                </a:lnTo>
                <a:lnTo>
                  <a:pt x="77720" y="15980"/>
                </a:lnTo>
                <a:lnTo>
                  <a:pt x="77830" y="15940"/>
                </a:lnTo>
                <a:lnTo>
                  <a:pt x="77900" y="15920"/>
                </a:lnTo>
                <a:lnTo>
                  <a:pt x="77980" y="15900"/>
                </a:lnTo>
                <a:lnTo>
                  <a:pt x="78100" y="15860"/>
                </a:lnTo>
                <a:lnTo>
                  <a:pt x="78170" y="15840"/>
                </a:lnTo>
                <a:lnTo>
                  <a:pt x="78250" y="15640"/>
                </a:lnTo>
                <a:lnTo>
                  <a:pt x="78320" y="15560"/>
                </a:lnTo>
                <a:lnTo>
                  <a:pt x="78320" y="15520"/>
                </a:lnTo>
                <a:lnTo>
                  <a:pt x="78260" y="15510"/>
                </a:lnTo>
                <a:lnTo>
                  <a:pt x="78120" y="15550"/>
                </a:lnTo>
                <a:lnTo>
                  <a:pt x="78050" y="15530"/>
                </a:lnTo>
                <a:lnTo>
                  <a:pt x="78100" y="15420"/>
                </a:lnTo>
                <a:lnTo>
                  <a:pt x="78080" y="15350"/>
                </a:lnTo>
                <a:lnTo>
                  <a:pt x="78040" y="15230"/>
                </a:lnTo>
                <a:lnTo>
                  <a:pt x="78050" y="15160"/>
                </a:lnTo>
                <a:lnTo>
                  <a:pt x="78090" y="15090"/>
                </a:lnTo>
                <a:lnTo>
                  <a:pt x="78110" y="15020"/>
                </a:lnTo>
                <a:lnTo>
                  <a:pt x="78080" y="14730"/>
                </a:lnTo>
                <a:lnTo>
                  <a:pt x="78110" y="14630"/>
                </a:lnTo>
                <a:lnTo>
                  <a:pt x="78130" y="14580"/>
                </a:lnTo>
                <a:lnTo>
                  <a:pt x="78110" y="14510"/>
                </a:lnTo>
                <a:lnTo>
                  <a:pt x="78090" y="14460"/>
                </a:lnTo>
                <a:lnTo>
                  <a:pt x="78030" y="14480"/>
                </a:lnTo>
                <a:lnTo>
                  <a:pt x="77990" y="14450"/>
                </a:lnTo>
                <a:lnTo>
                  <a:pt x="77960" y="14440"/>
                </a:lnTo>
                <a:lnTo>
                  <a:pt x="77950" y="14420"/>
                </a:lnTo>
                <a:lnTo>
                  <a:pt x="77940" y="14410"/>
                </a:lnTo>
                <a:lnTo>
                  <a:pt x="77920" y="14420"/>
                </a:lnTo>
                <a:lnTo>
                  <a:pt x="77900" y="14420"/>
                </a:lnTo>
                <a:lnTo>
                  <a:pt x="77880" y="14460"/>
                </a:lnTo>
                <a:lnTo>
                  <a:pt x="77860" y="14450"/>
                </a:lnTo>
                <a:lnTo>
                  <a:pt x="77810" y="14430"/>
                </a:lnTo>
                <a:lnTo>
                  <a:pt x="77780" y="14390"/>
                </a:lnTo>
                <a:lnTo>
                  <a:pt x="77770" y="14400"/>
                </a:lnTo>
                <a:lnTo>
                  <a:pt x="77760" y="14460"/>
                </a:lnTo>
                <a:lnTo>
                  <a:pt x="77730" y="14500"/>
                </a:lnTo>
                <a:lnTo>
                  <a:pt x="77650" y="14520"/>
                </a:lnTo>
                <a:lnTo>
                  <a:pt x="77620" y="14490"/>
                </a:lnTo>
                <a:lnTo>
                  <a:pt x="77610" y="14510"/>
                </a:lnTo>
                <a:lnTo>
                  <a:pt x="77600" y="14530"/>
                </a:lnTo>
                <a:lnTo>
                  <a:pt x="77590" y="14520"/>
                </a:lnTo>
                <a:lnTo>
                  <a:pt x="77570" y="14490"/>
                </a:lnTo>
                <a:lnTo>
                  <a:pt x="77560" y="14490"/>
                </a:lnTo>
                <a:lnTo>
                  <a:pt x="77520" y="14530"/>
                </a:lnTo>
                <a:lnTo>
                  <a:pt x="77480" y="14540"/>
                </a:lnTo>
                <a:lnTo>
                  <a:pt x="77470" y="14530"/>
                </a:lnTo>
                <a:lnTo>
                  <a:pt x="77450" y="14490"/>
                </a:lnTo>
                <a:lnTo>
                  <a:pt x="77430" y="14480"/>
                </a:lnTo>
                <a:lnTo>
                  <a:pt x="77370" y="14480"/>
                </a:lnTo>
                <a:lnTo>
                  <a:pt x="77340" y="14510"/>
                </a:lnTo>
                <a:lnTo>
                  <a:pt x="77310" y="14510"/>
                </a:lnTo>
                <a:lnTo>
                  <a:pt x="77300" y="14520"/>
                </a:lnTo>
                <a:lnTo>
                  <a:pt x="77290" y="14570"/>
                </a:lnTo>
                <a:lnTo>
                  <a:pt x="77280" y="14560"/>
                </a:lnTo>
                <a:lnTo>
                  <a:pt x="77260" y="14550"/>
                </a:lnTo>
                <a:lnTo>
                  <a:pt x="77250" y="14580"/>
                </a:lnTo>
                <a:lnTo>
                  <a:pt x="77230" y="14580"/>
                </a:lnTo>
                <a:lnTo>
                  <a:pt x="77210" y="14570"/>
                </a:lnTo>
                <a:lnTo>
                  <a:pt x="77210" y="14550"/>
                </a:lnTo>
                <a:lnTo>
                  <a:pt x="77210" y="14490"/>
                </a:lnTo>
                <a:lnTo>
                  <a:pt x="77200" y="14470"/>
                </a:lnTo>
                <a:lnTo>
                  <a:pt x="77190" y="14450"/>
                </a:lnTo>
                <a:lnTo>
                  <a:pt x="77180" y="14450"/>
                </a:lnTo>
                <a:lnTo>
                  <a:pt x="77170" y="14440"/>
                </a:lnTo>
                <a:lnTo>
                  <a:pt x="77160" y="14440"/>
                </a:lnTo>
                <a:lnTo>
                  <a:pt x="77130" y="14460"/>
                </a:lnTo>
                <a:lnTo>
                  <a:pt x="77160" y="14480"/>
                </a:lnTo>
                <a:lnTo>
                  <a:pt x="77160" y="14500"/>
                </a:lnTo>
                <a:lnTo>
                  <a:pt x="77150" y="14530"/>
                </a:lnTo>
                <a:lnTo>
                  <a:pt x="77140" y="14540"/>
                </a:lnTo>
                <a:lnTo>
                  <a:pt x="77110" y="14540"/>
                </a:lnTo>
                <a:lnTo>
                  <a:pt x="77090" y="14540"/>
                </a:lnTo>
                <a:lnTo>
                  <a:pt x="77070" y="14550"/>
                </a:lnTo>
                <a:lnTo>
                  <a:pt x="77040" y="14560"/>
                </a:lnTo>
                <a:lnTo>
                  <a:pt x="76990" y="14550"/>
                </a:lnTo>
                <a:lnTo>
                  <a:pt x="76970" y="14560"/>
                </a:lnTo>
                <a:lnTo>
                  <a:pt x="76970" y="14570"/>
                </a:lnTo>
                <a:lnTo>
                  <a:pt x="76990" y="14650"/>
                </a:lnTo>
                <a:lnTo>
                  <a:pt x="76990" y="14680"/>
                </a:lnTo>
                <a:lnTo>
                  <a:pt x="76970" y="14700"/>
                </a:lnTo>
                <a:lnTo>
                  <a:pt x="76960" y="14700"/>
                </a:lnTo>
                <a:lnTo>
                  <a:pt x="76950" y="14710"/>
                </a:lnTo>
                <a:lnTo>
                  <a:pt x="76920" y="14710"/>
                </a:lnTo>
                <a:lnTo>
                  <a:pt x="76890" y="14680"/>
                </a:lnTo>
                <a:lnTo>
                  <a:pt x="76880" y="14650"/>
                </a:lnTo>
                <a:lnTo>
                  <a:pt x="76890" y="14620"/>
                </a:lnTo>
                <a:lnTo>
                  <a:pt x="76880" y="14600"/>
                </a:lnTo>
                <a:lnTo>
                  <a:pt x="76840" y="14610"/>
                </a:lnTo>
                <a:lnTo>
                  <a:pt x="76790" y="14640"/>
                </a:lnTo>
                <a:lnTo>
                  <a:pt x="76790" y="14660"/>
                </a:lnTo>
                <a:lnTo>
                  <a:pt x="76790" y="14670"/>
                </a:lnTo>
                <a:lnTo>
                  <a:pt x="76830" y="14690"/>
                </a:lnTo>
                <a:lnTo>
                  <a:pt x="76840" y="14720"/>
                </a:lnTo>
                <a:lnTo>
                  <a:pt x="76830" y="14730"/>
                </a:lnTo>
                <a:lnTo>
                  <a:pt x="76810" y="14730"/>
                </a:lnTo>
                <a:lnTo>
                  <a:pt x="76790" y="14720"/>
                </a:lnTo>
                <a:lnTo>
                  <a:pt x="76780" y="14720"/>
                </a:lnTo>
                <a:lnTo>
                  <a:pt x="76760" y="14730"/>
                </a:lnTo>
                <a:lnTo>
                  <a:pt x="76740" y="14700"/>
                </a:lnTo>
                <a:lnTo>
                  <a:pt x="76700" y="14720"/>
                </a:lnTo>
                <a:lnTo>
                  <a:pt x="76680" y="14730"/>
                </a:lnTo>
                <a:lnTo>
                  <a:pt x="76670" y="14780"/>
                </a:lnTo>
                <a:lnTo>
                  <a:pt x="76640" y="14810"/>
                </a:lnTo>
                <a:lnTo>
                  <a:pt x="76610" y="14810"/>
                </a:lnTo>
                <a:lnTo>
                  <a:pt x="76590" y="14810"/>
                </a:lnTo>
                <a:lnTo>
                  <a:pt x="76550" y="14840"/>
                </a:lnTo>
                <a:lnTo>
                  <a:pt x="76550" y="14850"/>
                </a:lnTo>
                <a:lnTo>
                  <a:pt x="76540" y="14840"/>
                </a:lnTo>
                <a:lnTo>
                  <a:pt x="76530" y="14800"/>
                </a:lnTo>
                <a:lnTo>
                  <a:pt x="76530" y="14780"/>
                </a:lnTo>
                <a:lnTo>
                  <a:pt x="76520" y="14760"/>
                </a:lnTo>
                <a:lnTo>
                  <a:pt x="76510" y="14760"/>
                </a:lnTo>
                <a:lnTo>
                  <a:pt x="76500" y="14760"/>
                </a:lnTo>
                <a:lnTo>
                  <a:pt x="76480" y="14770"/>
                </a:lnTo>
                <a:lnTo>
                  <a:pt x="76450" y="14790"/>
                </a:lnTo>
                <a:lnTo>
                  <a:pt x="76430" y="14830"/>
                </a:lnTo>
                <a:lnTo>
                  <a:pt x="76420" y="14830"/>
                </a:lnTo>
                <a:lnTo>
                  <a:pt x="76410" y="14820"/>
                </a:lnTo>
                <a:lnTo>
                  <a:pt x="76390" y="14820"/>
                </a:lnTo>
                <a:lnTo>
                  <a:pt x="76360" y="14700"/>
                </a:lnTo>
                <a:lnTo>
                  <a:pt x="76350" y="14650"/>
                </a:lnTo>
                <a:lnTo>
                  <a:pt x="76330" y="14610"/>
                </a:lnTo>
                <a:lnTo>
                  <a:pt x="76310" y="14580"/>
                </a:lnTo>
                <a:lnTo>
                  <a:pt x="76270" y="14560"/>
                </a:lnTo>
                <a:lnTo>
                  <a:pt x="76190" y="14580"/>
                </a:lnTo>
                <a:lnTo>
                  <a:pt x="76140" y="14580"/>
                </a:lnTo>
                <a:lnTo>
                  <a:pt x="76120" y="14490"/>
                </a:lnTo>
                <a:lnTo>
                  <a:pt x="76170" y="14380"/>
                </a:lnTo>
                <a:lnTo>
                  <a:pt x="76260" y="14320"/>
                </a:lnTo>
                <a:lnTo>
                  <a:pt x="76320" y="14130"/>
                </a:lnTo>
                <a:lnTo>
                  <a:pt x="76320" y="14000"/>
                </a:lnTo>
                <a:lnTo>
                  <a:pt x="76300" y="13940"/>
                </a:lnTo>
                <a:lnTo>
                  <a:pt x="76340" y="13890"/>
                </a:lnTo>
                <a:lnTo>
                  <a:pt x="76360" y="13870"/>
                </a:lnTo>
                <a:lnTo>
                  <a:pt x="76380" y="13810"/>
                </a:lnTo>
                <a:lnTo>
                  <a:pt x="76380" y="13770"/>
                </a:lnTo>
                <a:lnTo>
                  <a:pt x="76380" y="13750"/>
                </a:lnTo>
                <a:lnTo>
                  <a:pt x="76450" y="13720"/>
                </a:lnTo>
                <a:lnTo>
                  <a:pt x="76480" y="13620"/>
                </a:lnTo>
                <a:lnTo>
                  <a:pt x="76570" y="13500"/>
                </a:lnTo>
                <a:lnTo>
                  <a:pt x="76630" y="13420"/>
                </a:lnTo>
                <a:lnTo>
                  <a:pt x="76710" y="13330"/>
                </a:lnTo>
                <a:lnTo>
                  <a:pt x="76740" y="13290"/>
                </a:lnTo>
                <a:lnTo>
                  <a:pt x="76720" y="13160"/>
                </a:lnTo>
                <a:lnTo>
                  <a:pt x="76720" y="13080"/>
                </a:lnTo>
                <a:lnTo>
                  <a:pt x="76710" y="12930"/>
                </a:lnTo>
                <a:lnTo>
                  <a:pt x="76690" y="12900"/>
                </a:lnTo>
                <a:lnTo>
                  <a:pt x="76610" y="12850"/>
                </a:lnTo>
                <a:lnTo>
                  <a:pt x="76540" y="12840"/>
                </a:lnTo>
                <a:lnTo>
                  <a:pt x="76520" y="12820"/>
                </a:lnTo>
                <a:lnTo>
                  <a:pt x="76490" y="12780"/>
                </a:lnTo>
                <a:lnTo>
                  <a:pt x="76550" y="12580"/>
                </a:lnTo>
                <a:lnTo>
                  <a:pt x="76550" y="12510"/>
                </a:lnTo>
                <a:lnTo>
                  <a:pt x="76590" y="12420"/>
                </a:lnTo>
                <a:lnTo>
                  <a:pt x="76570" y="12380"/>
                </a:lnTo>
                <a:lnTo>
                  <a:pt x="76570" y="12340"/>
                </a:lnTo>
                <a:lnTo>
                  <a:pt x="76570" y="12300"/>
                </a:lnTo>
                <a:lnTo>
                  <a:pt x="76550" y="12300"/>
                </a:lnTo>
                <a:lnTo>
                  <a:pt x="76530" y="12180"/>
                </a:lnTo>
                <a:lnTo>
                  <a:pt x="76500" y="12120"/>
                </a:lnTo>
                <a:lnTo>
                  <a:pt x="76490" y="12100"/>
                </a:lnTo>
                <a:lnTo>
                  <a:pt x="76470" y="12090"/>
                </a:lnTo>
                <a:lnTo>
                  <a:pt x="76440" y="12020"/>
                </a:lnTo>
                <a:lnTo>
                  <a:pt x="76410" y="11990"/>
                </a:lnTo>
                <a:lnTo>
                  <a:pt x="76370" y="11920"/>
                </a:lnTo>
                <a:lnTo>
                  <a:pt x="76330" y="11880"/>
                </a:lnTo>
                <a:lnTo>
                  <a:pt x="76280" y="11840"/>
                </a:lnTo>
                <a:lnTo>
                  <a:pt x="76170" y="11820"/>
                </a:lnTo>
                <a:lnTo>
                  <a:pt x="76180" y="11760"/>
                </a:lnTo>
                <a:lnTo>
                  <a:pt x="76200" y="11740"/>
                </a:lnTo>
                <a:lnTo>
                  <a:pt x="76280" y="11710"/>
                </a:lnTo>
                <a:lnTo>
                  <a:pt x="76280" y="11700"/>
                </a:lnTo>
                <a:lnTo>
                  <a:pt x="76250" y="11620"/>
                </a:lnTo>
                <a:lnTo>
                  <a:pt x="76230" y="11590"/>
                </a:lnTo>
                <a:lnTo>
                  <a:pt x="76220" y="11580"/>
                </a:lnTo>
                <a:lnTo>
                  <a:pt x="76190" y="11540"/>
                </a:lnTo>
                <a:lnTo>
                  <a:pt x="76180" y="11500"/>
                </a:lnTo>
                <a:lnTo>
                  <a:pt x="76180" y="11440"/>
                </a:lnTo>
                <a:lnTo>
                  <a:pt x="76170" y="11420"/>
                </a:lnTo>
                <a:lnTo>
                  <a:pt x="76160" y="11400"/>
                </a:lnTo>
                <a:lnTo>
                  <a:pt x="76100" y="11360"/>
                </a:lnTo>
                <a:lnTo>
                  <a:pt x="76070" y="11340"/>
                </a:lnTo>
                <a:lnTo>
                  <a:pt x="76040" y="11290"/>
                </a:lnTo>
                <a:lnTo>
                  <a:pt x="76030" y="11200"/>
                </a:lnTo>
                <a:lnTo>
                  <a:pt x="76030" y="11180"/>
                </a:lnTo>
                <a:lnTo>
                  <a:pt x="76030" y="11160"/>
                </a:lnTo>
                <a:lnTo>
                  <a:pt x="76050" y="11130"/>
                </a:lnTo>
                <a:lnTo>
                  <a:pt x="76050" y="11080"/>
                </a:lnTo>
                <a:lnTo>
                  <a:pt x="76030" y="11030"/>
                </a:lnTo>
                <a:lnTo>
                  <a:pt x="76020" y="11030"/>
                </a:lnTo>
                <a:lnTo>
                  <a:pt x="76010" y="10990"/>
                </a:lnTo>
                <a:lnTo>
                  <a:pt x="76030" y="10960"/>
                </a:lnTo>
                <a:lnTo>
                  <a:pt x="76010" y="10910"/>
                </a:lnTo>
                <a:lnTo>
                  <a:pt x="76000" y="10890"/>
                </a:lnTo>
                <a:lnTo>
                  <a:pt x="75950" y="10890"/>
                </a:lnTo>
                <a:lnTo>
                  <a:pt x="75940" y="10880"/>
                </a:lnTo>
                <a:lnTo>
                  <a:pt x="75920" y="10880"/>
                </a:lnTo>
                <a:lnTo>
                  <a:pt x="75900" y="10850"/>
                </a:lnTo>
                <a:lnTo>
                  <a:pt x="75870" y="10760"/>
                </a:lnTo>
                <a:lnTo>
                  <a:pt x="75890" y="10690"/>
                </a:lnTo>
                <a:lnTo>
                  <a:pt x="75910" y="10630"/>
                </a:lnTo>
                <a:lnTo>
                  <a:pt x="75910" y="10590"/>
                </a:lnTo>
                <a:lnTo>
                  <a:pt x="75920" y="10560"/>
                </a:lnTo>
                <a:lnTo>
                  <a:pt x="75920" y="10550"/>
                </a:lnTo>
                <a:lnTo>
                  <a:pt x="75930" y="10530"/>
                </a:lnTo>
                <a:lnTo>
                  <a:pt x="75940" y="10530"/>
                </a:lnTo>
                <a:lnTo>
                  <a:pt x="75950" y="10520"/>
                </a:lnTo>
                <a:lnTo>
                  <a:pt x="75960" y="10520"/>
                </a:lnTo>
                <a:lnTo>
                  <a:pt x="75970" y="10510"/>
                </a:lnTo>
                <a:lnTo>
                  <a:pt x="75980" y="10490"/>
                </a:lnTo>
                <a:lnTo>
                  <a:pt x="75990" y="10450"/>
                </a:lnTo>
                <a:lnTo>
                  <a:pt x="75990" y="10440"/>
                </a:lnTo>
                <a:lnTo>
                  <a:pt x="75980" y="10410"/>
                </a:lnTo>
                <a:lnTo>
                  <a:pt x="76050" y="10170"/>
                </a:lnTo>
                <a:lnTo>
                  <a:pt x="76040" y="10120"/>
                </a:lnTo>
                <a:lnTo>
                  <a:pt x="76040" y="10110"/>
                </a:lnTo>
                <a:lnTo>
                  <a:pt x="76050" y="10080"/>
                </a:lnTo>
                <a:lnTo>
                  <a:pt x="76070" y="10060"/>
                </a:lnTo>
                <a:lnTo>
                  <a:pt x="76110" y="10060"/>
                </a:lnTo>
                <a:lnTo>
                  <a:pt x="76110" y="9950"/>
                </a:lnTo>
                <a:lnTo>
                  <a:pt x="76100" y="9890"/>
                </a:lnTo>
                <a:lnTo>
                  <a:pt x="76100" y="9850"/>
                </a:lnTo>
                <a:lnTo>
                  <a:pt x="76110" y="9710"/>
                </a:lnTo>
                <a:lnTo>
                  <a:pt x="76110" y="9650"/>
                </a:lnTo>
                <a:lnTo>
                  <a:pt x="76140" y="9560"/>
                </a:lnTo>
                <a:lnTo>
                  <a:pt x="76170" y="9490"/>
                </a:lnTo>
                <a:lnTo>
                  <a:pt x="76230" y="9390"/>
                </a:lnTo>
                <a:lnTo>
                  <a:pt x="76230" y="9300"/>
                </a:lnTo>
                <a:lnTo>
                  <a:pt x="76220" y="9200"/>
                </a:lnTo>
                <a:lnTo>
                  <a:pt x="76230" y="9140"/>
                </a:lnTo>
                <a:lnTo>
                  <a:pt x="76260" y="9100"/>
                </a:lnTo>
                <a:lnTo>
                  <a:pt x="76350" y="8980"/>
                </a:lnTo>
                <a:lnTo>
                  <a:pt x="76360" y="8960"/>
                </a:lnTo>
                <a:lnTo>
                  <a:pt x="76370" y="8940"/>
                </a:lnTo>
                <a:lnTo>
                  <a:pt x="76360" y="8930"/>
                </a:lnTo>
                <a:lnTo>
                  <a:pt x="76350" y="8920"/>
                </a:lnTo>
                <a:lnTo>
                  <a:pt x="76300" y="8890"/>
                </a:lnTo>
                <a:lnTo>
                  <a:pt x="76260" y="8890"/>
                </a:lnTo>
                <a:lnTo>
                  <a:pt x="76240" y="8900"/>
                </a:lnTo>
                <a:lnTo>
                  <a:pt x="76220" y="8910"/>
                </a:lnTo>
                <a:lnTo>
                  <a:pt x="76180" y="8930"/>
                </a:lnTo>
                <a:lnTo>
                  <a:pt x="76000" y="8950"/>
                </a:lnTo>
                <a:lnTo>
                  <a:pt x="75960" y="8980"/>
                </a:lnTo>
                <a:lnTo>
                  <a:pt x="75890" y="9020"/>
                </a:lnTo>
                <a:lnTo>
                  <a:pt x="75860" y="9010"/>
                </a:lnTo>
                <a:lnTo>
                  <a:pt x="75820" y="8990"/>
                </a:lnTo>
                <a:lnTo>
                  <a:pt x="75790" y="8980"/>
                </a:lnTo>
                <a:lnTo>
                  <a:pt x="75780" y="8980"/>
                </a:lnTo>
                <a:lnTo>
                  <a:pt x="75760" y="8980"/>
                </a:lnTo>
                <a:lnTo>
                  <a:pt x="75750" y="8980"/>
                </a:lnTo>
                <a:lnTo>
                  <a:pt x="75700" y="8960"/>
                </a:lnTo>
                <a:lnTo>
                  <a:pt x="75680" y="8940"/>
                </a:lnTo>
                <a:lnTo>
                  <a:pt x="75650" y="8910"/>
                </a:lnTo>
                <a:lnTo>
                  <a:pt x="75620" y="8900"/>
                </a:lnTo>
                <a:lnTo>
                  <a:pt x="75590" y="8880"/>
                </a:lnTo>
                <a:lnTo>
                  <a:pt x="75510" y="8870"/>
                </a:lnTo>
                <a:lnTo>
                  <a:pt x="75500" y="8870"/>
                </a:lnTo>
                <a:lnTo>
                  <a:pt x="75390" y="8830"/>
                </a:lnTo>
                <a:lnTo>
                  <a:pt x="75330" y="8840"/>
                </a:lnTo>
                <a:lnTo>
                  <a:pt x="75310" y="8820"/>
                </a:lnTo>
                <a:lnTo>
                  <a:pt x="75300" y="8810"/>
                </a:lnTo>
                <a:lnTo>
                  <a:pt x="75230" y="8760"/>
                </a:lnTo>
                <a:lnTo>
                  <a:pt x="75150" y="8710"/>
                </a:lnTo>
                <a:lnTo>
                  <a:pt x="75150" y="8720"/>
                </a:lnTo>
                <a:lnTo>
                  <a:pt x="75140" y="8730"/>
                </a:lnTo>
                <a:lnTo>
                  <a:pt x="75120" y="8730"/>
                </a:lnTo>
                <a:lnTo>
                  <a:pt x="75110" y="8740"/>
                </a:lnTo>
                <a:lnTo>
                  <a:pt x="75040" y="8700"/>
                </a:lnTo>
                <a:lnTo>
                  <a:pt x="74990" y="8700"/>
                </a:lnTo>
                <a:lnTo>
                  <a:pt x="74940" y="8720"/>
                </a:lnTo>
                <a:lnTo>
                  <a:pt x="74910" y="8720"/>
                </a:lnTo>
                <a:lnTo>
                  <a:pt x="74880" y="8710"/>
                </a:lnTo>
                <a:lnTo>
                  <a:pt x="74870" y="8700"/>
                </a:lnTo>
                <a:lnTo>
                  <a:pt x="74820" y="8720"/>
                </a:lnTo>
                <a:lnTo>
                  <a:pt x="74770" y="8700"/>
                </a:lnTo>
                <a:lnTo>
                  <a:pt x="74780" y="8690"/>
                </a:lnTo>
                <a:lnTo>
                  <a:pt x="74820" y="8570"/>
                </a:lnTo>
                <a:lnTo>
                  <a:pt x="74820" y="8550"/>
                </a:lnTo>
                <a:lnTo>
                  <a:pt x="74820" y="8520"/>
                </a:lnTo>
                <a:lnTo>
                  <a:pt x="74830" y="8500"/>
                </a:lnTo>
                <a:lnTo>
                  <a:pt x="74870" y="8450"/>
                </a:lnTo>
                <a:lnTo>
                  <a:pt x="74860" y="8420"/>
                </a:lnTo>
                <a:lnTo>
                  <a:pt x="74840" y="8400"/>
                </a:lnTo>
                <a:lnTo>
                  <a:pt x="74830" y="8390"/>
                </a:lnTo>
                <a:lnTo>
                  <a:pt x="74830" y="8380"/>
                </a:lnTo>
                <a:lnTo>
                  <a:pt x="74810" y="8340"/>
                </a:lnTo>
                <a:lnTo>
                  <a:pt x="74820" y="8310"/>
                </a:lnTo>
                <a:lnTo>
                  <a:pt x="74840" y="8290"/>
                </a:lnTo>
                <a:lnTo>
                  <a:pt x="74850" y="8280"/>
                </a:lnTo>
                <a:lnTo>
                  <a:pt x="74870" y="8250"/>
                </a:lnTo>
                <a:lnTo>
                  <a:pt x="74870" y="8230"/>
                </a:lnTo>
                <a:lnTo>
                  <a:pt x="74870" y="8220"/>
                </a:lnTo>
                <a:lnTo>
                  <a:pt x="74870" y="8150"/>
                </a:lnTo>
                <a:lnTo>
                  <a:pt x="74860" y="8130"/>
                </a:lnTo>
                <a:lnTo>
                  <a:pt x="74850" y="8100"/>
                </a:lnTo>
                <a:lnTo>
                  <a:pt x="74870" y="8070"/>
                </a:lnTo>
                <a:lnTo>
                  <a:pt x="74930" y="8030"/>
                </a:lnTo>
                <a:lnTo>
                  <a:pt x="74980" y="7950"/>
                </a:lnTo>
                <a:lnTo>
                  <a:pt x="74980" y="7940"/>
                </a:lnTo>
                <a:lnTo>
                  <a:pt x="75030" y="7910"/>
                </a:lnTo>
                <a:lnTo>
                  <a:pt x="75040" y="7900"/>
                </a:lnTo>
                <a:lnTo>
                  <a:pt x="75080" y="7850"/>
                </a:lnTo>
                <a:lnTo>
                  <a:pt x="75100" y="7830"/>
                </a:lnTo>
                <a:lnTo>
                  <a:pt x="75090" y="7810"/>
                </a:lnTo>
                <a:lnTo>
                  <a:pt x="75060" y="7740"/>
                </a:lnTo>
                <a:lnTo>
                  <a:pt x="75040" y="7710"/>
                </a:lnTo>
                <a:lnTo>
                  <a:pt x="75020" y="7680"/>
                </a:lnTo>
                <a:lnTo>
                  <a:pt x="74990" y="7630"/>
                </a:lnTo>
                <a:lnTo>
                  <a:pt x="74910" y="7540"/>
                </a:lnTo>
                <a:lnTo>
                  <a:pt x="74880" y="7450"/>
                </a:lnTo>
                <a:lnTo>
                  <a:pt x="74860" y="7390"/>
                </a:lnTo>
                <a:lnTo>
                  <a:pt x="74870" y="7380"/>
                </a:lnTo>
                <a:lnTo>
                  <a:pt x="74890" y="7370"/>
                </a:lnTo>
                <a:lnTo>
                  <a:pt x="74920" y="7370"/>
                </a:lnTo>
                <a:lnTo>
                  <a:pt x="74950" y="7370"/>
                </a:lnTo>
                <a:lnTo>
                  <a:pt x="74970" y="7380"/>
                </a:lnTo>
                <a:lnTo>
                  <a:pt x="74980" y="7380"/>
                </a:lnTo>
                <a:lnTo>
                  <a:pt x="75010" y="7380"/>
                </a:lnTo>
                <a:lnTo>
                  <a:pt x="75110" y="7330"/>
                </a:lnTo>
                <a:lnTo>
                  <a:pt x="75130" y="7330"/>
                </a:lnTo>
                <a:lnTo>
                  <a:pt x="75170" y="7250"/>
                </a:lnTo>
                <a:lnTo>
                  <a:pt x="75180" y="7230"/>
                </a:lnTo>
                <a:lnTo>
                  <a:pt x="75190" y="7130"/>
                </a:lnTo>
                <a:lnTo>
                  <a:pt x="75150" y="7100"/>
                </a:lnTo>
                <a:lnTo>
                  <a:pt x="75090" y="7080"/>
                </a:lnTo>
                <a:lnTo>
                  <a:pt x="75030" y="7060"/>
                </a:lnTo>
                <a:lnTo>
                  <a:pt x="74960" y="7010"/>
                </a:lnTo>
                <a:lnTo>
                  <a:pt x="74910" y="6910"/>
                </a:lnTo>
                <a:lnTo>
                  <a:pt x="74900" y="6850"/>
                </a:lnTo>
                <a:lnTo>
                  <a:pt x="74900" y="6740"/>
                </a:lnTo>
                <a:lnTo>
                  <a:pt x="74880" y="6660"/>
                </a:lnTo>
                <a:lnTo>
                  <a:pt x="74830" y="6610"/>
                </a:lnTo>
                <a:lnTo>
                  <a:pt x="74760" y="6530"/>
                </a:lnTo>
                <a:lnTo>
                  <a:pt x="74730" y="6480"/>
                </a:lnTo>
                <a:lnTo>
                  <a:pt x="74800" y="6420"/>
                </a:lnTo>
                <a:lnTo>
                  <a:pt x="74800" y="6390"/>
                </a:lnTo>
                <a:lnTo>
                  <a:pt x="74750" y="6390"/>
                </a:lnTo>
                <a:lnTo>
                  <a:pt x="74710" y="6370"/>
                </a:lnTo>
                <a:lnTo>
                  <a:pt x="74700" y="6360"/>
                </a:lnTo>
                <a:lnTo>
                  <a:pt x="74700" y="6350"/>
                </a:lnTo>
                <a:lnTo>
                  <a:pt x="74650" y="6330"/>
                </a:lnTo>
                <a:lnTo>
                  <a:pt x="74650" y="6320"/>
                </a:lnTo>
                <a:lnTo>
                  <a:pt x="74630" y="6310"/>
                </a:lnTo>
                <a:lnTo>
                  <a:pt x="74620" y="6240"/>
                </a:lnTo>
                <a:lnTo>
                  <a:pt x="74640" y="6200"/>
                </a:lnTo>
                <a:lnTo>
                  <a:pt x="74660" y="6170"/>
                </a:lnTo>
                <a:lnTo>
                  <a:pt x="74680" y="6150"/>
                </a:lnTo>
                <a:lnTo>
                  <a:pt x="74680" y="6130"/>
                </a:lnTo>
                <a:lnTo>
                  <a:pt x="74660" y="6080"/>
                </a:lnTo>
                <a:lnTo>
                  <a:pt x="74660" y="6040"/>
                </a:lnTo>
                <a:lnTo>
                  <a:pt x="74660" y="5970"/>
                </a:lnTo>
                <a:lnTo>
                  <a:pt x="74700" y="5940"/>
                </a:lnTo>
                <a:lnTo>
                  <a:pt x="74800" y="5920"/>
                </a:lnTo>
                <a:lnTo>
                  <a:pt x="74870" y="5920"/>
                </a:lnTo>
                <a:lnTo>
                  <a:pt x="74900" y="5900"/>
                </a:lnTo>
                <a:lnTo>
                  <a:pt x="74910" y="5780"/>
                </a:lnTo>
                <a:lnTo>
                  <a:pt x="74880" y="5730"/>
                </a:lnTo>
                <a:lnTo>
                  <a:pt x="74850" y="5680"/>
                </a:lnTo>
                <a:lnTo>
                  <a:pt x="74820" y="56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