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Haut-Lomami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Haut-Lomami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78950" y="69090"/>
                </a:moveTo>
                <a:lnTo>
                  <a:pt x="78880" y="69120"/>
                </a:lnTo>
                <a:lnTo>
                  <a:pt x="78810" y="69120"/>
                </a:lnTo>
                <a:lnTo>
                  <a:pt x="78720" y="69140"/>
                </a:lnTo>
                <a:lnTo>
                  <a:pt x="78600" y="69160"/>
                </a:lnTo>
                <a:lnTo>
                  <a:pt x="78470" y="69210"/>
                </a:lnTo>
                <a:lnTo>
                  <a:pt x="78290" y="69350"/>
                </a:lnTo>
                <a:lnTo>
                  <a:pt x="78280" y="69310"/>
                </a:lnTo>
                <a:lnTo>
                  <a:pt x="78280" y="69260"/>
                </a:lnTo>
                <a:lnTo>
                  <a:pt x="78310" y="69130"/>
                </a:lnTo>
                <a:lnTo>
                  <a:pt x="78290" y="69110"/>
                </a:lnTo>
                <a:lnTo>
                  <a:pt x="78260" y="69120"/>
                </a:lnTo>
                <a:lnTo>
                  <a:pt x="78210" y="69150"/>
                </a:lnTo>
                <a:lnTo>
                  <a:pt x="78170" y="69110"/>
                </a:lnTo>
                <a:lnTo>
                  <a:pt x="78210" y="69050"/>
                </a:lnTo>
                <a:lnTo>
                  <a:pt x="78210" y="69020"/>
                </a:lnTo>
                <a:lnTo>
                  <a:pt x="78170" y="68960"/>
                </a:lnTo>
                <a:lnTo>
                  <a:pt x="78100" y="68900"/>
                </a:lnTo>
                <a:lnTo>
                  <a:pt x="78060" y="68880"/>
                </a:lnTo>
                <a:lnTo>
                  <a:pt x="78030" y="68850"/>
                </a:lnTo>
                <a:lnTo>
                  <a:pt x="78020" y="68790"/>
                </a:lnTo>
                <a:lnTo>
                  <a:pt x="78020" y="68760"/>
                </a:lnTo>
                <a:lnTo>
                  <a:pt x="77990" y="68760"/>
                </a:lnTo>
                <a:lnTo>
                  <a:pt x="77910" y="68780"/>
                </a:lnTo>
                <a:lnTo>
                  <a:pt x="77850" y="68780"/>
                </a:lnTo>
                <a:lnTo>
                  <a:pt x="77780" y="68810"/>
                </a:lnTo>
                <a:lnTo>
                  <a:pt x="77680" y="68800"/>
                </a:lnTo>
                <a:lnTo>
                  <a:pt x="77630" y="68790"/>
                </a:lnTo>
                <a:lnTo>
                  <a:pt x="77500" y="68870"/>
                </a:lnTo>
                <a:lnTo>
                  <a:pt x="77410" y="68910"/>
                </a:lnTo>
                <a:lnTo>
                  <a:pt x="77370" y="68900"/>
                </a:lnTo>
                <a:lnTo>
                  <a:pt x="77350" y="68870"/>
                </a:lnTo>
                <a:lnTo>
                  <a:pt x="77270" y="68920"/>
                </a:lnTo>
                <a:lnTo>
                  <a:pt x="77220" y="69000"/>
                </a:lnTo>
                <a:lnTo>
                  <a:pt x="77210" y="69010"/>
                </a:lnTo>
                <a:lnTo>
                  <a:pt x="77180" y="69040"/>
                </a:lnTo>
                <a:lnTo>
                  <a:pt x="77130" y="69050"/>
                </a:lnTo>
                <a:lnTo>
                  <a:pt x="77100" y="69070"/>
                </a:lnTo>
                <a:lnTo>
                  <a:pt x="77060" y="69090"/>
                </a:lnTo>
                <a:lnTo>
                  <a:pt x="77020" y="69110"/>
                </a:lnTo>
                <a:lnTo>
                  <a:pt x="77000" y="69110"/>
                </a:lnTo>
                <a:lnTo>
                  <a:pt x="76970" y="69110"/>
                </a:lnTo>
                <a:lnTo>
                  <a:pt x="76890" y="69170"/>
                </a:lnTo>
                <a:lnTo>
                  <a:pt x="76820" y="69230"/>
                </a:lnTo>
                <a:lnTo>
                  <a:pt x="76780" y="69240"/>
                </a:lnTo>
                <a:lnTo>
                  <a:pt x="76760" y="69250"/>
                </a:lnTo>
                <a:lnTo>
                  <a:pt x="76710" y="69290"/>
                </a:lnTo>
                <a:lnTo>
                  <a:pt x="76590" y="69290"/>
                </a:lnTo>
                <a:lnTo>
                  <a:pt x="76570" y="69280"/>
                </a:lnTo>
                <a:lnTo>
                  <a:pt x="76570" y="69270"/>
                </a:lnTo>
                <a:lnTo>
                  <a:pt x="76560" y="69250"/>
                </a:lnTo>
                <a:lnTo>
                  <a:pt x="76540" y="69240"/>
                </a:lnTo>
                <a:lnTo>
                  <a:pt x="76540" y="69230"/>
                </a:lnTo>
                <a:lnTo>
                  <a:pt x="76510" y="69220"/>
                </a:lnTo>
                <a:lnTo>
                  <a:pt x="76470" y="69230"/>
                </a:lnTo>
                <a:lnTo>
                  <a:pt x="76470" y="69220"/>
                </a:lnTo>
                <a:lnTo>
                  <a:pt x="76440" y="69200"/>
                </a:lnTo>
                <a:lnTo>
                  <a:pt x="76430" y="69200"/>
                </a:lnTo>
                <a:lnTo>
                  <a:pt x="76420" y="69200"/>
                </a:lnTo>
                <a:lnTo>
                  <a:pt x="76380" y="69210"/>
                </a:lnTo>
                <a:lnTo>
                  <a:pt x="76370" y="69220"/>
                </a:lnTo>
                <a:lnTo>
                  <a:pt x="76340" y="69250"/>
                </a:lnTo>
                <a:lnTo>
                  <a:pt x="76330" y="69260"/>
                </a:lnTo>
                <a:lnTo>
                  <a:pt x="76320" y="69270"/>
                </a:lnTo>
                <a:lnTo>
                  <a:pt x="76310" y="69270"/>
                </a:lnTo>
                <a:lnTo>
                  <a:pt x="76300" y="69270"/>
                </a:lnTo>
                <a:lnTo>
                  <a:pt x="76290" y="69260"/>
                </a:lnTo>
                <a:lnTo>
                  <a:pt x="76220" y="69310"/>
                </a:lnTo>
                <a:lnTo>
                  <a:pt x="76230" y="69330"/>
                </a:lnTo>
                <a:lnTo>
                  <a:pt x="76220" y="69340"/>
                </a:lnTo>
                <a:lnTo>
                  <a:pt x="76190" y="69360"/>
                </a:lnTo>
                <a:lnTo>
                  <a:pt x="76160" y="69370"/>
                </a:lnTo>
                <a:lnTo>
                  <a:pt x="76080" y="69380"/>
                </a:lnTo>
                <a:lnTo>
                  <a:pt x="76040" y="69390"/>
                </a:lnTo>
                <a:lnTo>
                  <a:pt x="76010" y="69450"/>
                </a:lnTo>
                <a:lnTo>
                  <a:pt x="75990" y="69490"/>
                </a:lnTo>
                <a:lnTo>
                  <a:pt x="75890" y="69600"/>
                </a:lnTo>
                <a:lnTo>
                  <a:pt x="75790" y="69700"/>
                </a:lnTo>
                <a:lnTo>
                  <a:pt x="75740" y="69770"/>
                </a:lnTo>
                <a:lnTo>
                  <a:pt x="75750" y="69790"/>
                </a:lnTo>
                <a:lnTo>
                  <a:pt x="75740" y="69810"/>
                </a:lnTo>
                <a:lnTo>
                  <a:pt x="75710" y="69870"/>
                </a:lnTo>
                <a:lnTo>
                  <a:pt x="75540" y="70090"/>
                </a:lnTo>
                <a:lnTo>
                  <a:pt x="75230" y="70500"/>
                </a:lnTo>
                <a:lnTo>
                  <a:pt x="75130" y="70620"/>
                </a:lnTo>
                <a:lnTo>
                  <a:pt x="75040" y="70730"/>
                </a:lnTo>
                <a:lnTo>
                  <a:pt x="74990" y="70880"/>
                </a:lnTo>
                <a:lnTo>
                  <a:pt x="74990" y="70960"/>
                </a:lnTo>
                <a:lnTo>
                  <a:pt x="75000" y="70960"/>
                </a:lnTo>
                <a:lnTo>
                  <a:pt x="75020" y="70980"/>
                </a:lnTo>
                <a:lnTo>
                  <a:pt x="75060" y="70990"/>
                </a:lnTo>
                <a:lnTo>
                  <a:pt x="75120" y="71010"/>
                </a:lnTo>
                <a:lnTo>
                  <a:pt x="75200" y="71030"/>
                </a:lnTo>
                <a:lnTo>
                  <a:pt x="75260" y="71010"/>
                </a:lnTo>
                <a:lnTo>
                  <a:pt x="75300" y="71000"/>
                </a:lnTo>
                <a:lnTo>
                  <a:pt x="75350" y="71030"/>
                </a:lnTo>
                <a:lnTo>
                  <a:pt x="75370" y="71060"/>
                </a:lnTo>
                <a:lnTo>
                  <a:pt x="75370" y="71090"/>
                </a:lnTo>
                <a:lnTo>
                  <a:pt x="75340" y="71100"/>
                </a:lnTo>
                <a:lnTo>
                  <a:pt x="75300" y="71120"/>
                </a:lnTo>
                <a:lnTo>
                  <a:pt x="75290" y="71150"/>
                </a:lnTo>
                <a:lnTo>
                  <a:pt x="75250" y="71170"/>
                </a:lnTo>
                <a:lnTo>
                  <a:pt x="75210" y="71190"/>
                </a:lnTo>
                <a:lnTo>
                  <a:pt x="75150" y="71320"/>
                </a:lnTo>
                <a:lnTo>
                  <a:pt x="75120" y="71340"/>
                </a:lnTo>
                <a:lnTo>
                  <a:pt x="74990" y="71470"/>
                </a:lnTo>
                <a:lnTo>
                  <a:pt x="74850" y="71590"/>
                </a:lnTo>
                <a:lnTo>
                  <a:pt x="74810" y="71620"/>
                </a:lnTo>
                <a:lnTo>
                  <a:pt x="74760" y="71670"/>
                </a:lnTo>
                <a:lnTo>
                  <a:pt x="74760" y="71690"/>
                </a:lnTo>
                <a:lnTo>
                  <a:pt x="74760" y="71750"/>
                </a:lnTo>
                <a:lnTo>
                  <a:pt x="74750" y="71770"/>
                </a:lnTo>
                <a:lnTo>
                  <a:pt x="74690" y="71830"/>
                </a:lnTo>
                <a:lnTo>
                  <a:pt x="74600" y="71860"/>
                </a:lnTo>
                <a:lnTo>
                  <a:pt x="74520" y="71940"/>
                </a:lnTo>
                <a:lnTo>
                  <a:pt x="74460" y="71970"/>
                </a:lnTo>
                <a:lnTo>
                  <a:pt x="74420" y="72020"/>
                </a:lnTo>
                <a:lnTo>
                  <a:pt x="74370" y="72040"/>
                </a:lnTo>
                <a:lnTo>
                  <a:pt x="74310" y="72100"/>
                </a:lnTo>
                <a:lnTo>
                  <a:pt x="74280" y="72110"/>
                </a:lnTo>
                <a:lnTo>
                  <a:pt x="74250" y="72150"/>
                </a:lnTo>
                <a:lnTo>
                  <a:pt x="74210" y="72150"/>
                </a:lnTo>
                <a:lnTo>
                  <a:pt x="74170" y="72120"/>
                </a:lnTo>
                <a:lnTo>
                  <a:pt x="74160" y="72080"/>
                </a:lnTo>
                <a:lnTo>
                  <a:pt x="74140" y="72070"/>
                </a:lnTo>
                <a:lnTo>
                  <a:pt x="74140" y="72060"/>
                </a:lnTo>
                <a:lnTo>
                  <a:pt x="74130" y="71960"/>
                </a:lnTo>
                <a:lnTo>
                  <a:pt x="74140" y="71920"/>
                </a:lnTo>
                <a:lnTo>
                  <a:pt x="74160" y="71900"/>
                </a:lnTo>
                <a:lnTo>
                  <a:pt x="74150" y="71880"/>
                </a:lnTo>
                <a:lnTo>
                  <a:pt x="74180" y="71810"/>
                </a:lnTo>
                <a:lnTo>
                  <a:pt x="74180" y="71740"/>
                </a:lnTo>
                <a:lnTo>
                  <a:pt x="74160" y="71720"/>
                </a:lnTo>
                <a:lnTo>
                  <a:pt x="74160" y="71690"/>
                </a:lnTo>
                <a:lnTo>
                  <a:pt x="74120" y="71680"/>
                </a:lnTo>
                <a:lnTo>
                  <a:pt x="74100" y="71620"/>
                </a:lnTo>
                <a:lnTo>
                  <a:pt x="74060" y="71620"/>
                </a:lnTo>
                <a:lnTo>
                  <a:pt x="74000" y="71580"/>
                </a:lnTo>
                <a:lnTo>
                  <a:pt x="73970" y="71590"/>
                </a:lnTo>
                <a:lnTo>
                  <a:pt x="73940" y="71580"/>
                </a:lnTo>
                <a:lnTo>
                  <a:pt x="73910" y="71570"/>
                </a:lnTo>
                <a:lnTo>
                  <a:pt x="73900" y="71550"/>
                </a:lnTo>
                <a:lnTo>
                  <a:pt x="73880" y="71540"/>
                </a:lnTo>
                <a:lnTo>
                  <a:pt x="73820" y="71590"/>
                </a:lnTo>
                <a:lnTo>
                  <a:pt x="73790" y="71610"/>
                </a:lnTo>
                <a:lnTo>
                  <a:pt x="73810" y="71620"/>
                </a:lnTo>
                <a:lnTo>
                  <a:pt x="73820" y="71630"/>
                </a:lnTo>
                <a:lnTo>
                  <a:pt x="73840" y="71670"/>
                </a:lnTo>
                <a:lnTo>
                  <a:pt x="73870" y="71680"/>
                </a:lnTo>
                <a:lnTo>
                  <a:pt x="73820" y="71720"/>
                </a:lnTo>
                <a:lnTo>
                  <a:pt x="73810" y="71720"/>
                </a:lnTo>
                <a:lnTo>
                  <a:pt x="73800" y="71710"/>
                </a:lnTo>
                <a:lnTo>
                  <a:pt x="73780" y="71650"/>
                </a:lnTo>
                <a:lnTo>
                  <a:pt x="73690" y="71620"/>
                </a:lnTo>
                <a:lnTo>
                  <a:pt x="73680" y="71660"/>
                </a:lnTo>
                <a:lnTo>
                  <a:pt x="73670" y="71680"/>
                </a:lnTo>
                <a:lnTo>
                  <a:pt x="73630" y="71700"/>
                </a:lnTo>
                <a:lnTo>
                  <a:pt x="73610" y="71710"/>
                </a:lnTo>
                <a:lnTo>
                  <a:pt x="73600" y="71740"/>
                </a:lnTo>
                <a:lnTo>
                  <a:pt x="73620" y="71820"/>
                </a:lnTo>
                <a:lnTo>
                  <a:pt x="73640" y="71860"/>
                </a:lnTo>
                <a:lnTo>
                  <a:pt x="73630" y="71890"/>
                </a:lnTo>
                <a:lnTo>
                  <a:pt x="73640" y="71940"/>
                </a:lnTo>
                <a:lnTo>
                  <a:pt x="73610" y="71970"/>
                </a:lnTo>
                <a:lnTo>
                  <a:pt x="73630" y="71980"/>
                </a:lnTo>
                <a:lnTo>
                  <a:pt x="73620" y="72010"/>
                </a:lnTo>
                <a:lnTo>
                  <a:pt x="73630" y="72010"/>
                </a:lnTo>
                <a:lnTo>
                  <a:pt x="73620" y="72020"/>
                </a:lnTo>
                <a:lnTo>
                  <a:pt x="73590" y="72060"/>
                </a:lnTo>
                <a:lnTo>
                  <a:pt x="73610" y="72130"/>
                </a:lnTo>
                <a:lnTo>
                  <a:pt x="73600" y="72180"/>
                </a:lnTo>
                <a:lnTo>
                  <a:pt x="73600" y="72200"/>
                </a:lnTo>
                <a:lnTo>
                  <a:pt x="73660" y="72280"/>
                </a:lnTo>
                <a:lnTo>
                  <a:pt x="73670" y="72290"/>
                </a:lnTo>
                <a:lnTo>
                  <a:pt x="73680" y="72310"/>
                </a:lnTo>
                <a:lnTo>
                  <a:pt x="73670" y="72340"/>
                </a:lnTo>
                <a:lnTo>
                  <a:pt x="73670" y="72350"/>
                </a:lnTo>
                <a:lnTo>
                  <a:pt x="73690" y="72400"/>
                </a:lnTo>
                <a:lnTo>
                  <a:pt x="73690" y="72420"/>
                </a:lnTo>
                <a:lnTo>
                  <a:pt x="73630" y="72460"/>
                </a:lnTo>
                <a:lnTo>
                  <a:pt x="73570" y="72530"/>
                </a:lnTo>
                <a:lnTo>
                  <a:pt x="73490" y="72560"/>
                </a:lnTo>
                <a:lnTo>
                  <a:pt x="73440" y="72720"/>
                </a:lnTo>
                <a:lnTo>
                  <a:pt x="73430" y="72970"/>
                </a:lnTo>
                <a:lnTo>
                  <a:pt x="73410" y="73040"/>
                </a:lnTo>
                <a:lnTo>
                  <a:pt x="73430" y="73070"/>
                </a:lnTo>
                <a:lnTo>
                  <a:pt x="73430" y="73130"/>
                </a:lnTo>
                <a:lnTo>
                  <a:pt x="73430" y="73170"/>
                </a:lnTo>
                <a:lnTo>
                  <a:pt x="73410" y="73180"/>
                </a:lnTo>
                <a:lnTo>
                  <a:pt x="73410" y="73240"/>
                </a:lnTo>
                <a:lnTo>
                  <a:pt x="73400" y="73260"/>
                </a:lnTo>
                <a:lnTo>
                  <a:pt x="73340" y="73280"/>
                </a:lnTo>
                <a:lnTo>
                  <a:pt x="73310" y="73300"/>
                </a:lnTo>
                <a:lnTo>
                  <a:pt x="73280" y="73350"/>
                </a:lnTo>
                <a:lnTo>
                  <a:pt x="73260" y="73360"/>
                </a:lnTo>
                <a:lnTo>
                  <a:pt x="73210" y="73400"/>
                </a:lnTo>
                <a:lnTo>
                  <a:pt x="73200" y="73420"/>
                </a:lnTo>
                <a:lnTo>
                  <a:pt x="73180" y="73440"/>
                </a:lnTo>
                <a:lnTo>
                  <a:pt x="73170" y="73480"/>
                </a:lnTo>
                <a:lnTo>
                  <a:pt x="73140" y="73510"/>
                </a:lnTo>
                <a:lnTo>
                  <a:pt x="73110" y="73510"/>
                </a:lnTo>
                <a:lnTo>
                  <a:pt x="73100" y="73540"/>
                </a:lnTo>
                <a:lnTo>
                  <a:pt x="73070" y="73540"/>
                </a:lnTo>
                <a:lnTo>
                  <a:pt x="73050" y="73530"/>
                </a:lnTo>
                <a:lnTo>
                  <a:pt x="73010" y="73530"/>
                </a:lnTo>
                <a:lnTo>
                  <a:pt x="73000" y="73540"/>
                </a:lnTo>
                <a:lnTo>
                  <a:pt x="72990" y="73570"/>
                </a:lnTo>
                <a:lnTo>
                  <a:pt x="72970" y="73590"/>
                </a:lnTo>
                <a:lnTo>
                  <a:pt x="72930" y="73620"/>
                </a:lnTo>
                <a:lnTo>
                  <a:pt x="72900" y="73620"/>
                </a:lnTo>
                <a:lnTo>
                  <a:pt x="72880" y="73630"/>
                </a:lnTo>
                <a:lnTo>
                  <a:pt x="72840" y="73690"/>
                </a:lnTo>
                <a:lnTo>
                  <a:pt x="72810" y="73720"/>
                </a:lnTo>
                <a:lnTo>
                  <a:pt x="72810" y="73750"/>
                </a:lnTo>
                <a:lnTo>
                  <a:pt x="72800" y="73800"/>
                </a:lnTo>
                <a:lnTo>
                  <a:pt x="72770" y="73810"/>
                </a:lnTo>
                <a:lnTo>
                  <a:pt x="72760" y="73850"/>
                </a:lnTo>
                <a:lnTo>
                  <a:pt x="72710" y="73880"/>
                </a:lnTo>
                <a:lnTo>
                  <a:pt x="72700" y="73920"/>
                </a:lnTo>
                <a:lnTo>
                  <a:pt x="72640" y="73940"/>
                </a:lnTo>
                <a:lnTo>
                  <a:pt x="72590" y="73940"/>
                </a:lnTo>
                <a:lnTo>
                  <a:pt x="72570" y="73960"/>
                </a:lnTo>
                <a:lnTo>
                  <a:pt x="72560" y="74040"/>
                </a:lnTo>
                <a:lnTo>
                  <a:pt x="72550" y="74060"/>
                </a:lnTo>
                <a:lnTo>
                  <a:pt x="72500" y="74090"/>
                </a:lnTo>
                <a:lnTo>
                  <a:pt x="72500" y="74140"/>
                </a:lnTo>
                <a:lnTo>
                  <a:pt x="72480" y="74180"/>
                </a:lnTo>
                <a:lnTo>
                  <a:pt x="72460" y="74190"/>
                </a:lnTo>
                <a:lnTo>
                  <a:pt x="72440" y="74240"/>
                </a:lnTo>
                <a:lnTo>
                  <a:pt x="72410" y="74250"/>
                </a:lnTo>
                <a:lnTo>
                  <a:pt x="72420" y="74280"/>
                </a:lnTo>
                <a:lnTo>
                  <a:pt x="72440" y="74300"/>
                </a:lnTo>
                <a:lnTo>
                  <a:pt x="72470" y="74310"/>
                </a:lnTo>
                <a:lnTo>
                  <a:pt x="72480" y="74320"/>
                </a:lnTo>
                <a:lnTo>
                  <a:pt x="72440" y="74340"/>
                </a:lnTo>
                <a:lnTo>
                  <a:pt x="72470" y="74360"/>
                </a:lnTo>
                <a:lnTo>
                  <a:pt x="72500" y="74360"/>
                </a:lnTo>
                <a:lnTo>
                  <a:pt x="72510" y="74380"/>
                </a:lnTo>
                <a:lnTo>
                  <a:pt x="72530" y="74390"/>
                </a:lnTo>
                <a:lnTo>
                  <a:pt x="72550" y="74420"/>
                </a:lnTo>
                <a:lnTo>
                  <a:pt x="72550" y="74450"/>
                </a:lnTo>
                <a:lnTo>
                  <a:pt x="72570" y="74460"/>
                </a:lnTo>
                <a:lnTo>
                  <a:pt x="72580" y="74480"/>
                </a:lnTo>
                <a:lnTo>
                  <a:pt x="72590" y="74480"/>
                </a:lnTo>
                <a:lnTo>
                  <a:pt x="72590" y="74550"/>
                </a:lnTo>
                <a:lnTo>
                  <a:pt x="72570" y="74580"/>
                </a:lnTo>
                <a:lnTo>
                  <a:pt x="72580" y="74630"/>
                </a:lnTo>
                <a:lnTo>
                  <a:pt x="72540" y="74760"/>
                </a:lnTo>
                <a:lnTo>
                  <a:pt x="72510" y="74790"/>
                </a:lnTo>
                <a:lnTo>
                  <a:pt x="72510" y="74810"/>
                </a:lnTo>
                <a:lnTo>
                  <a:pt x="72480" y="74870"/>
                </a:lnTo>
                <a:lnTo>
                  <a:pt x="72480" y="74910"/>
                </a:lnTo>
                <a:lnTo>
                  <a:pt x="72460" y="74920"/>
                </a:lnTo>
                <a:lnTo>
                  <a:pt x="72450" y="74960"/>
                </a:lnTo>
                <a:lnTo>
                  <a:pt x="72430" y="74980"/>
                </a:lnTo>
                <a:lnTo>
                  <a:pt x="72420" y="75000"/>
                </a:lnTo>
                <a:lnTo>
                  <a:pt x="72420" y="75070"/>
                </a:lnTo>
                <a:lnTo>
                  <a:pt x="72460" y="75110"/>
                </a:lnTo>
                <a:lnTo>
                  <a:pt x="72480" y="75150"/>
                </a:lnTo>
                <a:lnTo>
                  <a:pt x="72500" y="75260"/>
                </a:lnTo>
                <a:lnTo>
                  <a:pt x="72470" y="75310"/>
                </a:lnTo>
                <a:lnTo>
                  <a:pt x="72490" y="75330"/>
                </a:lnTo>
                <a:lnTo>
                  <a:pt x="72470" y="75350"/>
                </a:lnTo>
                <a:lnTo>
                  <a:pt x="72440" y="75390"/>
                </a:lnTo>
                <a:lnTo>
                  <a:pt x="72400" y="75390"/>
                </a:lnTo>
                <a:lnTo>
                  <a:pt x="72390" y="75440"/>
                </a:lnTo>
                <a:lnTo>
                  <a:pt x="72350" y="75480"/>
                </a:lnTo>
                <a:lnTo>
                  <a:pt x="72330" y="75550"/>
                </a:lnTo>
                <a:lnTo>
                  <a:pt x="72280" y="75590"/>
                </a:lnTo>
                <a:lnTo>
                  <a:pt x="72260" y="75600"/>
                </a:lnTo>
                <a:lnTo>
                  <a:pt x="72250" y="75610"/>
                </a:lnTo>
                <a:lnTo>
                  <a:pt x="72240" y="75620"/>
                </a:lnTo>
                <a:lnTo>
                  <a:pt x="72220" y="75660"/>
                </a:lnTo>
                <a:lnTo>
                  <a:pt x="72160" y="75710"/>
                </a:lnTo>
                <a:lnTo>
                  <a:pt x="72140" y="75720"/>
                </a:lnTo>
                <a:lnTo>
                  <a:pt x="72110" y="75760"/>
                </a:lnTo>
                <a:lnTo>
                  <a:pt x="72090" y="75780"/>
                </a:lnTo>
                <a:lnTo>
                  <a:pt x="72040" y="75860"/>
                </a:lnTo>
                <a:lnTo>
                  <a:pt x="71970" y="75930"/>
                </a:lnTo>
                <a:lnTo>
                  <a:pt x="71950" y="75930"/>
                </a:lnTo>
                <a:lnTo>
                  <a:pt x="71800" y="76070"/>
                </a:lnTo>
                <a:lnTo>
                  <a:pt x="71760" y="76130"/>
                </a:lnTo>
                <a:lnTo>
                  <a:pt x="71750" y="76150"/>
                </a:lnTo>
                <a:lnTo>
                  <a:pt x="71750" y="76160"/>
                </a:lnTo>
                <a:lnTo>
                  <a:pt x="71740" y="76170"/>
                </a:lnTo>
                <a:lnTo>
                  <a:pt x="71730" y="76190"/>
                </a:lnTo>
                <a:lnTo>
                  <a:pt x="71750" y="76220"/>
                </a:lnTo>
                <a:lnTo>
                  <a:pt x="71770" y="76230"/>
                </a:lnTo>
                <a:lnTo>
                  <a:pt x="71790" y="76300"/>
                </a:lnTo>
                <a:lnTo>
                  <a:pt x="71760" y="76310"/>
                </a:lnTo>
                <a:lnTo>
                  <a:pt x="71730" y="76320"/>
                </a:lnTo>
                <a:lnTo>
                  <a:pt x="71700" y="76330"/>
                </a:lnTo>
                <a:lnTo>
                  <a:pt x="71670" y="76350"/>
                </a:lnTo>
                <a:lnTo>
                  <a:pt x="71640" y="76370"/>
                </a:lnTo>
                <a:lnTo>
                  <a:pt x="71620" y="76380"/>
                </a:lnTo>
                <a:lnTo>
                  <a:pt x="71590" y="76400"/>
                </a:lnTo>
                <a:lnTo>
                  <a:pt x="71540" y="76440"/>
                </a:lnTo>
                <a:lnTo>
                  <a:pt x="71480" y="76460"/>
                </a:lnTo>
                <a:lnTo>
                  <a:pt x="71440" y="76450"/>
                </a:lnTo>
                <a:lnTo>
                  <a:pt x="71430" y="76460"/>
                </a:lnTo>
                <a:lnTo>
                  <a:pt x="71400" y="76480"/>
                </a:lnTo>
                <a:lnTo>
                  <a:pt x="71390" y="76480"/>
                </a:lnTo>
                <a:lnTo>
                  <a:pt x="71380" y="76490"/>
                </a:lnTo>
                <a:lnTo>
                  <a:pt x="71360" y="76510"/>
                </a:lnTo>
                <a:lnTo>
                  <a:pt x="71320" y="76580"/>
                </a:lnTo>
                <a:lnTo>
                  <a:pt x="71310" y="76580"/>
                </a:lnTo>
                <a:lnTo>
                  <a:pt x="71280" y="76600"/>
                </a:lnTo>
                <a:lnTo>
                  <a:pt x="71250" y="76630"/>
                </a:lnTo>
                <a:lnTo>
                  <a:pt x="71210" y="76640"/>
                </a:lnTo>
                <a:lnTo>
                  <a:pt x="71180" y="76630"/>
                </a:lnTo>
                <a:lnTo>
                  <a:pt x="71160" y="76610"/>
                </a:lnTo>
                <a:lnTo>
                  <a:pt x="71140" y="76590"/>
                </a:lnTo>
                <a:lnTo>
                  <a:pt x="71120" y="76580"/>
                </a:lnTo>
                <a:lnTo>
                  <a:pt x="71100" y="76580"/>
                </a:lnTo>
                <a:lnTo>
                  <a:pt x="71080" y="76590"/>
                </a:lnTo>
                <a:lnTo>
                  <a:pt x="71060" y="76600"/>
                </a:lnTo>
                <a:lnTo>
                  <a:pt x="71040" y="76620"/>
                </a:lnTo>
                <a:lnTo>
                  <a:pt x="71030" y="76620"/>
                </a:lnTo>
                <a:lnTo>
                  <a:pt x="70990" y="76630"/>
                </a:lnTo>
                <a:lnTo>
                  <a:pt x="70960" y="76630"/>
                </a:lnTo>
                <a:lnTo>
                  <a:pt x="70940" y="76630"/>
                </a:lnTo>
                <a:lnTo>
                  <a:pt x="70910" y="76610"/>
                </a:lnTo>
                <a:lnTo>
                  <a:pt x="70900" y="76620"/>
                </a:lnTo>
                <a:lnTo>
                  <a:pt x="70880" y="76630"/>
                </a:lnTo>
                <a:lnTo>
                  <a:pt x="70860" y="76640"/>
                </a:lnTo>
                <a:lnTo>
                  <a:pt x="70840" y="76660"/>
                </a:lnTo>
                <a:lnTo>
                  <a:pt x="70820" y="76680"/>
                </a:lnTo>
                <a:lnTo>
                  <a:pt x="70790" y="76680"/>
                </a:lnTo>
                <a:lnTo>
                  <a:pt x="70750" y="76670"/>
                </a:lnTo>
                <a:lnTo>
                  <a:pt x="70730" y="76650"/>
                </a:lnTo>
                <a:lnTo>
                  <a:pt x="70720" y="76640"/>
                </a:lnTo>
                <a:lnTo>
                  <a:pt x="70700" y="76640"/>
                </a:lnTo>
                <a:lnTo>
                  <a:pt x="70670" y="76640"/>
                </a:lnTo>
                <a:lnTo>
                  <a:pt x="70620" y="76650"/>
                </a:lnTo>
                <a:lnTo>
                  <a:pt x="70600" y="76660"/>
                </a:lnTo>
                <a:lnTo>
                  <a:pt x="70550" y="76670"/>
                </a:lnTo>
                <a:lnTo>
                  <a:pt x="70500" y="76670"/>
                </a:lnTo>
                <a:lnTo>
                  <a:pt x="70460" y="76680"/>
                </a:lnTo>
                <a:lnTo>
                  <a:pt x="70420" y="76690"/>
                </a:lnTo>
                <a:lnTo>
                  <a:pt x="70390" y="76690"/>
                </a:lnTo>
                <a:lnTo>
                  <a:pt x="70380" y="76690"/>
                </a:lnTo>
                <a:lnTo>
                  <a:pt x="70360" y="76680"/>
                </a:lnTo>
                <a:lnTo>
                  <a:pt x="70350" y="76650"/>
                </a:lnTo>
                <a:lnTo>
                  <a:pt x="70350" y="76610"/>
                </a:lnTo>
                <a:lnTo>
                  <a:pt x="70360" y="76580"/>
                </a:lnTo>
                <a:lnTo>
                  <a:pt x="70360" y="76550"/>
                </a:lnTo>
                <a:lnTo>
                  <a:pt x="70370" y="76540"/>
                </a:lnTo>
                <a:lnTo>
                  <a:pt x="70370" y="76520"/>
                </a:lnTo>
                <a:lnTo>
                  <a:pt x="70370" y="76500"/>
                </a:lnTo>
                <a:lnTo>
                  <a:pt x="70370" y="76480"/>
                </a:lnTo>
                <a:lnTo>
                  <a:pt x="70360" y="76470"/>
                </a:lnTo>
                <a:lnTo>
                  <a:pt x="70340" y="76480"/>
                </a:lnTo>
                <a:lnTo>
                  <a:pt x="70310" y="76500"/>
                </a:lnTo>
                <a:lnTo>
                  <a:pt x="70270" y="76500"/>
                </a:lnTo>
                <a:lnTo>
                  <a:pt x="70240" y="76510"/>
                </a:lnTo>
                <a:lnTo>
                  <a:pt x="70190" y="76520"/>
                </a:lnTo>
                <a:lnTo>
                  <a:pt x="70160" y="76530"/>
                </a:lnTo>
                <a:lnTo>
                  <a:pt x="70120" y="76550"/>
                </a:lnTo>
                <a:lnTo>
                  <a:pt x="70070" y="76560"/>
                </a:lnTo>
                <a:lnTo>
                  <a:pt x="70010" y="76580"/>
                </a:lnTo>
                <a:lnTo>
                  <a:pt x="69940" y="76590"/>
                </a:lnTo>
                <a:lnTo>
                  <a:pt x="69890" y="76590"/>
                </a:lnTo>
                <a:lnTo>
                  <a:pt x="69850" y="76590"/>
                </a:lnTo>
                <a:lnTo>
                  <a:pt x="69800" y="76580"/>
                </a:lnTo>
                <a:lnTo>
                  <a:pt x="69760" y="76560"/>
                </a:lnTo>
                <a:lnTo>
                  <a:pt x="69740" y="76540"/>
                </a:lnTo>
                <a:lnTo>
                  <a:pt x="69700" y="76520"/>
                </a:lnTo>
                <a:lnTo>
                  <a:pt x="69670" y="76510"/>
                </a:lnTo>
                <a:lnTo>
                  <a:pt x="69630" y="76490"/>
                </a:lnTo>
                <a:lnTo>
                  <a:pt x="69620" y="76460"/>
                </a:lnTo>
                <a:lnTo>
                  <a:pt x="69560" y="76430"/>
                </a:lnTo>
                <a:lnTo>
                  <a:pt x="69530" y="76410"/>
                </a:lnTo>
                <a:lnTo>
                  <a:pt x="69490" y="76390"/>
                </a:lnTo>
                <a:lnTo>
                  <a:pt x="69470" y="76380"/>
                </a:lnTo>
                <a:lnTo>
                  <a:pt x="69450" y="76360"/>
                </a:lnTo>
                <a:lnTo>
                  <a:pt x="69430" y="76340"/>
                </a:lnTo>
                <a:lnTo>
                  <a:pt x="69410" y="76320"/>
                </a:lnTo>
                <a:lnTo>
                  <a:pt x="69390" y="76290"/>
                </a:lnTo>
                <a:lnTo>
                  <a:pt x="69370" y="76260"/>
                </a:lnTo>
                <a:lnTo>
                  <a:pt x="69340" y="76240"/>
                </a:lnTo>
                <a:lnTo>
                  <a:pt x="69300" y="76220"/>
                </a:lnTo>
                <a:lnTo>
                  <a:pt x="69270" y="76210"/>
                </a:lnTo>
                <a:lnTo>
                  <a:pt x="69230" y="76200"/>
                </a:lnTo>
                <a:lnTo>
                  <a:pt x="69200" y="76190"/>
                </a:lnTo>
                <a:lnTo>
                  <a:pt x="69180" y="76180"/>
                </a:lnTo>
                <a:lnTo>
                  <a:pt x="69130" y="76150"/>
                </a:lnTo>
                <a:lnTo>
                  <a:pt x="69090" y="76140"/>
                </a:lnTo>
                <a:lnTo>
                  <a:pt x="69060" y="76130"/>
                </a:lnTo>
                <a:lnTo>
                  <a:pt x="69020" y="76110"/>
                </a:lnTo>
                <a:lnTo>
                  <a:pt x="68980" y="76090"/>
                </a:lnTo>
                <a:lnTo>
                  <a:pt x="68950" y="76070"/>
                </a:lnTo>
                <a:lnTo>
                  <a:pt x="68910" y="76040"/>
                </a:lnTo>
                <a:lnTo>
                  <a:pt x="68890" y="76020"/>
                </a:lnTo>
                <a:lnTo>
                  <a:pt x="68860" y="76000"/>
                </a:lnTo>
                <a:lnTo>
                  <a:pt x="68820" y="75960"/>
                </a:lnTo>
                <a:lnTo>
                  <a:pt x="68780" y="75940"/>
                </a:lnTo>
                <a:lnTo>
                  <a:pt x="68750" y="75910"/>
                </a:lnTo>
                <a:lnTo>
                  <a:pt x="68700" y="75870"/>
                </a:lnTo>
                <a:lnTo>
                  <a:pt x="68660" y="75820"/>
                </a:lnTo>
                <a:lnTo>
                  <a:pt x="68640" y="75790"/>
                </a:lnTo>
                <a:lnTo>
                  <a:pt x="68600" y="75750"/>
                </a:lnTo>
                <a:lnTo>
                  <a:pt x="68560" y="75710"/>
                </a:lnTo>
                <a:lnTo>
                  <a:pt x="68550" y="75680"/>
                </a:lnTo>
                <a:lnTo>
                  <a:pt x="68540" y="75660"/>
                </a:lnTo>
                <a:lnTo>
                  <a:pt x="68520" y="75610"/>
                </a:lnTo>
                <a:lnTo>
                  <a:pt x="68510" y="75580"/>
                </a:lnTo>
                <a:lnTo>
                  <a:pt x="68490" y="75570"/>
                </a:lnTo>
                <a:lnTo>
                  <a:pt x="68480" y="75570"/>
                </a:lnTo>
                <a:lnTo>
                  <a:pt x="68460" y="75580"/>
                </a:lnTo>
                <a:lnTo>
                  <a:pt x="68420" y="75580"/>
                </a:lnTo>
                <a:lnTo>
                  <a:pt x="68390" y="75600"/>
                </a:lnTo>
                <a:lnTo>
                  <a:pt x="68350" y="75630"/>
                </a:lnTo>
                <a:lnTo>
                  <a:pt x="68330" y="75650"/>
                </a:lnTo>
                <a:lnTo>
                  <a:pt x="68300" y="75680"/>
                </a:lnTo>
                <a:lnTo>
                  <a:pt x="68250" y="75700"/>
                </a:lnTo>
                <a:lnTo>
                  <a:pt x="68200" y="75700"/>
                </a:lnTo>
                <a:lnTo>
                  <a:pt x="68150" y="75670"/>
                </a:lnTo>
                <a:lnTo>
                  <a:pt x="68100" y="75670"/>
                </a:lnTo>
                <a:lnTo>
                  <a:pt x="68090" y="75670"/>
                </a:lnTo>
                <a:lnTo>
                  <a:pt x="68080" y="75660"/>
                </a:lnTo>
                <a:lnTo>
                  <a:pt x="68070" y="75660"/>
                </a:lnTo>
                <a:lnTo>
                  <a:pt x="68060" y="75650"/>
                </a:lnTo>
                <a:lnTo>
                  <a:pt x="68030" y="75650"/>
                </a:lnTo>
                <a:lnTo>
                  <a:pt x="68000" y="75640"/>
                </a:lnTo>
                <a:lnTo>
                  <a:pt x="67970" y="75660"/>
                </a:lnTo>
                <a:lnTo>
                  <a:pt x="67900" y="75650"/>
                </a:lnTo>
                <a:lnTo>
                  <a:pt x="67870" y="75640"/>
                </a:lnTo>
                <a:lnTo>
                  <a:pt x="67870" y="75630"/>
                </a:lnTo>
                <a:lnTo>
                  <a:pt x="67880" y="75560"/>
                </a:lnTo>
                <a:lnTo>
                  <a:pt x="67840" y="75560"/>
                </a:lnTo>
                <a:lnTo>
                  <a:pt x="67830" y="75550"/>
                </a:lnTo>
                <a:lnTo>
                  <a:pt x="67810" y="75600"/>
                </a:lnTo>
                <a:lnTo>
                  <a:pt x="67820" y="75600"/>
                </a:lnTo>
                <a:lnTo>
                  <a:pt x="67840" y="75630"/>
                </a:lnTo>
                <a:lnTo>
                  <a:pt x="67840" y="75660"/>
                </a:lnTo>
                <a:lnTo>
                  <a:pt x="67810" y="75790"/>
                </a:lnTo>
                <a:lnTo>
                  <a:pt x="67800" y="75820"/>
                </a:lnTo>
                <a:lnTo>
                  <a:pt x="67790" y="75830"/>
                </a:lnTo>
                <a:lnTo>
                  <a:pt x="67780" y="75840"/>
                </a:lnTo>
                <a:lnTo>
                  <a:pt x="67780" y="75850"/>
                </a:lnTo>
                <a:lnTo>
                  <a:pt x="67780" y="75860"/>
                </a:lnTo>
                <a:lnTo>
                  <a:pt x="67780" y="75870"/>
                </a:lnTo>
                <a:lnTo>
                  <a:pt x="67790" y="75900"/>
                </a:lnTo>
                <a:lnTo>
                  <a:pt x="67790" y="75920"/>
                </a:lnTo>
                <a:lnTo>
                  <a:pt x="67800" y="75970"/>
                </a:lnTo>
                <a:lnTo>
                  <a:pt x="67810" y="76030"/>
                </a:lnTo>
                <a:lnTo>
                  <a:pt x="67830" y="76040"/>
                </a:lnTo>
                <a:lnTo>
                  <a:pt x="67850" y="76060"/>
                </a:lnTo>
                <a:lnTo>
                  <a:pt x="67860" y="76080"/>
                </a:lnTo>
                <a:lnTo>
                  <a:pt x="67840" y="76100"/>
                </a:lnTo>
                <a:lnTo>
                  <a:pt x="67840" y="76110"/>
                </a:lnTo>
                <a:lnTo>
                  <a:pt x="67870" y="76170"/>
                </a:lnTo>
                <a:lnTo>
                  <a:pt x="67870" y="76180"/>
                </a:lnTo>
                <a:lnTo>
                  <a:pt x="67900" y="76200"/>
                </a:lnTo>
                <a:lnTo>
                  <a:pt x="67900" y="76240"/>
                </a:lnTo>
                <a:lnTo>
                  <a:pt x="67900" y="76250"/>
                </a:lnTo>
                <a:lnTo>
                  <a:pt x="67920" y="76270"/>
                </a:lnTo>
                <a:lnTo>
                  <a:pt x="67920" y="76290"/>
                </a:lnTo>
                <a:lnTo>
                  <a:pt x="67910" y="76300"/>
                </a:lnTo>
                <a:lnTo>
                  <a:pt x="67890" y="76300"/>
                </a:lnTo>
                <a:lnTo>
                  <a:pt x="67880" y="76300"/>
                </a:lnTo>
                <a:lnTo>
                  <a:pt x="67860" y="76290"/>
                </a:lnTo>
                <a:lnTo>
                  <a:pt x="67820" y="76240"/>
                </a:lnTo>
                <a:lnTo>
                  <a:pt x="67790" y="76230"/>
                </a:lnTo>
                <a:lnTo>
                  <a:pt x="67780" y="76230"/>
                </a:lnTo>
                <a:lnTo>
                  <a:pt x="67760" y="76260"/>
                </a:lnTo>
                <a:lnTo>
                  <a:pt x="67760" y="76270"/>
                </a:lnTo>
                <a:lnTo>
                  <a:pt x="67770" y="76290"/>
                </a:lnTo>
                <a:lnTo>
                  <a:pt x="67810" y="76310"/>
                </a:lnTo>
                <a:lnTo>
                  <a:pt x="67830" y="76320"/>
                </a:lnTo>
                <a:lnTo>
                  <a:pt x="67870" y="76360"/>
                </a:lnTo>
                <a:lnTo>
                  <a:pt x="67910" y="76360"/>
                </a:lnTo>
                <a:lnTo>
                  <a:pt x="67930" y="76370"/>
                </a:lnTo>
                <a:lnTo>
                  <a:pt x="67940" y="76400"/>
                </a:lnTo>
                <a:lnTo>
                  <a:pt x="67940" y="76420"/>
                </a:lnTo>
                <a:lnTo>
                  <a:pt x="67940" y="76450"/>
                </a:lnTo>
                <a:lnTo>
                  <a:pt x="67940" y="76460"/>
                </a:lnTo>
                <a:lnTo>
                  <a:pt x="67950" y="76490"/>
                </a:lnTo>
                <a:lnTo>
                  <a:pt x="67930" y="76540"/>
                </a:lnTo>
                <a:lnTo>
                  <a:pt x="67940" y="76550"/>
                </a:lnTo>
                <a:lnTo>
                  <a:pt x="67950" y="76570"/>
                </a:lnTo>
                <a:lnTo>
                  <a:pt x="67970" y="76570"/>
                </a:lnTo>
                <a:lnTo>
                  <a:pt x="67990" y="76560"/>
                </a:lnTo>
                <a:lnTo>
                  <a:pt x="68010" y="76540"/>
                </a:lnTo>
                <a:lnTo>
                  <a:pt x="68020" y="76540"/>
                </a:lnTo>
                <a:lnTo>
                  <a:pt x="68030" y="76540"/>
                </a:lnTo>
                <a:lnTo>
                  <a:pt x="68040" y="76560"/>
                </a:lnTo>
                <a:lnTo>
                  <a:pt x="68040" y="76570"/>
                </a:lnTo>
                <a:lnTo>
                  <a:pt x="68040" y="76580"/>
                </a:lnTo>
                <a:lnTo>
                  <a:pt x="68030" y="76600"/>
                </a:lnTo>
                <a:lnTo>
                  <a:pt x="68040" y="76620"/>
                </a:lnTo>
                <a:lnTo>
                  <a:pt x="68030" y="76620"/>
                </a:lnTo>
                <a:lnTo>
                  <a:pt x="68000" y="76620"/>
                </a:lnTo>
                <a:lnTo>
                  <a:pt x="67990" y="76620"/>
                </a:lnTo>
                <a:lnTo>
                  <a:pt x="67950" y="76600"/>
                </a:lnTo>
                <a:lnTo>
                  <a:pt x="67930" y="76610"/>
                </a:lnTo>
                <a:lnTo>
                  <a:pt x="67920" y="76610"/>
                </a:lnTo>
                <a:lnTo>
                  <a:pt x="67910" y="76620"/>
                </a:lnTo>
                <a:lnTo>
                  <a:pt x="67910" y="76650"/>
                </a:lnTo>
                <a:lnTo>
                  <a:pt x="67920" y="76690"/>
                </a:lnTo>
                <a:lnTo>
                  <a:pt x="67940" y="76730"/>
                </a:lnTo>
                <a:lnTo>
                  <a:pt x="68000" y="76760"/>
                </a:lnTo>
                <a:lnTo>
                  <a:pt x="68010" y="76780"/>
                </a:lnTo>
                <a:lnTo>
                  <a:pt x="68040" y="76780"/>
                </a:lnTo>
                <a:lnTo>
                  <a:pt x="68050" y="76790"/>
                </a:lnTo>
                <a:lnTo>
                  <a:pt x="68050" y="76810"/>
                </a:lnTo>
                <a:lnTo>
                  <a:pt x="68040" y="76820"/>
                </a:lnTo>
                <a:lnTo>
                  <a:pt x="68020" y="76840"/>
                </a:lnTo>
                <a:lnTo>
                  <a:pt x="68010" y="76870"/>
                </a:lnTo>
                <a:lnTo>
                  <a:pt x="68000" y="76880"/>
                </a:lnTo>
                <a:lnTo>
                  <a:pt x="68000" y="76900"/>
                </a:lnTo>
                <a:lnTo>
                  <a:pt x="68010" y="76910"/>
                </a:lnTo>
                <a:lnTo>
                  <a:pt x="68040" y="76960"/>
                </a:lnTo>
                <a:lnTo>
                  <a:pt x="68020" y="77010"/>
                </a:lnTo>
                <a:lnTo>
                  <a:pt x="68020" y="77040"/>
                </a:lnTo>
                <a:lnTo>
                  <a:pt x="68000" y="77060"/>
                </a:lnTo>
                <a:lnTo>
                  <a:pt x="67980" y="77060"/>
                </a:lnTo>
                <a:lnTo>
                  <a:pt x="67940" y="77070"/>
                </a:lnTo>
                <a:lnTo>
                  <a:pt x="67920" y="77080"/>
                </a:lnTo>
                <a:lnTo>
                  <a:pt x="67900" y="77100"/>
                </a:lnTo>
                <a:lnTo>
                  <a:pt x="67870" y="77110"/>
                </a:lnTo>
                <a:lnTo>
                  <a:pt x="67820" y="77150"/>
                </a:lnTo>
                <a:lnTo>
                  <a:pt x="67790" y="77170"/>
                </a:lnTo>
                <a:lnTo>
                  <a:pt x="67770" y="77180"/>
                </a:lnTo>
                <a:lnTo>
                  <a:pt x="67720" y="77180"/>
                </a:lnTo>
                <a:lnTo>
                  <a:pt x="67690" y="77170"/>
                </a:lnTo>
                <a:lnTo>
                  <a:pt x="67650" y="77170"/>
                </a:lnTo>
                <a:lnTo>
                  <a:pt x="67630" y="77160"/>
                </a:lnTo>
                <a:lnTo>
                  <a:pt x="67610" y="77160"/>
                </a:lnTo>
                <a:lnTo>
                  <a:pt x="67590" y="77140"/>
                </a:lnTo>
                <a:lnTo>
                  <a:pt x="67560" y="77140"/>
                </a:lnTo>
                <a:lnTo>
                  <a:pt x="67540" y="77140"/>
                </a:lnTo>
                <a:lnTo>
                  <a:pt x="67490" y="77140"/>
                </a:lnTo>
                <a:lnTo>
                  <a:pt x="67460" y="77150"/>
                </a:lnTo>
                <a:lnTo>
                  <a:pt x="67430" y="77160"/>
                </a:lnTo>
                <a:lnTo>
                  <a:pt x="67380" y="77170"/>
                </a:lnTo>
                <a:lnTo>
                  <a:pt x="67330" y="77200"/>
                </a:lnTo>
                <a:lnTo>
                  <a:pt x="67300" y="77220"/>
                </a:lnTo>
                <a:lnTo>
                  <a:pt x="67170" y="77270"/>
                </a:lnTo>
                <a:lnTo>
                  <a:pt x="67100" y="77310"/>
                </a:lnTo>
                <a:lnTo>
                  <a:pt x="67040" y="77340"/>
                </a:lnTo>
                <a:lnTo>
                  <a:pt x="66970" y="77350"/>
                </a:lnTo>
                <a:lnTo>
                  <a:pt x="66920" y="77370"/>
                </a:lnTo>
                <a:lnTo>
                  <a:pt x="66890" y="77390"/>
                </a:lnTo>
                <a:lnTo>
                  <a:pt x="66840" y="77410"/>
                </a:lnTo>
                <a:lnTo>
                  <a:pt x="66810" y="77430"/>
                </a:lnTo>
                <a:lnTo>
                  <a:pt x="66760" y="77450"/>
                </a:lnTo>
                <a:lnTo>
                  <a:pt x="66710" y="77460"/>
                </a:lnTo>
                <a:lnTo>
                  <a:pt x="66640" y="77500"/>
                </a:lnTo>
                <a:lnTo>
                  <a:pt x="66590" y="77520"/>
                </a:lnTo>
                <a:lnTo>
                  <a:pt x="66510" y="77550"/>
                </a:lnTo>
                <a:lnTo>
                  <a:pt x="66470" y="77570"/>
                </a:lnTo>
                <a:lnTo>
                  <a:pt x="66410" y="77580"/>
                </a:lnTo>
                <a:lnTo>
                  <a:pt x="66360" y="77610"/>
                </a:lnTo>
                <a:lnTo>
                  <a:pt x="66330" y="77620"/>
                </a:lnTo>
                <a:lnTo>
                  <a:pt x="66290" y="77630"/>
                </a:lnTo>
                <a:lnTo>
                  <a:pt x="66250" y="77650"/>
                </a:lnTo>
                <a:lnTo>
                  <a:pt x="66230" y="77670"/>
                </a:lnTo>
                <a:lnTo>
                  <a:pt x="66200" y="77710"/>
                </a:lnTo>
                <a:lnTo>
                  <a:pt x="66160" y="77760"/>
                </a:lnTo>
                <a:lnTo>
                  <a:pt x="66130" y="77800"/>
                </a:lnTo>
                <a:lnTo>
                  <a:pt x="66100" y="77850"/>
                </a:lnTo>
                <a:lnTo>
                  <a:pt x="66090" y="77870"/>
                </a:lnTo>
                <a:lnTo>
                  <a:pt x="66060" y="77900"/>
                </a:lnTo>
                <a:lnTo>
                  <a:pt x="66050" y="77930"/>
                </a:lnTo>
                <a:lnTo>
                  <a:pt x="66020" y="77940"/>
                </a:lnTo>
                <a:lnTo>
                  <a:pt x="65990" y="77940"/>
                </a:lnTo>
                <a:lnTo>
                  <a:pt x="65950" y="77940"/>
                </a:lnTo>
                <a:lnTo>
                  <a:pt x="65930" y="77930"/>
                </a:lnTo>
                <a:lnTo>
                  <a:pt x="65890" y="77920"/>
                </a:lnTo>
                <a:lnTo>
                  <a:pt x="65850" y="77910"/>
                </a:lnTo>
                <a:lnTo>
                  <a:pt x="65820" y="77930"/>
                </a:lnTo>
                <a:lnTo>
                  <a:pt x="65790" y="77950"/>
                </a:lnTo>
                <a:lnTo>
                  <a:pt x="65760" y="77970"/>
                </a:lnTo>
                <a:lnTo>
                  <a:pt x="65730" y="77990"/>
                </a:lnTo>
                <a:lnTo>
                  <a:pt x="65700" y="78020"/>
                </a:lnTo>
                <a:lnTo>
                  <a:pt x="65660" y="78050"/>
                </a:lnTo>
                <a:lnTo>
                  <a:pt x="65620" y="78070"/>
                </a:lnTo>
                <a:lnTo>
                  <a:pt x="65590" y="78080"/>
                </a:lnTo>
                <a:lnTo>
                  <a:pt x="65560" y="78090"/>
                </a:lnTo>
                <a:lnTo>
                  <a:pt x="65530" y="78100"/>
                </a:lnTo>
                <a:lnTo>
                  <a:pt x="65480" y="78100"/>
                </a:lnTo>
                <a:lnTo>
                  <a:pt x="65440" y="78100"/>
                </a:lnTo>
                <a:lnTo>
                  <a:pt x="65410" y="78100"/>
                </a:lnTo>
                <a:lnTo>
                  <a:pt x="65390" y="78100"/>
                </a:lnTo>
                <a:lnTo>
                  <a:pt x="65360" y="78110"/>
                </a:lnTo>
                <a:lnTo>
                  <a:pt x="65350" y="78160"/>
                </a:lnTo>
                <a:lnTo>
                  <a:pt x="65350" y="78190"/>
                </a:lnTo>
                <a:lnTo>
                  <a:pt x="65350" y="78200"/>
                </a:lnTo>
                <a:lnTo>
                  <a:pt x="65360" y="78220"/>
                </a:lnTo>
                <a:lnTo>
                  <a:pt x="65390" y="78220"/>
                </a:lnTo>
                <a:lnTo>
                  <a:pt x="65440" y="78230"/>
                </a:lnTo>
                <a:lnTo>
                  <a:pt x="65470" y="78230"/>
                </a:lnTo>
                <a:lnTo>
                  <a:pt x="65520" y="78220"/>
                </a:lnTo>
                <a:lnTo>
                  <a:pt x="65630" y="78240"/>
                </a:lnTo>
                <a:lnTo>
                  <a:pt x="65640" y="78240"/>
                </a:lnTo>
                <a:lnTo>
                  <a:pt x="65740" y="78260"/>
                </a:lnTo>
                <a:lnTo>
                  <a:pt x="65790" y="78270"/>
                </a:lnTo>
                <a:lnTo>
                  <a:pt x="65740" y="78360"/>
                </a:lnTo>
                <a:lnTo>
                  <a:pt x="65730" y="78370"/>
                </a:lnTo>
                <a:lnTo>
                  <a:pt x="65720" y="78370"/>
                </a:lnTo>
                <a:lnTo>
                  <a:pt x="65710" y="78390"/>
                </a:lnTo>
                <a:lnTo>
                  <a:pt x="65700" y="78390"/>
                </a:lnTo>
                <a:lnTo>
                  <a:pt x="65690" y="78390"/>
                </a:lnTo>
                <a:lnTo>
                  <a:pt x="65630" y="78420"/>
                </a:lnTo>
                <a:lnTo>
                  <a:pt x="65580" y="78420"/>
                </a:lnTo>
                <a:lnTo>
                  <a:pt x="65570" y="78420"/>
                </a:lnTo>
                <a:lnTo>
                  <a:pt x="65540" y="78440"/>
                </a:lnTo>
                <a:lnTo>
                  <a:pt x="65500" y="78450"/>
                </a:lnTo>
                <a:lnTo>
                  <a:pt x="65440" y="78480"/>
                </a:lnTo>
                <a:lnTo>
                  <a:pt x="65420" y="78490"/>
                </a:lnTo>
                <a:lnTo>
                  <a:pt x="65400" y="78510"/>
                </a:lnTo>
                <a:lnTo>
                  <a:pt x="65350" y="78550"/>
                </a:lnTo>
                <a:lnTo>
                  <a:pt x="65330" y="78610"/>
                </a:lnTo>
                <a:lnTo>
                  <a:pt x="65270" y="78630"/>
                </a:lnTo>
                <a:lnTo>
                  <a:pt x="65210" y="78640"/>
                </a:lnTo>
                <a:lnTo>
                  <a:pt x="65170" y="78650"/>
                </a:lnTo>
                <a:lnTo>
                  <a:pt x="65110" y="78660"/>
                </a:lnTo>
                <a:lnTo>
                  <a:pt x="65080" y="78650"/>
                </a:lnTo>
                <a:lnTo>
                  <a:pt x="65050" y="78620"/>
                </a:lnTo>
                <a:lnTo>
                  <a:pt x="65030" y="78570"/>
                </a:lnTo>
                <a:lnTo>
                  <a:pt x="65010" y="78540"/>
                </a:lnTo>
                <a:lnTo>
                  <a:pt x="64990" y="78490"/>
                </a:lnTo>
                <a:lnTo>
                  <a:pt x="64980" y="78460"/>
                </a:lnTo>
                <a:lnTo>
                  <a:pt x="64970" y="78430"/>
                </a:lnTo>
                <a:lnTo>
                  <a:pt x="64910" y="78340"/>
                </a:lnTo>
                <a:lnTo>
                  <a:pt x="64830" y="78280"/>
                </a:lnTo>
                <a:lnTo>
                  <a:pt x="64800" y="78250"/>
                </a:lnTo>
                <a:lnTo>
                  <a:pt x="64790" y="78250"/>
                </a:lnTo>
                <a:lnTo>
                  <a:pt x="64760" y="78220"/>
                </a:lnTo>
                <a:lnTo>
                  <a:pt x="64710" y="78160"/>
                </a:lnTo>
                <a:lnTo>
                  <a:pt x="64700" y="78150"/>
                </a:lnTo>
                <a:lnTo>
                  <a:pt x="64690" y="78150"/>
                </a:lnTo>
                <a:lnTo>
                  <a:pt x="64660" y="78140"/>
                </a:lnTo>
                <a:lnTo>
                  <a:pt x="64660" y="78170"/>
                </a:lnTo>
                <a:lnTo>
                  <a:pt x="64670" y="78170"/>
                </a:lnTo>
                <a:lnTo>
                  <a:pt x="64690" y="78190"/>
                </a:lnTo>
                <a:lnTo>
                  <a:pt x="64700" y="78200"/>
                </a:lnTo>
                <a:lnTo>
                  <a:pt x="64700" y="78210"/>
                </a:lnTo>
                <a:lnTo>
                  <a:pt x="64700" y="78220"/>
                </a:lnTo>
                <a:lnTo>
                  <a:pt x="64710" y="78270"/>
                </a:lnTo>
                <a:lnTo>
                  <a:pt x="64710" y="78300"/>
                </a:lnTo>
                <a:lnTo>
                  <a:pt x="64700" y="78320"/>
                </a:lnTo>
                <a:lnTo>
                  <a:pt x="64650" y="78340"/>
                </a:lnTo>
                <a:lnTo>
                  <a:pt x="64650" y="78350"/>
                </a:lnTo>
                <a:lnTo>
                  <a:pt x="64640" y="78360"/>
                </a:lnTo>
                <a:lnTo>
                  <a:pt x="64620" y="78390"/>
                </a:lnTo>
                <a:lnTo>
                  <a:pt x="64600" y="78420"/>
                </a:lnTo>
                <a:lnTo>
                  <a:pt x="64560" y="78430"/>
                </a:lnTo>
                <a:lnTo>
                  <a:pt x="64530" y="78420"/>
                </a:lnTo>
                <a:lnTo>
                  <a:pt x="64480" y="78390"/>
                </a:lnTo>
                <a:lnTo>
                  <a:pt x="64460" y="78380"/>
                </a:lnTo>
                <a:lnTo>
                  <a:pt x="64420" y="78360"/>
                </a:lnTo>
                <a:lnTo>
                  <a:pt x="64400" y="78350"/>
                </a:lnTo>
                <a:lnTo>
                  <a:pt x="64310" y="78330"/>
                </a:lnTo>
                <a:lnTo>
                  <a:pt x="64280" y="78320"/>
                </a:lnTo>
                <a:lnTo>
                  <a:pt x="64260" y="78320"/>
                </a:lnTo>
                <a:lnTo>
                  <a:pt x="64230" y="78290"/>
                </a:lnTo>
                <a:lnTo>
                  <a:pt x="64190" y="78240"/>
                </a:lnTo>
                <a:lnTo>
                  <a:pt x="64170" y="78220"/>
                </a:lnTo>
                <a:lnTo>
                  <a:pt x="64160" y="78220"/>
                </a:lnTo>
                <a:lnTo>
                  <a:pt x="64150" y="78190"/>
                </a:lnTo>
                <a:lnTo>
                  <a:pt x="64120" y="78160"/>
                </a:lnTo>
                <a:lnTo>
                  <a:pt x="64120" y="78140"/>
                </a:lnTo>
                <a:lnTo>
                  <a:pt x="64120" y="78120"/>
                </a:lnTo>
                <a:lnTo>
                  <a:pt x="64130" y="78080"/>
                </a:lnTo>
                <a:lnTo>
                  <a:pt x="64140" y="78050"/>
                </a:lnTo>
                <a:lnTo>
                  <a:pt x="64110" y="78030"/>
                </a:lnTo>
                <a:lnTo>
                  <a:pt x="64090" y="78000"/>
                </a:lnTo>
                <a:lnTo>
                  <a:pt x="64080" y="78000"/>
                </a:lnTo>
                <a:lnTo>
                  <a:pt x="64070" y="78000"/>
                </a:lnTo>
                <a:lnTo>
                  <a:pt x="64060" y="78030"/>
                </a:lnTo>
                <a:lnTo>
                  <a:pt x="64050" y="78060"/>
                </a:lnTo>
                <a:lnTo>
                  <a:pt x="64030" y="78090"/>
                </a:lnTo>
                <a:lnTo>
                  <a:pt x="64000" y="78110"/>
                </a:lnTo>
                <a:lnTo>
                  <a:pt x="64000" y="78140"/>
                </a:lnTo>
                <a:lnTo>
                  <a:pt x="64020" y="78200"/>
                </a:lnTo>
                <a:lnTo>
                  <a:pt x="63990" y="78270"/>
                </a:lnTo>
                <a:lnTo>
                  <a:pt x="63980" y="78280"/>
                </a:lnTo>
                <a:lnTo>
                  <a:pt x="63960" y="78280"/>
                </a:lnTo>
                <a:lnTo>
                  <a:pt x="63880" y="78310"/>
                </a:lnTo>
                <a:lnTo>
                  <a:pt x="63750" y="78310"/>
                </a:lnTo>
                <a:lnTo>
                  <a:pt x="63700" y="78330"/>
                </a:lnTo>
                <a:lnTo>
                  <a:pt x="63660" y="78340"/>
                </a:lnTo>
                <a:lnTo>
                  <a:pt x="63580" y="78400"/>
                </a:lnTo>
                <a:lnTo>
                  <a:pt x="63550" y="78430"/>
                </a:lnTo>
                <a:lnTo>
                  <a:pt x="63510" y="78480"/>
                </a:lnTo>
                <a:lnTo>
                  <a:pt x="63510" y="78490"/>
                </a:lnTo>
                <a:lnTo>
                  <a:pt x="63500" y="78490"/>
                </a:lnTo>
                <a:lnTo>
                  <a:pt x="63460" y="78510"/>
                </a:lnTo>
                <a:lnTo>
                  <a:pt x="63430" y="78510"/>
                </a:lnTo>
                <a:lnTo>
                  <a:pt x="63400" y="78480"/>
                </a:lnTo>
                <a:lnTo>
                  <a:pt x="63390" y="78440"/>
                </a:lnTo>
                <a:lnTo>
                  <a:pt x="63370" y="78410"/>
                </a:lnTo>
                <a:lnTo>
                  <a:pt x="63350" y="78370"/>
                </a:lnTo>
                <a:lnTo>
                  <a:pt x="63340" y="78350"/>
                </a:lnTo>
                <a:lnTo>
                  <a:pt x="63320" y="78310"/>
                </a:lnTo>
                <a:lnTo>
                  <a:pt x="63300" y="78280"/>
                </a:lnTo>
                <a:lnTo>
                  <a:pt x="63280" y="78260"/>
                </a:lnTo>
                <a:lnTo>
                  <a:pt x="63270" y="78240"/>
                </a:lnTo>
                <a:lnTo>
                  <a:pt x="63240" y="78210"/>
                </a:lnTo>
                <a:lnTo>
                  <a:pt x="63220" y="78200"/>
                </a:lnTo>
                <a:lnTo>
                  <a:pt x="63180" y="78160"/>
                </a:lnTo>
                <a:lnTo>
                  <a:pt x="63140" y="78140"/>
                </a:lnTo>
                <a:lnTo>
                  <a:pt x="63100" y="78110"/>
                </a:lnTo>
                <a:lnTo>
                  <a:pt x="63070" y="78080"/>
                </a:lnTo>
                <a:lnTo>
                  <a:pt x="63060" y="78070"/>
                </a:lnTo>
                <a:lnTo>
                  <a:pt x="63020" y="78050"/>
                </a:lnTo>
                <a:lnTo>
                  <a:pt x="63000" y="78030"/>
                </a:lnTo>
                <a:lnTo>
                  <a:pt x="62960" y="78010"/>
                </a:lnTo>
                <a:lnTo>
                  <a:pt x="62940" y="77990"/>
                </a:lnTo>
                <a:lnTo>
                  <a:pt x="62930" y="77970"/>
                </a:lnTo>
                <a:lnTo>
                  <a:pt x="62920" y="77950"/>
                </a:lnTo>
                <a:lnTo>
                  <a:pt x="62900" y="77940"/>
                </a:lnTo>
                <a:lnTo>
                  <a:pt x="62890" y="77940"/>
                </a:lnTo>
                <a:lnTo>
                  <a:pt x="62880" y="77960"/>
                </a:lnTo>
                <a:lnTo>
                  <a:pt x="62880" y="77980"/>
                </a:lnTo>
                <a:lnTo>
                  <a:pt x="62870" y="78000"/>
                </a:lnTo>
                <a:lnTo>
                  <a:pt x="62850" y="78020"/>
                </a:lnTo>
                <a:lnTo>
                  <a:pt x="62850" y="78040"/>
                </a:lnTo>
                <a:lnTo>
                  <a:pt x="62840" y="78070"/>
                </a:lnTo>
                <a:lnTo>
                  <a:pt x="62820" y="78110"/>
                </a:lnTo>
                <a:lnTo>
                  <a:pt x="62810" y="78130"/>
                </a:lnTo>
                <a:lnTo>
                  <a:pt x="62780" y="78150"/>
                </a:lnTo>
                <a:lnTo>
                  <a:pt x="62760" y="78200"/>
                </a:lnTo>
                <a:lnTo>
                  <a:pt x="62730" y="78230"/>
                </a:lnTo>
                <a:lnTo>
                  <a:pt x="62720" y="78240"/>
                </a:lnTo>
                <a:lnTo>
                  <a:pt x="62700" y="78270"/>
                </a:lnTo>
                <a:lnTo>
                  <a:pt x="62690" y="78280"/>
                </a:lnTo>
                <a:lnTo>
                  <a:pt x="62670" y="78310"/>
                </a:lnTo>
                <a:lnTo>
                  <a:pt x="62660" y="78320"/>
                </a:lnTo>
                <a:lnTo>
                  <a:pt x="62650" y="78350"/>
                </a:lnTo>
                <a:lnTo>
                  <a:pt x="62650" y="78370"/>
                </a:lnTo>
                <a:lnTo>
                  <a:pt x="62640" y="78390"/>
                </a:lnTo>
                <a:lnTo>
                  <a:pt x="62640" y="78410"/>
                </a:lnTo>
                <a:lnTo>
                  <a:pt x="62650" y="78450"/>
                </a:lnTo>
                <a:lnTo>
                  <a:pt x="62650" y="78470"/>
                </a:lnTo>
                <a:lnTo>
                  <a:pt x="62650" y="78500"/>
                </a:lnTo>
                <a:lnTo>
                  <a:pt x="62660" y="78530"/>
                </a:lnTo>
                <a:lnTo>
                  <a:pt x="62660" y="78540"/>
                </a:lnTo>
                <a:lnTo>
                  <a:pt x="62660" y="78560"/>
                </a:lnTo>
                <a:lnTo>
                  <a:pt x="62650" y="78540"/>
                </a:lnTo>
                <a:lnTo>
                  <a:pt x="62640" y="78530"/>
                </a:lnTo>
                <a:lnTo>
                  <a:pt x="62630" y="78510"/>
                </a:lnTo>
                <a:lnTo>
                  <a:pt x="62630" y="78500"/>
                </a:lnTo>
                <a:lnTo>
                  <a:pt x="62620" y="78480"/>
                </a:lnTo>
                <a:lnTo>
                  <a:pt x="62600" y="78460"/>
                </a:lnTo>
                <a:lnTo>
                  <a:pt x="62580" y="78450"/>
                </a:lnTo>
                <a:lnTo>
                  <a:pt x="62570" y="78440"/>
                </a:lnTo>
                <a:lnTo>
                  <a:pt x="62550" y="78420"/>
                </a:lnTo>
                <a:lnTo>
                  <a:pt x="62540" y="78410"/>
                </a:lnTo>
                <a:lnTo>
                  <a:pt x="62530" y="78390"/>
                </a:lnTo>
                <a:lnTo>
                  <a:pt x="62530" y="78370"/>
                </a:lnTo>
                <a:lnTo>
                  <a:pt x="62530" y="78340"/>
                </a:lnTo>
                <a:lnTo>
                  <a:pt x="62530" y="78320"/>
                </a:lnTo>
                <a:lnTo>
                  <a:pt x="62530" y="78300"/>
                </a:lnTo>
                <a:lnTo>
                  <a:pt x="62510" y="78260"/>
                </a:lnTo>
                <a:lnTo>
                  <a:pt x="62510" y="78240"/>
                </a:lnTo>
                <a:lnTo>
                  <a:pt x="62490" y="78230"/>
                </a:lnTo>
                <a:lnTo>
                  <a:pt x="62470" y="78210"/>
                </a:lnTo>
                <a:lnTo>
                  <a:pt x="62450" y="78170"/>
                </a:lnTo>
                <a:lnTo>
                  <a:pt x="62460" y="78130"/>
                </a:lnTo>
                <a:lnTo>
                  <a:pt x="62420" y="78030"/>
                </a:lnTo>
                <a:lnTo>
                  <a:pt x="62410" y="78010"/>
                </a:lnTo>
                <a:lnTo>
                  <a:pt x="62410" y="77970"/>
                </a:lnTo>
                <a:lnTo>
                  <a:pt x="62400" y="77950"/>
                </a:lnTo>
                <a:lnTo>
                  <a:pt x="62380" y="77970"/>
                </a:lnTo>
                <a:lnTo>
                  <a:pt x="62350" y="77970"/>
                </a:lnTo>
                <a:lnTo>
                  <a:pt x="62300" y="77980"/>
                </a:lnTo>
                <a:lnTo>
                  <a:pt x="62250" y="77980"/>
                </a:lnTo>
                <a:lnTo>
                  <a:pt x="62230" y="77990"/>
                </a:lnTo>
                <a:lnTo>
                  <a:pt x="62220" y="78010"/>
                </a:lnTo>
                <a:lnTo>
                  <a:pt x="62200" y="78030"/>
                </a:lnTo>
                <a:lnTo>
                  <a:pt x="62140" y="78110"/>
                </a:lnTo>
                <a:lnTo>
                  <a:pt x="62090" y="78140"/>
                </a:lnTo>
                <a:lnTo>
                  <a:pt x="62090" y="78160"/>
                </a:lnTo>
                <a:lnTo>
                  <a:pt x="62100" y="78190"/>
                </a:lnTo>
                <a:lnTo>
                  <a:pt x="62070" y="78250"/>
                </a:lnTo>
                <a:lnTo>
                  <a:pt x="62060" y="78230"/>
                </a:lnTo>
                <a:lnTo>
                  <a:pt x="62030" y="78210"/>
                </a:lnTo>
                <a:lnTo>
                  <a:pt x="62010" y="78190"/>
                </a:lnTo>
                <a:lnTo>
                  <a:pt x="62010" y="78170"/>
                </a:lnTo>
                <a:lnTo>
                  <a:pt x="61990" y="78150"/>
                </a:lnTo>
                <a:lnTo>
                  <a:pt x="61970" y="78120"/>
                </a:lnTo>
                <a:lnTo>
                  <a:pt x="61950" y="78100"/>
                </a:lnTo>
                <a:lnTo>
                  <a:pt x="61950" y="78070"/>
                </a:lnTo>
                <a:lnTo>
                  <a:pt x="61940" y="78060"/>
                </a:lnTo>
                <a:lnTo>
                  <a:pt x="61920" y="78060"/>
                </a:lnTo>
                <a:lnTo>
                  <a:pt x="61880" y="78050"/>
                </a:lnTo>
                <a:lnTo>
                  <a:pt x="61850" y="78030"/>
                </a:lnTo>
                <a:lnTo>
                  <a:pt x="61820" y="78020"/>
                </a:lnTo>
                <a:lnTo>
                  <a:pt x="61790" y="78010"/>
                </a:lnTo>
                <a:lnTo>
                  <a:pt x="61760" y="78000"/>
                </a:lnTo>
                <a:lnTo>
                  <a:pt x="61740" y="78000"/>
                </a:lnTo>
                <a:lnTo>
                  <a:pt x="61720" y="78010"/>
                </a:lnTo>
                <a:lnTo>
                  <a:pt x="61670" y="78040"/>
                </a:lnTo>
                <a:lnTo>
                  <a:pt x="61660" y="78050"/>
                </a:lnTo>
                <a:lnTo>
                  <a:pt x="61560" y="78040"/>
                </a:lnTo>
                <a:lnTo>
                  <a:pt x="61520" y="78080"/>
                </a:lnTo>
                <a:lnTo>
                  <a:pt x="61470" y="78100"/>
                </a:lnTo>
                <a:lnTo>
                  <a:pt x="61440" y="78100"/>
                </a:lnTo>
                <a:lnTo>
                  <a:pt x="61430" y="78100"/>
                </a:lnTo>
                <a:lnTo>
                  <a:pt x="61370" y="78080"/>
                </a:lnTo>
                <a:lnTo>
                  <a:pt x="61350" y="78080"/>
                </a:lnTo>
                <a:lnTo>
                  <a:pt x="61340" y="78070"/>
                </a:lnTo>
                <a:lnTo>
                  <a:pt x="61320" y="78090"/>
                </a:lnTo>
                <a:lnTo>
                  <a:pt x="61270" y="78090"/>
                </a:lnTo>
                <a:lnTo>
                  <a:pt x="61220" y="78080"/>
                </a:lnTo>
                <a:lnTo>
                  <a:pt x="61180" y="78070"/>
                </a:lnTo>
                <a:lnTo>
                  <a:pt x="61140" y="78050"/>
                </a:lnTo>
                <a:lnTo>
                  <a:pt x="61130" y="78030"/>
                </a:lnTo>
                <a:lnTo>
                  <a:pt x="61120" y="78030"/>
                </a:lnTo>
                <a:lnTo>
                  <a:pt x="61090" y="78000"/>
                </a:lnTo>
                <a:lnTo>
                  <a:pt x="61090" y="77820"/>
                </a:lnTo>
                <a:lnTo>
                  <a:pt x="61100" y="77790"/>
                </a:lnTo>
                <a:lnTo>
                  <a:pt x="61130" y="77760"/>
                </a:lnTo>
                <a:lnTo>
                  <a:pt x="61160" y="77740"/>
                </a:lnTo>
                <a:lnTo>
                  <a:pt x="61190" y="77720"/>
                </a:lnTo>
                <a:lnTo>
                  <a:pt x="61200" y="77690"/>
                </a:lnTo>
                <a:lnTo>
                  <a:pt x="61180" y="77650"/>
                </a:lnTo>
                <a:lnTo>
                  <a:pt x="61180" y="77620"/>
                </a:lnTo>
                <a:lnTo>
                  <a:pt x="61100" y="77580"/>
                </a:lnTo>
                <a:lnTo>
                  <a:pt x="61060" y="77570"/>
                </a:lnTo>
                <a:lnTo>
                  <a:pt x="61020" y="77560"/>
                </a:lnTo>
                <a:lnTo>
                  <a:pt x="60980" y="77540"/>
                </a:lnTo>
                <a:lnTo>
                  <a:pt x="60970" y="77540"/>
                </a:lnTo>
                <a:lnTo>
                  <a:pt x="60840" y="77540"/>
                </a:lnTo>
                <a:lnTo>
                  <a:pt x="60810" y="77510"/>
                </a:lnTo>
                <a:lnTo>
                  <a:pt x="60790" y="77480"/>
                </a:lnTo>
                <a:lnTo>
                  <a:pt x="60780" y="77450"/>
                </a:lnTo>
                <a:lnTo>
                  <a:pt x="60790" y="77350"/>
                </a:lnTo>
                <a:lnTo>
                  <a:pt x="60820" y="77290"/>
                </a:lnTo>
                <a:lnTo>
                  <a:pt x="60820" y="77260"/>
                </a:lnTo>
                <a:lnTo>
                  <a:pt x="60780" y="77260"/>
                </a:lnTo>
                <a:lnTo>
                  <a:pt x="60750" y="77240"/>
                </a:lnTo>
                <a:lnTo>
                  <a:pt x="60780" y="77150"/>
                </a:lnTo>
                <a:lnTo>
                  <a:pt x="60780" y="77140"/>
                </a:lnTo>
                <a:lnTo>
                  <a:pt x="60810" y="77110"/>
                </a:lnTo>
                <a:lnTo>
                  <a:pt x="60820" y="77110"/>
                </a:lnTo>
                <a:lnTo>
                  <a:pt x="60820" y="77100"/>
                </a:lnTo>
                <a:lnTo>
                  <a:pt x="60830" y="77080"/>
                </a:lnTo>
                <a:lnTo>
                  <a:pt x="60870" y="76990"/>
                </a:lnTo>
                <a:lnTo>
                  <a:pt x="60900" y="76960"/>
                </a:lnTo>
                <a:lnTo>
                  <a:pt x="60910" y="76950"/>
                </a:lnTo>
                <a:lnTo>
                  <a:pt x="60990" y="76870"/>
                </a:lnTo>
                <a:lnTo>
                  <a:pt x="61020" y="76820"/>
                </a:lnTo>
                <a:lnTo>
                  <a:pt x="61020" y="76810"/>
                </a:lnTo>
                <a:lnTo>
                  <a:pt x="61060" y="76770"/>
                </a:lnTo>
                <a:lnTo>
                  <a:pt x="61070" y="76760"/>
                </a:lnTo>
                <a:lnTo>
                  <a:pt x="61120" y="76730"/>
                </a:lnTo>
                <a:lnTo>
                  <a:pt x="61190" y="76690"/>
                </a:lnTo>
                <a:lnTo>
                  <a:pt x="61210" y="76670"/>
                </a:lnTo>
                <a:lnTo>
                  <a:pt x="61220" y="76590"/>
                </a:lnTo>
                <a:lnTo>
                  <a:pt x="61220" y="76550"/>
                </a:lnTo>
                <a:lnTo>
                  <a:pt x="61250" y="76460"/>
                </a:lnTo>
                <a:lnTo>
                  <a:pt x="61250" y="76420"/>
                </a:lnTo>
                <a:lnTo>
                  <a:pt x="61270" y="76400"/>
                </a:lnTo>
                <a:lnTo>
                  <a:pt x="61300" y="76340"/>
                </a:lnTo>
                <a:lnTo>
                  <a:pt x="61310" y="76310"/>
                </a:lnTo>
                <a:lnTo>
                  <a:pt x="61300" y="76230"/>
                </a:lnTo>
                <a:lnTo>
                  <a:pt x="61290" y="76210"/>
                </a:lnTo>
                <a:lnTo>
                  <a:pt x="61250" y="76140"/>
                </a:lnTo>
                <a:lnTo>
                  <a:pt x="61240" y="76100"/>
                </a:lnTo>
                <a:lnTo>
                  <a:pt x="61250" y="76060"/>
                </a:lnTo>
                <a:lnTo>
                  <a:pt x="61250" y="76050"/>
                </a:lnTo>
                <a:lnTo>
                  <a:pt x="61260" y="76010"/>
                </a:lnTo>
                <a:lnTo>
                  <a:pt x="61260" y="75980"/>
                </a:lnTo>
                <a:lnTo>
                  <a:pt x="61270" y="75950"/>
                </a:lnTo>
                <a:lnTo>
                  <a:pt x="61310" y="75840"/>
                </a:lnTo>
                <a:lnTo>
                  <a:pt x="61400" y="75640"/>
                </a:lnTo>
                <a:lnTo>
                  <a:pt x="61410" y="75630"/>
                </a:lnTo>
                <a:lnTo>
                  <a:pt x="61410" y="75540"/>
                </a:lnTo>
                <a:lnTo>
                  <a:pt x="61430" y="75530"/>
                </a:lnTo>
                <a:lnTo>
                  <a:pt x="61460" y="75420"/>
                </a:lnTo>
                <a:lnTo>
                  <a:pt x="61460" y="75410"/>
                </a:lnTo>
                <a:lnTo>
                  <a:pt x="61460" y="75390"/>
                </a:lnTo>
                <a:lnTo>
                  <a:pt x="61430" y="75340"/>
                </a:lnTo>
                <a:lnTo>
                  <a:pt x="61410" y="75300"/>
                </a:lnTo>
                <a:lnTo>
                  <a:pt x="61400" y="75270"/>
                </a:lnTo>
                <a:lnTo>
                  <a:pt x="61390" y="75260"/>
                </a:lnTo>
                <a:lnTo>
                  <a:pt x="61380" y="75240"/>
                </a:lnTo>
                <a:lnTo>
                  <a:pt x="61380" y="75220"/>
                </a:lnTo>
                <a:lnTo>
                  <a:pt x="61380" y="75210"/>
                </a:lnTo>
                <a:lnTo>
                  <a:pt x="61410" y="75130"/>
                </a:lnTo>
                <a:lnTo>
                  <a:pt x="61370" y="75080"/>
                </a:lnTo>
                <a:lnTo>
                  <a:pt x="61360" y="75060"/>
                </a:lnTo>
                <a:lnTo>
                  <a:pt x="61370" y="75010"/>
                </a:lnTo>
                <a:lnTo>
                  <a:pt x="61350" y="74950"/>
                </a:lnTo>
                <a:lnTo>
                  <a:pt x="61340" y="74950"/>
                </a:lnTo>
                <a:lnTo>
                  <a:pt x="61330" y="74940"/>
                </a:lnTo>
                <a:lnTo>
                  <a:pt x="61350" y="74920"/>
                </a:lnTo>
                <a:lnTo>
                  <a:pt x="61390" y="74910"/>
                </a:lnTo>
                <a:lnTo>
                  <a:pt x="61400" y="74890"/>
                </a:lnTo>
                <a:lnTo>
                  <a:pt x="61400" y="74860"/>
                </a:lnTo>
                <a:lnTo>
                  <a:pt x="61390" y="74840"/>
                </a:lnTo>
                <a:lnTo>
                  <a:pt x="61400" y="74820"/>
                </a:lnTo>
                <a:lnTo>
                  <a:pt x="61450" y="74780"/>
                </a:lnTo>
                <a:lnTo>
                  <a:pt x="61470" y="74760"/>
                </a:lnTo>
                <a:lnTo>
                  <a:pt x="61490" y="74740"/>
                </a:lnTo>
                <a:lnTo>
                  <a:pt x="61510" y="74710"/>
                </a:lnTo>
                <a:lnTo>
                  <a:pt x="61540" y="74690"/>
                </a:lnTo>
                <a:lnTo>
                  <a:pt x="61560" y="74680"/>
                </a:lnTo>
                <a:lnTo>
                  <a:pt x="61570" y="74670"/>
                </a:lnTo>
                <a:lnTo>
                  <a:pt x="61590" y="74670"/>
                </a:lnTo>
                <a:lnTo>
                  <a:pt x="61610" y="74680"/>
                </a:lnTo>
                <a:lnTo>
                  <a:pt x="61640" y="74700"/>
                </a:lnTo>
                <a:lnTo>
                  <a:pt x="61650" y="74720"/>
                </a:lnTo>
                <a:lnTo>
                  <a:pt x="61670" y="74730"/>
                </a:lnTo>
                <a:lnTo>
                  <a:pt x="61690" y="74750"/>
                </a:lnTo>
                <a:lnTo>
                  <a:pt x="61710" y="74750"/>
                </a:lnTo>
                <a:lnTo>
                  <a:pt x="61720" y="74740"/>
                </a:lnTo>
                <a:lnTo>
                  <a:pt x="61750" y="74720"/>
                </a:lnTo>
                <a:lnTo>
                  <a:pt x="61770" y="74720"/>
                </a:lnTo>
                <a:lnTo>
                  <a:pt x="61790" y="74700"/>
                </a:lnTo>
                <a:lnTo>
                  <a:pt x="61820" y="74670"/>
                </a:lnTo>
                <a:lnTo>
                  <a:pt x="61830" y="74660"/>
                </a:lnTo>
                <a:lnTo>
                  <a:pt x="61840" y="74630"/>
                </a:lnTo>
                <a:lnTo>
                  <a:pt x="61850" y="74620"/>
                </a:lnTo>
                <a:lnTo>
                  <a:pt x="61860" y="74600"/>
                </a:lnTo>
                <a:lnTo>
                  <a:pt x="61880" y="74580"/>
                </a:lnTo>
                <a:lnTo>
                  <a:pt x="61910" y="74560"/>
                </a:lnTo>
                <a:lnTo>
                  <a:pt x="61940" y="74560"/>
                </a:lnTo>
                <a:lnTo>
                  <a:pt x="61950" y="74540"/>
                </a:lnTo>
                <a:lnTo>
                  <a:pt x="61960" y="74530"/>
                </a:lnTo>
                <a:lnTo>
                  <a:pt x="61980" y="74530"/>
                </a:lnTo>
                <a:lnTo>
                  <a:pt x="62000" y="74530"/>
                </a:lnTo>
                <a:lnTo>
                  <a:pt x="62020" y="74530"/>
                </a:lnTo>
                <a:lnTo>
                  <a:pt x="62050" y="74530"/>
                </a:lnTo>
                <a:lnTo>
                  <a:pt x="62080" y="74520"/>
                </a:lnTo>
                <a:lnTo>
                  <a:pt x="62110" y="74510"/>
                </a:lnTo>
                <a:lnTo>
                  <a:pt x="62150" y="74500"/>
                </a:lnTo>
                <a:lnTo>
                  <a:pt x="62180" y="74510"/>
                </a:lnTo>
                <a:lnTo>
                  <a:pt x="62220" y="74510"/>
                </a:lnTo>
                <a:lnTo>
                  <a:pt x="62250" y="74510"/>
                </a:lnTo>
                <a:lnTo>
                  <a:pt x="62280" y="74510"/>
                </a:lnTo>
                <a:lnTo>
                  <a:pt x="62330" y="74520"/>
                </a:lnTo>
                <a:lnTo>
                  <a:pt x="62360" y="74530"/>
                </a:lnTo>
                <a:lnTo>
                  <a:pt x="62410" y="74540"/>
                </a:lnTo>
                <a:lnTo>
                  <a:pt x="62450" y="74550"/>
                </a:lnTo>
                <a:lnTo>
                  <a:pt x="62480" y="74560"/>
                </a:lnTo>
                <a:lnTo>
                  <a:pt x="62520" y="74580"/>
                </a:lnTo>
                <a:lnTo>
                  <a:pt x="62530" y="74600"/>
                </a:lnTo>
                <a:lnTo>
                  <a:pt x="62560" y="74600"/>
                </a:lnTo>
                <a:lnTo>
                  <a:pt x="62570" y="74600"/>
                </a:lnTo>
                <a:lnTo>
                  <a:pt x="62580" y="74610"/>
                </a:lnTo>
                <a:lnTo>
                  <a:pt x="62590" y="74620"/>
                </a:lnTo>
                <a:lnTo>
                  <a:pt x="62590" y="74630"/>
                </a:lnTo>
                <a:lnTo>
                  <a:pt x="62600" y="74640"/>
                </a:lnTo>
                <a:lnTo>
                  <a:pt x="62610" y="74650"/>
                </a:lnTo>
                <a:lnTo>
                  <a:pt x="62630" y="74660"/>
                </a:lnTo>
                <a:lnTo>
                  <a:pt x="62640" y="74670"/>
                </a:lnTo>
                <a:lnTo>
                  <a:pt x="62670" y="74670"/>
                </a:lnTo>
                <a:lnTo>
                  <a:pt x="62700" y="74670"/>
                </a:lnTo>
                <a:lnTo>
                  <a:pt x="62730" y="74670"/>
                </a:lnTo>
                <a:lnTo>
                  <a:pt x="62750" y="74670"/>
                </a:lnTo>
                <a:lnTo>
                  <a:pt x="62770" y="74660"/>
                </a:lnTo>
                <a:lnTo>
                  <a:pt x="62780" y="74660"/>
                </a:lnTo>
                <a:lnTo>
                  <a:pt x="62800" y="74660"/>
                </a:lnTo>
                <a:lnTo>
                  <a:pt x="62810" y="74660"/>
                </a:lnTo>
                <a:lnTo>
                  <a:pt x="62830" y="74660"/>
                </a:lnTo>
                <a:lnTo>
                  <a:pt x="62850" y="74650"/>
                </a:lnTo>
                <a:lnTo>
                  <a:pt x="62880" y="74650"/>
                </a:lnTo>
                <a:lnTo>
                  <a:pt x="62900" y="74650"/>
                </a:lnTo>
                <a:lnTo>
                  <a:pt x="62930" y="74650"/>
                </a:lnTo>
                <a:lnTo>
                  <a:pt x="62950" y="74650"/>
                </a:lnTo>
                <a:lnTo>
                  <a:pt x="62970" y="74650"/>
                </a:lnTo>
                <a:lnTo>
                  <a:pt x="63050" y="74650"/>
                </a:lnTo>
                <a:lnTo>
                  <a:pt x="63080" y="74650"/>
                </a:lnTo>
                <a:lnTo>
                  <a:pt x="63130" y="74650"/>
                </a:lnTo>
                <a:lnTo>
                  <a:pt x="63160" y="74650"/>
                </a:lnTo>
                <a:lnTo>
                  <a:pt x="63190" y="74650"/>
                </a:lnTo>
                <a:lnTo>
                  <a:pt x="63220" y="74650"/>
                </a:lnTo>
                <a:lnTo>
                  <a:pt x="63240" y="74650"/>
                </a:lnTo>
                <a:lnTo>
                  <a:pt x="63260" y="74650"/>
                </a:lnTo>
                <a:lnTo>
                  <a:pt x="63280" y="74640"/>
                </a:lnTo>
                <a:lnTo>
                  <a:pt x="63300" y="74630"/>
                </a:lnTo>
                <a:lnTo>
                  <a:pt x="63310" y="74630"/>
                </a:lnTo>
                <a:lnTo>
                  <a:pt x="63340" y="74630"/>
                </a:lnTo>
                <a:lnTo>
                  <a:pt x="63370" y="74620"/>
                </a:lnTo>
                <a:lnTo>
                  <a:pt x="63400" y="74620"/>
                </a:lnTo>
                <a:lnTo>
                  <a:pt x="63410" y="74610"/>
                </a:lnTo>
                <a:lnTo>
                  <a:pt x="63420" y="74580"/>
                </a:lnTo>
                <a:lnTo>
                  <a:pt x="63420" y="74560"/>
                </a:lnTo>
                <a:lnTo>
                  <a:pt x="63420" y="74540"/>
                </a:lnTo>
                <a:lnTo>
                  <a:pt x="63410" y="74530"/>
                </a:lnTo>
                <a:lnTo>
                  <a:pt x="63390" y="74500"/>
                </a:lnTo>
                <a:lnTo>
                  <a:pt x="63370" y="74490"/>
                </a:lnTo>
                <a:lnTo>
                  <a:pt x="63340" y="74470"/>
                </a:lnTo>
                <a:lnTo>
                  <a:pt x="63330" y="74450"/>
                </a:lnTo>
                <a:lnTo>
                  <a:pt x="63320" y="74440"/>
                </a:lnTo>
                <a:lnTo>
                  <a:pt x="63270" y="74430"/>
                </a:lnTo>
                <a:lnTo>
                  <a:pt x="63260" y="74420"/>
                </a:lnTo>
                <a:lnTo>
                  <a:pt x="63230" y="74430"/>
                </a:lnTo>
                <a:lnTo>
                  <a:pt x="63200" y="74430"/>
                </a:lnTo>
                <a:lnTo>
                  <a:pt x="63180" y="74420"/>
                </a:lnTo>
                <a:lnTo>
                  <a:pt x="63160" y="74420"/>
                </a:lnTo>
                <a:lnTo>
                  <a:pt x="63130" y="74400"/>
                </a:lnTo>
                <a:lnTo>
                  <a:pt x="63110" y="74400"/>
                </a:lnTo>
                <a:lnTo>
                  <a:pt x="63090" y="74400"/>
                </a:lnTo>
                <a:lnTo>
                  <a:pt x="63080" y="74390"/>
                </a:lnTo>
                <a:lnTo>
                  <a:pt x="63060" y="74380"/>
                </a:lnTo>
                <a:lnTo>
                  <a:pt x="63050" y="74370"/>
                </a:lnTo>
                <a:lnTo>
                  <a:pt x="63020" y="74350"/>
                </a:lnTo>
                <a:lnTo>
                  <a:pt x="63010" y="74340"/>
                </a:lnTo>
                <a:lnTo>
                  <a:pt x="63010" y="74320"/>
                </a:lnTo>
                <a:lnTo>
                  <a:pt x="63010" y="74290"/>
                </a:lnTo>
                <a:lnTo>
                  <a:pt x="63010" y="74260"/>
                </a:lnTo>
                <a:lnTo>
                  <a:pt x="63000" y="74250"/>
                </a:lnTo>
                <a:lnTo>
                  <a:pt x="62980" y="74240"/>
                </a:lnTo>
                <a:lnTo>
                  <a:pt x="62950" y="74200"/>
                </a:lnTo>
                <a:lnTo>
                  <a:pt x="62940" y="74190"/>
                </a:lnTo>
                <a:lnTo>
                  <a:pt x="62920" y="74180"/>
                </a:lnTo>
                <a:lnTo>
                  <a:pt x="62900" y="74180"/>
                </a:lnTo>
                <a:lnTo>
                  <a:pt x="62850" y="74180"/>
                </a:lnTo>
                <a:lnTo>
                  <a:pt x="62830" y="74130"/>
                </a:lnTo>
                <a:lnTo>
                  <a:pt x="62800" y="74090"/>
                </a:lnTo>
                <a:lnTo>
                  <a:pt x="62780" y="74080"/>
                </a:lnTo>
                <a:lnTo>
                  <a:pt x="62750" y="74060"/>
                </a:lnTo>
                <a:lnTo>
                  <a:pt x="62740" y="74050"/>
                </a:lnTo>
                <a:lnTo>
                  <a:pt x="62710" y="74030"/>
                </a:lnTo>
                <a:lnTo>
                  <a:pt x="62650" y="74020"/>
                </a:lnTo>
                <a:lnTo>
                  <a:pt x="62560" y="73960"/>
                </a:lnTo>
                <a:lnTo>
                  <a:pt x="62530" y="73920"/>
                </a:lnTo>
                <a:lnTo>
                  <a:pt x="62500" y="73900"/>
                </a:lnTo>
                <a:lnTo>
                  <a:pt x="62460" y="73890"/>
                </a:lnTo>
                <a:lnTo>
                  <a:pt x="62390" y="73860"/>
                </a:lnTo>
                <a:lnTo>
                  <a:pt x="62350" y="73830"/>
                </a:lnTo>
                <a:lnTo>
                  <a:pt x="62320" y="73830"/>
                </a:lnTo>
                <a:lnTo>
                  <a:pt x="62290" y="73810"/>
                </a:lnTo>
                <a:lnTo>
                  <a:pt x="62220" y="73750"/>
                </a:lnTo>
                <a:lnTo>
                  <a:pt x="62190" y="73630"/>
                </a:lnTo>
                <a:lnTo>
                  <a:pt x="62150" y="73600"/>
                </a:lnTo>
                <a:lnTo>
                  <a:pt x="62140" y="73590"/>
                </a:lnTo>
                <a:lnTo>
                  <a:pt x="62090" y="73560"/>
                </a:lnTo>
                <a:lnTo>
                  <a:pt x="62040" y="73530"/>
                </a:lnTo>
                <a:lnTo>
                  <a:pt x="62010" y="73500"/>
                </a:lnTo>
                <a:lnTo>
                  <a:pt x="61990" y="73480"/>
                </a:lnTo>
                <a:lnTo>
                  <a:pt x="61950" y="73420"/>
                </a:lnTo>
                <a:lnTo>
                  <a:pt x="61880" y="73240"/>
                </a:lnTo>
                <a:lnTo>
                  <a:pt x="61890" y="73220"/>
                </a:lnTo>
                <a:lnTo>
                  <a:pt x="61890" y="73210"/>
                </a:lnTo>
                <a:lnTo>
                  <a:pt x="61880" y="73170"/>
                </a:lnTo>
                <a:lnTo>
                  <a:pt x="61880" y="73130"/>
                </a:lnTo>
                <a:lnTo>
                  <a:pt x="61870" y="73110"/>
                </a:lnTo>
                <a:lnTo>
                  <a:pt x="61850" y="73090"/>
                </a:lnTo>
                <a:lnTo>
                  <a:pt x="61750" y="73050"/>
                </a:lnTo>
                <a:lnTo>
                  <a:pt x="61740" y="73020"/>
                </a:lnTo>
                <a:lnTo>
                  <a:pt x="61730" y="73020"/>
                </a:lnTo>
                <a:lnTo>
                  <a:pt x="61710" y="73000"/>
                </a:lnTo>
                <a:lnTo>
                  <a:pt x="61690" y="72990"/>
                </a:lnTo>
                <a:lnTo>
                  <a:pt x="61610" y="72990"/>
                </a:lnTo>
                <a:lnTo>
                  <a:pt x="61600" y="72990"/>
                </a:lnTo>
                <a:lnTo>
                  <a:pt x="61540" y="72970"/>
                </a:lnTo>
                <a:lnTo>
                  <a:pt x="61520" y="72960"/>
                </a:lnTo>
                <a:lnTo>
                  <a:pt x="61470" y="72960"/>
                </a:lnTo>
                <a:lnTo>
                  <a:pt x="61440" y="72940"/>
                </a:lnTo>
                <a:lnTo>
                  <a:pt x="61380" y="72930"/>
                </a:lnTo>
                <a:lnTo>
                  <a:pt x="61280" y="72910"/>
                </a:lnTo>
                <a:lnTo>
                  <a:pt x="61190" y="72900"/>
                </a:lnTo>
                <a:lnTo>
                  <a:pt x="61150" y="72910"/>
                </a:lnTo>
                <a:lnTo>
                  <a:pt x="61140" y="72880"/>
                </a:lnTo>
                <a:lnTo>
                  <a:pt x="61160" y="72840"/>
                </a:lnTo>
                <a:lnTo>
                  <a:pt x="61180" y="72820"/>
                </a:lnTo>
                <a:lnTo>
                  <a:pt x="61200" y="72800"/>
                </a:lnTo>
                <a:lnTo>
                  <a:pt x="61210" y="72790"/>
                </a:lnTo>
                <a:lnTo>
                  <a:pt x="61210" y="72770"/>
                </a:lnTo>
                <a:lnTo>
                  <a:pt x="61190" y="72740"/>
                </a:lnTo>
                <a:lnTo>
                  <a:pt x="61160" y="72710"/>
                </a:lnTo>
                <a:lnTo>
                  <a:pt x="61130" y="72690"/>
                </a:lnTo>
                <a:lnTo>
                  <a:pt x="61100" y="72680"/>
                </a:lnTo>
                <a:lnTo>
                  <a:pt x="61080" y="72680"/>
                </a:lnTo>
                <a:lnTo>
                  <a:pt x="61040" y="72670"/>
                </a:lnTo>
                <a:lnTo>
                  <a:pt x="61020" y="72650"/>
                </a:lnTo>
                <a:lnTo>
                  <a:pt x="61000" y="72640"/>
                </a:lnTo>
                <a:lnTo>
                  <a:pt x="60980" y="72610"/>
                </a:lnTo>
                <a:lnTo>
                  <a:pt x="60960" y="72600"/>
                </a:lnTo>
                <a:lnTo>
                  <a:pt x="60940" y="72570"/>
                </a:lnTo>
                <a:lnTo>
                  <a:pt x="60910" y="72550"/>
                </a:lnTo>
                <a:lnTo>
                  <a:pt x="60890" y="72520"/>
                </a:lnTo>
                <a:lnTo>
                  <a:pt x="60870" y="72510"/>
                </a:lnTo>
                <a:lnTo>
                  <a:pt x="60830" y="72480"/>
                </a:lnTo>
                <a:lnTo>
                  <a:pt x="60810" y="72460"/>
                </a:lnTo>
                <a:lnTo>
                  <a:pt x="60790" y="72440"/>
                </a:lnTo>
                <a:lnTo>
                  <a:pt x="60770" y="72420"/>
                </a:lnTo>
                <a:lnTo>
                  <a:pt x="60750" y="72400"/>
                </a:lnTo>
                <a:lnTo>
                  <a:pt x="60730" y="72390"/>
                </a:lnTo>
                <a:lnTo>
                  <a:pt x="60720" y="72380"/>
                </a:lnTo>
                <a:lnTo>
                  <a:pt x="60700" y="72370"/>
                </a:lnTo>
                <a:lnTo>
                  <a:pt x="60690" y="72350"/>
                </a:lnTo>
                <a:lnTo>
                  <a:pt x="60660" y="72340"/>
                </a:lnTo>
                <a:lnTo>
                  <a:pt x="60640" y="72300"/>
                </a:lnTo>
                <a:lnTo>
                  <a:pt x="60600" y="72270"/>
                </a:lnTo>
                <a:lnTo>
                  <a:pt x="60590" y="72260"/>
                </a:lnTo>
                <a:lnTo>
                  <a:pt x="60580" y="72180"/>
                </a:lnTo>
                <a:lnTo>
                  <a:pt x="60560" y="72140"/>
                </a:lnTo>
                <a:lnTo>
                  <a:pt x="60530" y="72130"/>
                </a:lnTo>
                <a:lnTo>
                  <a:pt x="60490" y="72140"/>
                </a:lnTo>
                <a:lnTo>
                  <a:pt x="60440" y="72140"/>
                </a:lnTo>
                <a:lnTo>
                  <a:pt x="60410" y="72130"/>
                </a:lnTo>
                <a:lnTo>
                  <a:pt x="60390" y="72100"/>
                </a:lnTo>
                <a:lnTo>
                  <a:pt x="60380" y="72100"/>
                </a:lnTo>
                <a:lnTo>
                  <a:pt x="60370" y="72120"/>
                </a:lnTo>
                <a:lnTo>
                  <a:pt x="60360" y="72130"/>
                </a:lnTo>
                <a:lnTo>
                  <a:pt x="60350" y="72140"/>
                </a:lnTo>
                <a:lnTo>
                  <a:pt x="60330" y="72140"/>
                </a:lnTo>
                <a:lnTo>
                  <a:pt x="60320" y="72140"/>
                </a:lnTo>
                <a:lnTo>
                  <a:pt x="60260" y="72200"/>
                </a:lnTo>
                <a:lnTo>
                  <a:pt x="60200" y="72140"/>
                </a:lnTo>
                <a:lnTo>
                  <a:pt x="60170" y="72150"/>
                </a:lnTo>
                <a:lnTo>
                  <a:pt x="60110" y="72170"/>
                </a:lnTo>
                <a:lnTo>
                  <a:pt x="60070" y="72180"/>
                </a:lnTo>
                <a:lnTo>
                  <a:pt x="60010" y="72180"/>
                </a:lnTo>
                <a:lnTo>
                  <a:pt x="59970" y="72170"/>
                </a:lnTo>
                <a:lnTo>
                  <a:pt x="59910" y="72170"/>
                </a:lnTo>
                <a:lnTo>
                  <a:pt x="59830" y="72140"/>
                </a:lnTo>
                <a:lnTo>
                  <a:pt x="59760" y="72130"/>
                </a:lnTo>
                <a:lnTo>
                  <a:pt x="59710" y="72130"/>
                </a:lnTo>
                <a:lnTo>
                  <a:pt x="59640" y="72130"/>
                </a:lnTo>
                <a:lnTo>
                  <a:pt x="59600" y="72130"/>
                </a:lnTo>
                <a:lnTo>
                  <a:pt x="59560" y="72110"/>
                </a:lnTo>
                <a:lnTo>
                  <a:pt x="59520" y="72090"/>
                </a:lnTo>
                <a:lnTo>
                  <a:pt x="59490" y="72080"/>
                </a:lnTo>
                <a:lnTo>
                  <a:pt x="59390" y="72150"/>
                </a:lnTo>
                <a:lnTo>
                  <a:pt x="59240" y="71780"/>
                </a:lnTo>
                <a:lnTo>
                  <a:pt x="59210" y="71630"/>
                </a:lnTo>
                <a:lnTo>
                  <a:pt x="59220" y="71540"/>
                </a:lnTo>
                <a:lnTo>
                  <a:pt x="59220" y="71420"/>
                </a:lnTo>
                <a:lnTo>
                  <a:pt x="59190" y="71390"/>
                </a:lnTo>
                <a:lnTo>
                  <a:pt x="59160" y="71330"/>
                </a:lnTo>
                <a:lnTo>
                  <a:pt x="59150" y="71280"/>
                </a:lnTo>
                <a:lnTo>
                  <a:pt x="59160" y="71200"/>
                </a:lnTo>
                <a:lnTo>
                  <a:pt x="59170" y="71180"/>
                </a:lnTo>
                <a:lnTo>
                  <a:pt x="59200" y="71140"/>
                </a:lnTo>
                <a:lnTo>
                  <a:pt x="59200" y="71130"/>
                </a:lnTo>
                <a:lnTo>
                  <a:pt x="59150" y="71060"/>
                </a:lnTo>
                <a:lnTo>
                  <a:pt x="59090" y="71020"/>
                </a:lnTo>
                <a:lnTo>
                  <a:pt x="59060" y="71000"/>
                </a:lnTo>
                <a:lnTo>
                  <a:pt x="59050" y="71000"/>
                </a:lnTo>
                <a:lnTo>
                  <a:pt x="59050" y="70990"/>
                </a:lnTo>
                <a:lnTo>
                  <a:pt x="59030" y="70980"/>
                </a:lnTo>
                <a:lnTo>
                  <a:pt x="59020" y="70960"/>
                </a:lnTo>
                <a:lnTo>
                  <a:pt x="59010" y="70930"/>
                </a:lnTo>
                <a:lnTo>
                  <a:pt x="59000" y="70860"/>
                </a:lnTo>
                <a:lnTo>
                  <a:pt x="58970" y="70710"/>
                </a:lnTo>
                <a:lnTo>
                  <a:pt x="58980" y="70640"/>
                </a:lnTo>
                <a:lnTo>
                  <a:pt x="58990" y="70610"/>
                </a:lnTo>
                <a:lnTo>
                  <a:pt x="59000" y="70590"/>
                </a:lnTo>
                <a:lnTo>
                  <a:pt x="59010" y="70570"/>
                </a:lnTo>
                <a:lnTo>
                  <a:pt x="59020" y="70540"/>
                </a:lnTo>
                <a:lnTo>
                  <a:pt x="59040" y="70520"/>
                </a:lnTo>
                <a:lnTo>
                  <a:pt x="59090" y="70490"/>
                </a:lnTo>
                <a:lnTo>
                  <a:pt x="59100" y="70480"/>
                </a:lnTo>
                <a:lnTo>
                  <a:pt x="59100" y="70470"/>
                </a:lnTo>
                <a:lnTo>
                  <a:pt x="59110" y="70460"/>
                </a:lnTo>
                <a:lnTo>
                  <a:pt x="59110" y="70450"/>
                </a:lnTo>
                <a:lnTo>
                  <a:pt x="59110" y="70440"/>
                </a:lnTo>
                <a:lnTo>
                  <a:pt x="59120" y="70400"/>
                </a:lnTo>
                <a:lnTo>
                  <a:pt x="59140" y="70370"/>
                </a:lnTo>
                <a:lnTo>
                  <a:pt x="59170" y="70160"/>
                </a:lnTo>
                <a:lnTo>
                  <a:pt x="59210" y="70020"/>
                </a:lnTo>
                <a:lnTo>
                  <a:pt x="59210" y="69960"/>
                </a:lnTo>
                <a:lnTo>
                  <a:pt x="59210" y="69910"/>
                </a:lnTo>
                <a:lnTo>
                  <a:pt x="59220" y="69860"/>
                </a:lnTo>
                <a:lnTo>
                  <a:pt x="59260" y="69720"/>
                </a:lnTo>
                <a:lnTo>
                  <a:pt x="59270" y="69650"/>
                </a:lnTo>
                <a:lnTo>
                  <a:pt x="59260" y="69630"/>
                </a:lnTo>
                <a:lnTo>
                  <a:pt x="59260" y="69600"/>
                </a:lnTo>
                <a:lnTo>
                  <a:pt x="59220" y="69490"/>
                </a:lnTo>
                <a:lnTo>
                  <a:pt x="59200" y="69420"/>
                </a:lnTo>
                <a:lnTo>
                  <a:pt x="59180" y="69360"/>
                </a:lnTo>
                <a:lnTo>
                  <a:pt x="59180" y="69320"/>
                </a:lnTo>
                <a:lnTo>
                  <a:pt x="59200" y="69280"/>
                </a:lnTo>
                <a:lnTo>
                  <a:pt x="59220" y="69200"/>
                </a:lnTo>
                <a:lnTo>
                  <a:pt x="59260" y="69050"/>
                </a:lnTo>
                <a:lnTo>
                  <a:pt x="59250" y="69010"/>
                </a:lnTo>
                <a:lnTo>
                  <a:pt x="59230" y="68950"/>
                </a:lnTo>
                <a:lnTo>
                  <a:pt x="59220" y="68870"/>
                </a:lnTo>
                <a:lnTo>
                  <a:pt x="59220" y="68860"/>
                </a:lnTo>
                <a:lnTo>
                  <a:pt x="59220" y="68820"/>
                </a:lnTo>
                <a:lnTo>
                  <a:pt x="59200" y="68790"/>
                </a:lnTo>
                <a:lnTo>
                  <a:pt x="59170" y="68750"/>
                </a:lnTo>
                <a:lnTo>
                  <a:pt x="59150" y="68710"/>
                </a:lnTo>
                <a:lnTo>
                  <a:pt x="59140" y="68690"/>
                </a:lnTo>
                <a:lnTo>
                  <a:pt x="59130" y="68680"/>
                </a:lnTo>
                <a:lnTo>
                  <a:pt x="59100" y="68650"/>
                </a:lnTo>
                <a:lnTo>
                  <a:pt x="59100" y="68630"/>
                </a:lnTo>
                <a:lnTo>
                  <a:pt x="59120" y="68570"/>
                </a:lnTo>
                <a:lnTo>
                  <a:pt x="59130" y="68530"/>
                </a:lnTo>
                <a:lnTo>
                  <a:pt x="59210" y="68410"/>
                </a:lnTo>
                <a:lnTo>
                  <a:pt x="59210" y="68390"/>
                </a:lnTo>
                <a:lnTo>
                  <a:pt x="59180" y="68360"/>
                </a:lnTo>
                <a:lnTo>
                  <a:pt x="59180" y="68330"/>
                </a:lnTo>
                <a:lnTo>
                  <a:pt x="59170" y="68300"/>
                </a:lnTo>
                <a:lnTo>
                  <a:pt x="59180" y="68280"/>
                </a:lnTo>
                <a:lnTo>
                  <a:pt x="59200" y="68240"/>
                </a:lnTo>
                <a:lnTo>
                  <a:pt x="59200" y="68220"/>
                </a:lnTo>
                <a:lnTo>
                  <a:pt x="59200" y="68200"/>
                </a:lnTo>
                <a:lnTo>
                  <a:pt x="59220" y="68160"/>
                </a:lnTo>
                <a:lnTo>
                  <a:pt x="59210" y="68150"/>
                </a:lnTo>
                <a:lnTo>
                  <a:pt x="59210" y="68140"/>
                </a:lnTo>
                <a:lnTo>
                  <a:pt x="59210" y="68130"/>
                </a:lnTo>
                <a:lnTo>
                  <a:pt x="59270" y="68070"/>
                </a:lnTo>
                <a:lnTo>
                  <a:pt x="59270" y="68060"/>
                </a:lnTo>
                <a:lnTo>
                  <a:pt x="59280" y="68060"/>
                </a:lnTo>
                <a:lnTo>
                  <a:pt x="59290" y="68050"/>
                </a:lnTo>
                <a:lnTo>
                  <a:pt x="59290" y="68020"/>
                </a:lnTo>
                <a:lnTo>
                  <a:pt x="59300" y="68010"/>
                </a:lnTo>
                <a:lnTo>
                  <a:pt x="59320" y="67990"/>
                </a:lnTo>
                <a:lnTo>
                  <a:pt x="59320" y="67980"/>
                </a:lnTo>
                <a:lnTo>
                  <a:pt x="59320" y="67970"/>
                </a:lnTo>
                <a:lnTo>
                  <a:pt x="59340" y="67950"/>
                </a:lnTo>
                <a:lnTo>
                  <a:pt x="59340" y="67930"/>
                </a:lnTo>
                <a:lnTo>
                  <a:pt x="59330" y="67930"/>
                </a:lnTo>
                <a:lnTo>
                  <a:pt x="59340" y="67890"/>
                </a:lnTo>
                <a:lnTo>
                  <a:pt x="59340" y="67870"/>
                </a:lnTo>
                <a:lnTo>
                  <a:pt x="59330" y="67850"/>
                </a:lnTo>
                <a:lnTo>
                  <a:pt x="59330" y="67840"/>
                </a:lnTo>
                <a:lnTo>
                  <a:pt x="59330" y="67830"/>
                </a:lnTo>
                <a:lnTo>
                  <a:pt x="59330" y="67820"/>
                </a:lnTo>
                <a:lnTo>
                  <a:pt x="59360" y="67790"/>
                </a:lnTo>
                <a:lnTo>
                  <a:pt x="59380" y="67760"/>
                </a:lnTo>
                <a:lnTo>
                  <a:pt x="59430" y="67710"/>
                </a:lnTo>
                <a:lnTo>
                  <a:pt x="59440" y="67680"/>
                </a:lnTo>
                <a:lnTo>
                  <a:pt x="59490" y="67580"/>
                </a:lnTo>
                <a:lnTo>
                  <a:pt x="59510" y="67560"/>
                </a:lnTo>
                <a:lnTo>
                  <a:pt x="59520" y="67550"/>
                </a:lnTo>
                <a:lnTo>
                  <a:pt x="59560" y="67580"/>
                </a:lnTo>
                <a:lnTo>
                  <a:pt x="59600" y="67610"/>
                </a:lnTo>
                <a:lnTo>
                  <a:pt x="59610" y="67640"/>
                </a:lnTo>
                <a:lnTo>
                  <a:pt x="59640" y="67670"/>
                </a:lnTo>
                <a:lnTo>
                  <a:pt x="59720" y="67720"/>
                </a:lnTo>
                <a:lnTo>
                  <a:pt x="59730" y="67740"/>
                </a:lnTo>
                <a:lnTo>
                  <a:pt x="59740" y="67750"/>
                </a:lnTo>
                <a:lnTo>
                  <a:pt x="59750" y="67810"/>
                </a:lnTo>
                <a:lnTo>
                  <a:pt x="59760" y="67880"/>
                </a:lnTo>
                <a:lnTo>
                  <a:pt x="59780" y="67980"/>
                </a:lnTo>
                <a:lnTo>
                  <a:pt x="59780" y="68000"/>
                </a:lnTo>
                <a:lnTo>
                  <a:pt x="59780" y="68020"/>
                </a:lnTo>
                <a:lnTo>
                  <a:pt x="59790" y="68050"/>
                </a:lnTo>
                <a:lnTo>
                  <a:pt x="59800" y="68090"/>
                </a:lnTo>
                <a:lnTo>
                  <a:pt x="59790" y="68130"/>
                </a:lnTo>
                <a:lnTo>
                  <a:pt x="59800" y="68150"/>
                </a:lnTo>
                <a:lnTo>
                  <a:pt x="59790" y="68150"/>
                </a:lnTo>
                <a:lnTo>
                  <a:pt x="59790" y="68170"/>
                </a:lnTo>
                <a:lnTo>
                  <a:pt x="59790" y="68190"/>
                </a:lnTo>
                <a:lnTo>
                  <a:pt x="59830" y="68170"/>
                </a:lnTo>
                <a:lnTo>
                  <a:pt x="59840" y="68130"/>
                </a:lnTo>
                <a:lnTo>
                  <a:pt x="59840" y="68030"/>
                </a:lnTo>
                <a:lnTo>
                  <a:pt x="59820" y="67890"/>
                </a:lnTo>
                <a:lnTo>
                  <a:pt x="59850" y="67850"/>
                </a:lnTo>
                <a:lnTo>
                  <a:pt x="59880" y="67830"/>
                </a:lnTo>
                <a:lnTo>
                  <a:pt x="60010" y="67780"/>
                </a:lnTo>
                <a:lnTo>
                  <a:pt x="60060" y="67770"/>
                </a:lnTo>
                <a:lnTo>
                  <a:pt x="60220" y="67730"/>
                </a:lnTo>
                <a:lnTo>
                  <a:pt x="60250" y="67710"/>
                </a:lnTo>
                <a:lnTo>
                  <a:pt x="60310" y="67680"/>
                </a:lnTo>
                <a:lnTo>
                  <a:pt x="60390" y="67630"/>
                </a:lnTo>
                <a:lnTo>
                  <a:pt x="60470" y="67590"/>
                </a:lnTo>
                <a:lnTo>
                  <a:pt x="60450" y="67560"/>
                </a:lnTo>
                <a:lnTo>
                  <a:pt x="60490" y="67530"/>
                </a:lnTo>
                <a:lnTo>
                  <a:pt x="60490" y="67510"/>
                </a:lnTo>
                <a:lnTo>
                  <a:pt x="60500" y="67490"/>
                </a:lnTo>
                <a:lnTo>
                  <a:pt x="60490" y="67430"/>
                </a:lnTo>
                <a:lnTo>
                  <a:pt x="60480" y="67410"/>
                </a:lnTo>
                <a:lnTo>
                  <a:pt x="60480" y="67400"/>
                </a:lnTo>
                <a:lnTo>
                  <a:pt x="60450" y="67360"/>
                </a:lnTo>
                <a:lnTo>
                  <a:pt x="60460" y="67330"/>
                </a:lnTo>
                <a:lnTo>
                  <a:pt x="60450" y="67320"/>
                </a:lnTo>
                <a:lnTo>
                  <a:pt x="60440" y="67310"/>
                </a:lnTo>
                <a:lnTo>
                  <a:pt x="60400" y="67250"/>
                </a:lnTo>
                <a:lnTo>
                  <a:pt x="60380" y="67210"/>
                </a:lnTo>
                <a:lnTo>
                  <a:pt x="60360" y="67180"/>
                </a:lnTo>
                <a:lnTo>
                  <a:pt x="60360" y="67170"/>
                </a:lnTo>
                <a:lnTo>
                  <a:pt x="60310" y="67090"/>
                </a:lnTo>
                <a:lnTo>
                  <a:pt x="60310" y="67050"/>
                </a:lnTo>
                <a:lnTo>
                  <a:pt x="60300" y="67040"/>
                </a:lnTo>
                <a:lnTo>
                  <a:pt x="60310" y="67010"/>
                </a:lnTo>
                <a:lnTo>
                  <a:pt x="60320" y="66980"/>
                </a:lnTo>
                <a:lnTo>
                  <a:pt x="60330" y="66970"/>
                </a:lnTo>
                <a:lnTo>
                  <a:pt x="60340" y="66910"/>
                </a:lnTo>
                <a:lnTo>
                  <a:pt x="60360" y="66880"/>
                </a:lnTo>
                <a:lnTo>
                  <a:pt x="60360" y="66870"/>
                </a:lnTo>
                <a:lnTo>
                  <a:pt x="60320" y="66860"/>
                </a:lnTo>
                <a:lnTo>
                  <a:pt x="60310" y="66860"/>
                </a:lnTo>
                <a:lnTo>
                  <a:pt x="60350" y="66820"/>
                </a:lnTo>
                <a:lnTo>
                  <a:pt x="60360" y="66800"/>
                </a:lnTo>
                <a:lnTo>
                  <a:pt x="60360" y="66780"/>
                </a:lnTo>
                <a:lnTo>
                  <a:pt x="60350" y="66770"/>
                </a:lnTo>
                <a:lnTo>
                  <a:pt x="60340" y="66730"/>
                </a:lnTo>
                <a:lnTo>
                  <a:pt x="60320" y="66660"/>
                </a:lnTo>
                <a:lnTo>
                  <a:pt x="60320" y="66650"/>
                </a:lnTo>
                <a:lnTo>
                  <a:pt x="60330" y="66630"/>
                </a:lnTo>
                <a:lnTo>
                  <a:pt x="60340" y="66600"/>
                </a:lnTo>
                <a:lnTo>
                  <a:pt x="60340" y="66570"/>
                </a:lnTo>
                <a:lnTo>
                  <a:pt x="60330" y="66560"/>
                </a:lnTo>
                <a:lnTo>
                  <a:pt x="60330" y="66550"/>
                </a:lnTo>
                <a:lnTo>
                  <a:pt x="60380" y="66450"/>
                </a:lnTo>
                <a:lnTo>
                  <a:pt x="60370" y="66420"/>
                </a:lnTo>
                <a:lnTo>
                  <a:pt x="60350" y="66390"/>
                </a:lnTo>
                <a:lnTo>
                  <a:pt x="60360" y="66350"/>
                </a:lnTo>
                <a:lnTo>
                  <a:pt x="60350" y="66340"/>
                </a:lnTo>
                <a:lnTo>
                  <a:pt x="60350" y="66330"/>
                </a:lnTo>
                <a:lnTo>
                  <a:pt x="60310" y="66320"/>
                </a:lnTo>
                <a:lnTo>
                  <a:pt x="60310" y="66310"/>
                </a:lnTo>
                <a:lnTo>
                  <a:pt x="60340" y="66270"/>
                </a:lnTo>
                <a:lnTo>
                  <a:pt x="60360" y="66240"/>
                </a:lnTo>
                <a:lnTo>
                  <a:pt x="60370" y="66250"/>
                </a:lnTo>
                <a:lnTo>
                  <a:pt x="60370" y="66220"/>
                </a:lnTo>
                <a:lnTo>
                  <a:pt x="60360" y="66200"/>
                </a:lnTo>
                <a:lnTo>
                  <a:pt x="60350" y="66170"/>
                </a:lnTo>
                <a:lnTo>
                  <a:pt x="60340" y="66130"/>
                </a:lnTo>
                <a:lnTo>
                  <a:pt x="60350" y="66110"/>
                </a:lnTo>
                <a:lnTo>
                  <a:pt x="60360" y="66100"/>
                </a:lnTo>
                <a:lnTo>
                  <a:pt x="60390" y="66070"/>
                </a:lnTo>
                <a:lnTo>
                  <a:pt x="60430" y="66050"/>
                </a:lnTo>
                <a:lnTo>
                  <a:pt x="60440" y="66000"/>
                </a:lnTo>
                <a:lnTo>
                  <a:pt x="60440" y="65980"/>
                </a:lnTo>
                <a:lnTo>
                  <a:pt x="60440" y="65970"/>
                </a:lnTo>
                <a:lnTo>
                  <a:pt x="60450" y="65970"/>
                </a:lnTo>
                <a:lnTo>
                  <a:pt x="60460" y="65960"/>
                </a:lnTo>
                <a:lnTo>
                  <a:pt x="60470" y="65960"/>
                </a:lnTo>
                <a:lnTo>
                  <a:pt x="60480" y="65940"/>
                </a:lnTo>
                <a:lnTo>
                  <a:pt x="60470" y="65920"/>
                </a:lnTo>
                <a:lnTo>
                  <a:pt x="60500" y="65880"/>
                </a:lnTo>
                <a:lnTo>
                  <a:pt x="60510" y="65860"/>
                </a:lnTo>
                <a:lnTo>
                  <a:pt x="60500" y="65810"/>
                </a:lnTo>
                <a:lnTo>
                  <a:pt x="60520" y="65790"/>
                </a:lnTo>
                <a:lnTo>
                  <a:pt x="60520" y="65780"/>
                </a:lnTo>
                <a:lnTo>
                  <a:pt x="60530" y="65760"/>
                </a:lnTo>
                <a:lnTo>
                  <a:pt x="60530" y="65750"/>
                </a:lnTo>
                <a:lnTo>
                  <a:pt x="60550" y="65730"/>
                </a:lnTo>
                <a:lnTo>
                  <a:pt x="60560" y="65630"/>
                </a:lnTo>
                <a:lnTo>
                  <a:pt x="60560" y="65600"/>
                </a:lnTo>
                <a:lnTo>
                  <a:pt x="60570" y="65570"/>
                </a:lnTo>
                <a:lnTo>
                  <a:pt x="60570" y="65520"/>
                </a:lnTo>
                <a:lnTo>
                  <a:pt x="60590" y="65450"/>
                </a:lnTo>
                <a:lnTo>
                  <a:pt x="60580" y="65440"/>
                </a:lnTo>
                <a:lnTo>
                  <a:pt x="60610" y="65430"/>
                </a:lnTo>
                <a:lnTo>
                  <a:pt x="60640" y="65410"/>
                </a:lnTo>
                <a:lnTo>
                  <a:pt x="60700" y="65400"/>
                </a:lnTo>
                <a:lnTo>
                  <a:pt x="60720" y="65390"/>
                </a:lnTo>
                <a:lnTo>
                  <a:pt x="60730" y="65370"/>
                </a:lnTo>
                <a:lnTo>
                  <a:pt x="60730" y="65350"/>
                </a:lnTo>
                <a:lnTo>
                  <a:pt x="60730" y="65340"/>
                </a:lnTo>
                <a:lnTo>
                  <a:pt x="60690" y="65340"/>
                </a:lnTo>
                <a:lnTo>
                  <a:pt x="60670" y="65320"/>
                </a:lnTo>
                <a:lnTo>
                  <a:pt x="60660" y="65290"/>
                </a:lnTo>
                <a:lnTo>
                  <a:pt x="60630" y="65270"/>
                </a:lnTo>
                <a:lnTo>
                  <a:pt x="60620" y="65270"/>
                </a:lnTo>
                <a:lnTo>
                  <a:pt x="60580" y="65260"/>
                </a:lnTo>
                <a:lnTo>
                  <a:pt x="60570" y="65260"/>
                </a:lnTo>
                <a:lnTo>
                  <a:pt x="60560" y="65260"/>
                </a:lnTo>
                <a:lnTo>
                  <a:pt x="60550" y="65250"/>
                </a:lnTo>
                <a:lnTo>
                  <a:pt x="60540" y="65250"/>
                </a:lnTo>
                <a:lnTo>
                  <a:pt x="60530" y="65240"/>
                </a:lnTo>
                <a:lnTo>
                  <a:pt x="60530" y="65230"/>
                </a:lnTo>
                <a:lnTo>
                  <a:pt x="60520" y="65230"/>
                </a:lnTo>
                <a:lnTo>
                  <a:pt x="60520" y="65190"/>
                </a:lnTo>
                <a:lnTo>
                  <a:pt x="60500" y="65160"/>
                </a:lnTo>
                <a:lnTo>
                  <a:pt x="60500" y="65140"/>
                </a:lnTo>
                <a:lnTo>
                  <a:pt x="60500" y="65130"/>
                </a:lnTo>
                <a:lnTo>
                  <a:pt x="60520" y="65110"/>
                </a:lnTo>
                <a:lnTo>
                  <a:pt x="60530" y="65100"/>
                </a:lnTo>
                <a:lnTo>
                  <a:pt x="60560" y="65090"/>
                </a:lnTo>
                <a:lnTo>
                  <a:pt x="60550" y="65040"/>
                </a:lnTo>
                <a:lnTo>
                  <a:pt x="60560" y="65030"/>
                </a:lnTo>
                <a:lnTo>
                  <a:pt x="60570" y="65010"/>
                </a:lnTo>
                <a:lnTo>
                  <a:pt x="60560" y="64990"/>
                </a:lnTo>
                <a:lnTo>
                  <a:pt x="60550" y="64980"/>
                </a:lnTo>
                <a:lnTo>
                  <a:pt x="60560" y="64980"/>
                </a:lnTo>
                <a:lnTo>
                  <a:pt x="60560" y="64960"/>
                </a:lnTo>
                <a:lnTo>
                  <a:pt x="60580" y="64910"/>
                </a:lnTo>
                <a:lnTo>
                  <a:pt x="60580" y="64890"/>
                </a:lnTo>
                <a:lnTo>
                  <a:pt x="60580" y="64880"/>
                </a:lnTo>
                <a:lnTo>
                  <a:pt x="60590" y="64860"/>
                </a:lnTo>
                <a:lnTo>
                  <a:pt x="60610" y="64850"/>
                </a:lnTo>
                <a:lnTo>
                  <a:pt x="60620" y="64850"/>
                </a:lnTo>
                <a:lnTo>
                  <a:pt x="60610" y="64850"/>
                </a:lnTo>
                <a:lnTo>
                  <a:pt x="60570" y="64790"/>
                </a:lnTo>
                <a:lnTo>
                  <a:pt x="60530" y="64740"/>
                </a:lnTo>
                <a:lnTo>
                  <a:pt x="60520" y="64730"/>
                </a:lnTo>
                <a:lnTo>
                  <a:pt x="60520" y="64720"/>
                </a:lnTo>
                <a:lnTo>
                  <a:pt x="60510" y="64700"/>
                </a:lnTo>
                <a:lnTo>
                  <a:pt x="60500" y="64680"/>
                </a:lnTo>
                <a:lnTo>
                  <a:pt x="60510" y="64650"/>
                </a:lnTo>
                <a:lnTo>
                  <a:pt x="60510" y="64630"/>
                </a:lnTo>
                <a:lnTo>
                  <a:pt x="60510" y="64610"/>
                </a:lnTo>
                <a:lnTo>
                  <a:pt x="60500" y="64600"/>
                </a:lnTo>
                <a:lnTo>
                  <a:pt x="60510" y="64590"/>
                </a:lnTo>
                <a:lnTo>
                  <a:pt x="60510" y="64580"/>
                </a:lnTo>
                <a:lnTo>
                  <a:pt x="60540" y="64570"/>
                </a:lnTo>
                <a:lnTo>
                  <a:pt x="60540" y="64560"/>
                </a:lnTo>
                <a:lnTo>
                  <a:pt x="60560" y="64540"/>
                </a:lnTo>
                <a:lnTo>
                  <a:pt x="60580" y="64560"/>
                </a:lnTo>
                <a:lnTo>
                  <a:pt x="60600" y="64560"/>
                </a:lnTo>
                <a:lnTo>
                  <a:pt x="60600" y="64550"/>
                </a:lnTo>
                <a:lnTo>
                  <a:pt x="60620" y="64530"/>
                </a:lnTo>
                <a:lnTo>
                  <a:pt x="60600" y="64490"/>
                </a:lnTo>
                <a:lnTo>
                  <a:pt x="60610" y="64480"/>
                </a:lnTo>
                <a:lnTo>
                  <a:pt x="60630" y="64460"/>
                </a:lnTo>
                <a:lnTo>
                  <a:pt x="60700" y="64430"/>
                </a:lnTo>
                <a:lnTo>
                  <a:pt x="60710" y="64420"/>
                </a:lnTo>
                <a:lnTo>
                  <a:pt x="60720" y="64400"/>
                </a:lnTo>
                <a:lnTo>
                  <a:pt x="60740" y="64390"/>
                </a:lnTo>
                <a:lnTo>
                  <a:pt x="60750" y="64380"/>
                </a:lnTo>
                <a:lnTo>
                  <a:pt x="60780" y="64310"/>
                </a:lnTo>
                <a:lnTo>
                  <a:pt x="60810" y="64220"/>
                </a:lnTo>
                <a:lnTo>
                  <a:pt x="60830" y="64210"/>
                </a:lnTo>
                <a:lnTo>
                  <a:pt x="60830" y="64180"/>
                </a:lnTo>
                <a:lnTo>
                  <a:pt x="60900" y="64140"/>
                </a:lnTo>
                <a:lnTo>
                  <a:pt x="60910" y="64130"/>
                </a:lnTo>
                <a:lnTo>
                  <a:pt x="60920" y="64120"/>
                </a:lnTo>
                <a:lnTo>
                  <a:pt x="60950" y="64020"/>
                </a:lnTo>
                <a:lnTo>
                  <a:pt x="60970" y="63990"/>
                </a:lnTo>
                <a:lnTo>
                  <a:pt x="60970" y="63950"/>
                </a:lnTo>
                <a:lnTo>
                  <a:pt x="60990" y="63930"/>
                </a:lnTo>
                <a:lnTo>
                  <a:pt x="61000" y="63920"/>
                </a:lnTo>
                <a:lnTo>
                  <a:pt x="61040" y="63920"/>
                </a:lnTo>
                <a:lnTo>
                  <a:pt x="61070" y="63930"/>
                </a:lnTo>
                <a:lnTo>
                  <a:pt x="61090" y="63910"/>
                </a:lnTo>
                <a:lnTo>
                  <a:pt x="61110" y="63900"/>
                </a:lnTo>
                <a:lnTo>
                  <a:pt x="61120" y="63890"/>
                </a:lnTo>
                <a:lnTo>
                  <a:pt x="61150" y="63890"/>
                </a:lnTo>
                <a:lnTo>
                  <a:pt x="61160" y="63900"/>
                </a:lnTo>
                <a:lnTo>
                  <a:pt x="61190" y="63890"/>
                </a:lnTo>
                <a:lnTo>
                  <a:pt x="61200" y="63890"/>
                </a:lnTo>
                <a:lnTo>
                  <a:pt x="61220" y="63900"/>
                </a:lnTo>
                <a:lnTo>
                  <a:pt x="61220" y="63940"/>
                </a:lnTo>
                <a:lnTo>
                  <a:pt x="61250" y="63930"/>
                </a:lnTo>
                <a:lnTo>
                  <a:pt x="61260" y="63920"/>
                </a:lnTo>
                <a:lnTo>
                  <a:pt x="61260" y="63910"/>
                </a:lnTo>
                <a:lnTo>
                  <a:pt x="61270" y="63890"/>
                </a:lnTo>
                <a:lnTo>
                  <a:pt x="61270" y="63870"/>
                </a:lnTo>
                <a:lnTo>
                  <a:pt x="61280" y="63830"/>
                </a:lnTo>
                <a:lnTo>
                  <a:pt x="61290" y="63820"/>
                </a:lnTo>
                <a:lnTo>
                  <a:pt x="61360" y="63830"/>
                </a:lnTo>
                <a:lnTo>
                  <a:pt x="61360" y="63790"/>
                </a:lnTo>
                <a:lnTo>
                  <a:pt x="61360" y="63780"/>
                </a:lnTo>
                <a:lnTo>
                  <a:pt x="61370" y="63750"/>
                </a:lnTo>
                <a:lnTo>
                  <a:pt x="61380" y="63700"/>
                </a:lnTo>
                <a:lnTo>
                  <a:pt x="61390" y="63670"/>
                </a:lnTo>
                <a:lnTo>
                  <a:pt x="61360" y="63660"/>
                </a:lnTo>
                <a:lnTo>
                  <a:pt x="61330" y="63650"/>
                </a:lnTo>
                <a:lnTo>
                  <a:pt x="61310" y="63630"/>
                </a:lnTo>
                <a:lnTo>
                  <a:pt x="61300" y="63610"/>
                </a:lnTo>
                <a:lnTo>
                  <a:pt x="61310" y="63590"/>
                </a:lnTo>
                <a:lnTo>
                  <a:pt x="61320" y="63580"/>
                </a:lnTo>
                <a:lnTo>
                  <a:pt x="61330" y="63570"/>
                </a:lnTo>
                <a:lnTo>
                  <a:pt x="61390" y="63540"/>
                </a:lnTo>
                <a:lnTo>
                  <a:pt x="61410" y="63520"/>
                </a:lnTo>
                <a:lnTo>
                  <a:pt x="61410" y="63510"/>
                </a:lnTo>
                <a:lnTo>
                  <a:pt x="61380" y="63490"/>
                </a:lnTo>
                <a:lnTo>
                  <a:pt x="61370" y="63470"/>
                </a:lnTo>
                <a:lnTo>
                  <a:pt x="61360" y="63460"/>
                </a:lnTo>
                <a:lnTo>
                  <a:pt x="61360" y="63440"/>
                </a:lnTo>
                <a:lnTo>
                  <a:pt x="61350" y="63400"/>
                </a:lnTo>
                <a:lnTo>
                  <a:pt x="61340" y="63400"/>
                </a:lnTo>
                <a:lnTo>
                  <a:pt x="61330" y="63390"/>
                </a:lnTo>
                <a:lnTo>
                  <a:pt x="61290" y="63400"/>
                </a:lnTo>
                <a:lnTo>
                  <a:pt x="61280" y="63400"/>
                </a:lnTo>
                <a:lnTo>
                  <a:pt x="61270" y="63390"/>
                </a:lnTo>
                <a:lnTo>
                  <a:pt x="61270" y="63370"/>
                </a:lnTo>
                <a:lnTo>
                  <a:pt x="61260" y="63340"/>
                </a:lnTo>
                <a:lnTo>
                  <a:pt x="61280" y="63320"/>
                </a:lnTo>
                <a:lnTo>
                  <a:pt x="61350" y="63320"/>
                </a:lnTo>
                <a:lnTo>
                  <a:pt x="61390" y="63320"/>
                </a:lnTo>
                <a:lnTo>
                  <a:pt x="61410" y="63290"/>
                </a:lnTo>
                <a:lnTo>
                  <a:pt x="61430" y="63270"/>
                </a:lnTo>
                <a:lnTo>
                  <a:pt x="61440" y="63250"/>
                </a:lnTo>
                <a:lnTo>
                  <a:pt x="61380" y="63210"/>
                </a:lnTo>
                <a:lnTo>
                  <a:pt x="61380" y="63190"/>
                </a:lnTo>
                <a:lnTo>
                  <a:pt x="61390" y="63150"/>
                </a:lnTo>
                <a:lnTo>
                  <a:pt x="61380" y="63130"/>
                </a:lnTo>
                <a:lnTo>
                  <a:pt x="61390" y="63120"/>
                </a:lnTo>
                <a:lnTo>
                  <a:pt x="61400" y="63120"/>
                </a:lnTo>
                <a:lnTo>
                  <a:pt x="61430" y="63120"/>
                </a:lnTo>
                <a:lnTo>
                  <a:pt x="61440" y="63120"/>
                </a:lnTo>
                <a:lnTo>
                  <a:pt x="61530" y="63140"/>
                </a:lnTo>
                <a:lnTo>
                  <a:pt x="61530" y="63150"/>
                </a:lnTo>
                <a:lnTo>
                  <a:pt x="61540" y="63160"/>
                </a:lnTo>
                <a:lnTo>
                  <a:pt x="61580" y="63160"/>
                </a:lnTo>
                <a:lnTo>
                  <a:pt x="61580" y="63190"/>
                </a:lnTo>
                <a:lnTo>
                  <a:pt x="61590" y="63200"/>
                </a:lnTo>
                <a:lnTo>
                  <a:pt x="61590" y="63220"/>
                </a:lnTo>
                <a:lnTo>
                  <a:pt x="61640" y="63240"/>
                </a:lnTo>
                <a:lnTo>
                  <a:pt x="61650" y="63240"/>
                </a:lnTo>
                <a:lnTo>
                  <a:pt x="61670" y="63280"/>
                </a:lnTo>
                <a:lnTo>
                  <a:pt x="61680" y="63320"/>
                </a:lnTo>
                <a:lnTo>
                  <a:pt x="61690" y="63330"/>
                </a:lnTo>
                <a:lnTo>
                  <a:pt x="61710" y="63350"/>
                </a:lnTo>
                <a:lnTo>
                  <a:pt x="61720" y="63350"/>
                </a:lnTo>
                <a:lnTo>
                  <a:pt x="61730" y="63400"/>
                </a:lnTo>
                <a:lnTo>
                  <a:pt x="61770" y="63470"/>
                </a:lnTo>
                <a:lnTo>
                  <a:pt x="61770" y="63480"/>
                </a:lnTo>
                <a:lnTo>
                  <a:pt x="61760" y="63490"/>
                </a:lnTo>
                <a:lnTo>
                  <a:pt x="61760" y="63500"/>
                </a:lnTo>
                <a:lnTo>
                  <a:pt x="61760" y="63510"/>
                </a:lnTo>
                <a:lnTo>
                  <a:pt x="61760" y="63520"/>
                </a:lnTo>
                <a:lnTo>
                  <a:pt x="61770" y="63560"/>
                </a:lnTo>
                <a:lnTo>
                  <a:pt x="61770" y="63580"/>
                </a:lnTo>
                <a:lnTo>
                  <a:pt x="61760" y="63590"/>
                </a:lnTo>
                <a:lnTo>
                  <a:pt x="61760" y="63600"/>
                </a:lnTo>
                <a:lnTo>
                  <a:pt x="61750" y="63600"/>
                </a:lnTo>
                <a:lnTo>
                  <a:pt x="61740" y="63610"/>
                </a:lnTo>
                <a:lnTo>
                  <a:pt x="61730" y="63620"/>
                </a:lnTo>
                <a:lnTo>
                  <a:pt x="61720" y="63640"/>
                </a:lnTo>
                <a:lnTo>
                  <a:pt x="61750" y="63660"/>
                </a:lnTo>
                <a:lnTo>
                  <a:pt x="61750" y="63670"/>
                </a:lnTo>
                <a:lnTo>
                  <a:pt x="61760" y="63670"/>
                </a:lnTo>
                <a:lnTo>
                  <a:pt x="61780" y="63660"/>
                </a:lnTo>
                <a:lnTo>
                  <a:pt x="61790" y="63680"/>
                </a:lnTo>
                <a:lnTo>
                  <a:pt x="61800" y="63680"/>
                </a:lnTo>
                <a:lnTo>
                  <a:pt x="61810" y="63690"/>
                </a:lnTo>
                <a:lnTo>
                  <a:pt x="61820" y="63680"/>
                </a:lnTo>
                <a:lnTo>
                  <a:pt x="61830" y="63680"/>
                </a:lnTo>
                <a:lnTo>
                  <a:pt x="61850" y="63690"/>
                </a:lnTo>
                <a:lnTo>
                  <a:pt x="61870" y="63690"/>
                </a:lnTo>
                <a:lnTo>
                  <a:pt x="61890" y="63670"/>
                </a:lnTo>
                <a:lnTo>
                  <a:pt x="61910" y="63670"/>
                </a:lnTo>
                <a:lnTo>
                  <a:pt x="61950" y="63670"/>
                </a:lnTo>
                <a:lnTo>
                  <a:pt x="61980" y="63690"/>
                </a:lnTo>
                <a:lnTo>
                  <a:pt x="61980" y="63700"/>
                </a:lnTo>
                <a:lnTo>
                  <a:pt x="61990" y="63710"/>
                </a:lnTo>
                <a:lnTo>
                  <a:pt x="62000" y="63710"/>
                </a:lnTo>
                <a:lnTo>
                  <a:pt x="62010" y="63710"/>
                </a:lnTo>
                <a:lnTo>
                  <a:pt x="62030" y="63720"/>
                </a:lnTo>
                <a:lnTo>
                  <a:pt x="62050" y="63730"/>
                </a:lnTo>
                <a:lnTo>
                  <a:pt x="62060" y="63730"/>
                </a:lnTo>
                <a:lnTo>
                  <a:pt x="62070" y="63730"/>
                </a:lnTo>
                <a:lnTo>
                  <a:pt x="62080" y="63730"/>
                </a:lnTo>
                <a:lnTo>
                  <a:pt x="62100" y="63750"/>
                </a:lnTo>
                <a:lnTo>
                  <a:pt x="62110" y="63750"/>
                </a:lnTo>
                <a:lnTo>
                  <a:pt x="62120" y="63750"/>
                </a:lnTo>
                <a:lnTo>
                  <a:pt x="62130" y="63740"/>
                </a:lnTo>
                <a:lnTo>
                  <a:pt x="62140" y="63750"/>
                </a:lnTo>
                <a:lnTo>
                  <a:pt x="62150" y="63760"/>
                </a:lnTo>
                <a:lnTo>
                  <a:pt x="62160" y="63790"/>
                </a:lnTo>
                <a:lnTo>
                  <a:pt x="62190" y="63790"/>
                </a:lnTo>
                <a:lnTo>
                  <a:pt x="62200" y="63810"/>
                </a:lnTo>
                <a:lnTo>
                  <a:pt x="62220" y="63830"/>
                </a:lnTo>
                <a:lnTo>
                  <a:pt x="62230" y="63840"/>
                </a:lnTo>
                <a:lnTo>
                  <a:pt x="62250" y="63850"/>
                </a:lnTo>
                <a:lnTo>
                  <a:pt x="62330" y="63870"/>
                </a:lnTo>
                <a:lnTo>
                  <a:pt x="62350" y="63860"/>
                </a:lnTo>
                <a:lnTo>
                  <a:pt x="62360" y="63860"/>
                </a:lnTo>
                <a:lnTo>
                  <a:pt x="62490" y="63870"/>
                </a:lnTo>
                <a:lnTo>
                  <a:pt x="62580" y="63810"/>
                </a:lnTo>
                <a:lnTo>
                  <a:pt x="62650" y="63820"/>
                </a:lnTo>
                <a:lnTo>
                  <a:pt x="62740" y="63840"/>
                </a:lnTo>
                <a:lnTo>
                  <a:pt x="62830" y="63850"/>
                </a:lnTo>
                <a:lnTo>
                  <a:pt x="62930" y="63850"/>
                </a:lnTo>
                <a:lnTo>
                  <a:pt x="62940" y="63850"/>
                </a:lnTo>
                <a:lnTo>
                  <a:pt x="62980" y="63850"/>
                </a:lnTo>
                <a:lnTo>
                  <a:pt x="63050" y="63820"/>
                </a:lnTo>
                <a:lnTo>
                  <a:pt x="63090" y="63800"/>
                </a:lnTo>
                <a:lnTo>
                  <a:pt x="63140" y="63570"/>
                </a:lnTo>
                <a:lnTo>
                  <a:pt x="63160" y="63540"/>
                </a:lnTo>
                <a:lnTo>
                  <a:pt x="63180" y="63530"/>
                </a:lnTo>
                <a:lnTo>
                  <a:pt x="63200" y="63530"/>
                </a:lnTo>
                <a:lnTo>
                  <a:pt x="63240" y="63570"/>
                </a:lnTo>
                <a:lnTo>
                  <a:pt x="63290" y="63640"/>
                </a:lnTo>
                <a:lnTo>
                  <a:pt x="63320" y="63650"/>
                </a:lnTo>
                <a:lnTo>
                  <a:pt x="63630" y="63510"/>
                </a:lnTo>
                <a:lnTo>
                  <a:pt x="63750" y="63500"/>
                </a:lnTo>
                <a:lnTo>
                  <a:pt x="63750" y="63490"/>
                </a:lnTo>
                <a:lnTo>
                  <a:pt x="63740" y="63470"/>
                </a:lnTo>
                <a:lnTo>
                  <a:pt x="63750" y="63400"/>
                </a:lnTo>
                <a:lnTo>
                  <a:pt x="63760" y="63400"/>
                </a:lnTo>
                <a:lnTo>
                  <a:pt x="63790" y="63390"/>
                </a:lnTo>
                <a:lnTo>
                  <a:pt x="63790" y="63380"/>
                </a:lnTo>
                <a:lnTo>
                  <a:pt x="63800" y="63380"/>
                </a:lnTo>
                <a:lnTo>
                  <a:pt x="63800" y="63360"/>
                </a:lnTo>
                <a:lnTo>
                  <a:pt x="63810" y="63360"/>
                </a:lnTo>
                <a:lnTo>
                  <a:pt x="63830" y="63350"/>
                </a:lnTo>
                <a:lnTo>
                  <a:pt x="63870" y="63380"/>
                </a:lnTo>
                <a:lnTo>
                  <a:pt x="63880" y="63370"/>
                </a:lnTo>
                <a:lnTo>
                  <a:pt x="63890" y="63370"/>
                </a:lnTo>
                <a:lnTo>
                  <a:pt x="63930" y="63360"/>
                </a:lnTo>
                <a:lnTo>
                  <a:pt x="63940" y="63360"/>
                </a:lnTo>
                <a:lnTo>
                  <a:pt x="63970" y="63370"/>
                </a:lnTo>
                <a:lnTo>
                  <a:pt x="63980" y="63360"/>
                </a:lnTo>
                <a:lnTo>
                  <a:pt x="63990" y="63340"/>
                </a:lnTo>
                <a:lnTo>
                  <a:pt x="64010" y="63340"/>
                </a:lnTo>
                <a:lnTo>
                  <a:pt x="64010" y="63330"/>
                </a:lnTo>
                <a:lnTo>
                  <a:pt x="64010" y="63320"/>
                </a:lnTo>
                <a:lnTo>
                  <a:pt x="64040" y="63310"/>
                </a:lnTo>
                <a:lnTo>
                  <a:pt x="64050" y="63300"/>
                </a:lnTo>
                <a:lnTo>
                  <a:pt x="64040" y="63270"/>
                </a:lnTo>
                <a:lnTo>
                  <a:pt x="64050" y="63270"/>
                </a:lnTo>
                <a:lnTo>
                  <a:pt x="64060" y="63250"/>
                </a:lnTo>
                <a:lnTo>
                  <a:pt x="64090" y="63250"/>
                </a:lnTo>
                <a:lnTo>
                  <a:pt x="64100" y="63240"/>
                </a:lnTo>
                <a:lnTo>
                  <a:pt x="64120" y="63240"/>
                </a:lnTo>
                <a:lnTo>
                  <a:pt x="64110" y="63210"/>
                </a:lnTo>
                <a:lnTo>
                  <a:pt x="64150" y="63210"/>
                </a:lnTo>
                <a:lnTo>
                  <a:pt x="64150" y="63200"/>
                </a:lnTo>
                <a:lnTo>
                  <a:pt x="64140" y="63190"/>
                </a:lnTo>
                <a:lnTo>
                  <a:pt x="64140" y="63180"/>
                </a:lnTo>
                <a:lnTo>
                  <a:pt x="64150" y="63180"/>
                </a:lnTo>
                <a:lnTo>
                  <a:pt x="64160" y="63170"/>
                </a:lnTo>
                <a:lnTo>
                  <a:pt x="64180" y="63160"/>
                </a:lnTo>
                <a:lnTo>
                  <a:pt x="64190" y="63160"/>
                </a:lnTo>
                <a:lnTo>
                  <a:pt x="64190" y="63150"/>
                </a:lnTo>
                <a:lnTo>
                  <a:pt x="64180" y="63130"/>
                </a:lnTo>
                <a:lnTo>
                  <a:pt x="64180" y="63120"/>
                </a:lnTo>
                <a:lnTo>
                  <a:pt x="64190" y="63110"/>
                </a:lnTo>
                <a:lnTo>
                  <a:pt x="64210" y="63100"/>
                </a:lnTo>
                <a:lnTo>
                  <a:pt x="64250" y="63060"/>
                </a:lnTo>
                <a:lnTo>
                  <a:pt x="64380" y="63070"/>
                </a:lnTo>
                <a:lnTo>
                  <a:pt x="64390" y="63070"/>
                </a:lnTo>
                <a:lnTo>
                  <a:pt x="64400" y="63070"/>
                </a:lnTo>
                <a:lnTo>
                  <a:pt x="64410" y="63060"/>
                </a:lnTo>
                <a:lnTo>
                  <a:pt x="64420" y="63050"/>
                </a:lnTo>
                <a:lnTo>
                  <a:pt x="64430" y="62990"/>
                </a:lnTo>
                <a:lnTo>
                  <a:pt x="64440" y="62960"/>
                </a:lnTo>
                <a:lnTo>
                  <a:pt x="64510" y="62910"/>
                </a:lnTo>
                <a:lnTo>
                  <a:pt x="64530" y="62890"/>
                </a:lnTo>
                <a:lnTo>
                  <a:pt x="64570" y="62830"/>
                </a:lnTo>
                <a:lnTo>
                  <a:pt x="64660" y="62790"/>
                </a:lnTo>
                <a:lnTo>
                  <a:pt x="64720" y="62760"/>
                </a:lnTo>
                <a:lnTo>
                  <a:pt x="64710" y="62710"/>
                </a:lnTo>
                <a:lnTo>
                  <a:pt x="64690" y="62610"/>
                </a:lnTo>
                <a:lnTo>
                  <a:pt x="64720" y="62550"/>
                </a:lnTo>
                <a:lnTo>
                  <a:pt x="64850" y="62430"/>
                </a:lnTo>
                <a:lnTo>
                  <a:pt x="64940" y="62400"/>
                </a:lnTo>
                <a:lnTo>
                  <a:pt x="65030" y="62390"/>
                </a:lnTo>
                <a:lnTo>
                  <a:pt x="65090" y="62390"/>
                </a:lnTo>
                <a:lnTo>
                  <a:pt x="65120" y="62370"/>
                </a:lnTo>
                <a:lnTo>
                  <a:pt x="65110" y="62280"/>
                </a:lnTo>
                <a:lnTo>
                  <a:pt x="65100" y="62200"/>
                </a:lnTo>
                <a:lnTo>
                  <a:pt x="65130" y="62170"/>
                </a:lnTo>
                <a:lnTo>
                  <a:pt x="65180" y="62150"/>
                </a:lnTo>
                <a:lnTo>
                  <a:pt x="65350" y="62140"/>
                </a:lnTo>
                <a:lnTo>
                  <a:pt x="65470" y="62140"/>
                </a:lnTo>
                <a:lnTo>
                  <a:pt x="65490" y="62140"/>
                </a:lnTo>
                <a:lnTo>
                  <a:pt x="65550" y="62090"/>
                </a:lnTo>
                <a:lnTo>
                  <a:pt x="65560" y="62030"/>
                </a:lnTo>
                <a:lnTo>
                  <a:pt x="65580" y="61980"/>
                </a:lnTo>
                <a:lnTo>
                  <a:pt x="65610" y="61950"/>
                </a:lnTo>
                <a:lnTo>
                  <a:pt x="65650" y="61940"/>
                </a:lnTo>
                <a:lnTo>
                  <a:pt x="65680" y="61950"/>
                </a:lnTo>
                <a:lnTo>
                  <a:pt x="65700" y="62000"/>
                </a:lnTo>
                <a:lnTo>
                  <a:pt x="65720" y="62000"/>
                </a:lnTo>
                <a:lnTo>
                  <a:pt x="65760" y="62020"/>
                </a:lnTo>
                <a:lnTo>
                  <a:pt x="65820" y="62030"/>
                </a:lnTo>
                <a:lnTo>
                  <a:pt x="65900" y="62040"/>
                </a:lnTo>
                <a:lnTo>
                  <a:pt x="65960" y="62080"/>
                </a:lnTo>
                <a:lnTo>
                  <a:pt x="66030" y="62090"/>
                </a:lnTo>
                <a:lnTo>
                  <a:pt x="66050" y="62100"/>
                </a:lnTo>
                <a:lnTo>
                  <a:pt x="66100" y="62110"/>
                </a:lnTo>
                <a:lnTo>
                  <a:pt x="66120" y="62110"/>
                </a:lnTo>
                <a:lnTo>
                  <a:pt x="66200" y="62060"/>
                </a:lnTo>
                <a:lnTo>
                  <a:pt x="66270" y="62030"/>
                </a:lnTo>
                <a:lnTo>
                  <a:pt x="66310" y="62020"/>
                </a:lnTo>
                <a:lnTo>
                  <a:pt x="66370" y="62060"/>
                </a:lnTo>
                <a:lnTo>
                  <a:pt x="66440" y="62130"/>
                </a:lnTo>
                <a:lnTo>
                  <a:pt x="66500" y="62200"/>
                </a:lnTo>
                <a:lnTo>
                  <a:pt x="66590" y="62260"/>
                </a:lnTo>
                <a:lnTo>
                  <a:pt x="66670" y="62270"/>
                </a:lnTo>
                <a:lnTo>
                  <a:pt x="66710" y="62300"/>
                </a:lnTo>
                <a:lnTo>
                  <a:pt x="66750" y="62360"/>
                </a:lnTo>
                <a:lnTo>
                  <a:pt x="66800" y="62420"/>
                </a:lnTo>
                <a:lnTo>
                  <a:pt x="66840" y="62460"/>
                </a:lnTo>
                <a:lnTo>
                  <a:pt x="66880" y="62480"/>
                </a:lnTo>
                <a:lnTo>
                  <a:pt x="66880" y="62530"/>
                </a:lnTo>
                <a:lnTo>
                  <a:pt x="66880" y="62590"/>
                </a:lnTo>
                <a:lnTo>
                  <a:pt x="66860" y="62660"/>
                </a:lnTo>
                <a:lnTo>
                  <a:pt x="66920" y="62670"/>
                </a:lnTo>
                <a:lnTo>
                  <a:pt x="67020" y="62660"/>
                </a:lnTo>
                <a:lnTo>
                  <a:pt x="67050" y="62660"/>
                </a:lnTo>
                <a:lnTo>
                  <a:pt x="67060" y="62650"/>
                </a:lnTo>
                <a:lnTo>
                  <a:pt x="67070" y="62640"/>
                </a:lnTo>
                <a:lnTo>
                  <a:pt x="67090" y="62630"/>
                </a:lnTo>
                <a:lnTo>
                  <a:pt x="67130" y="62610"/>
                </a:lnTo>
                <a:lnTo>
                  <a:pt x="67190" y="62590"/>
                </a:lnTo>
                <a:lnTo>
                  <a:pt x="67240" y="62570"/>
                </a:lnTo>
                <a:lnTo>
                  <a:pt x="67280" y="62520"/>
                </a:lnTo>
                <a:lnTo>
                  <a:pt x="67300" y="62510"/>
                </a:lnTo>
                <a:lnTo>
                  <a:pt x="67320" y="62490"/>
                </a:lnTo>
                <a:lnTo>
                  <a:pt x="67340" y="62480"/>
                </a:lnTo>
                <a:lnTo>
                  <a:pt x="67390" y="62440"/>
                </a:lnTo>
                <a:lnTo>
                  <a:pt x="67410" y="62430"/>
                </a:lnTo>
                <a:lnTo>
                  <a:pt x="67420" y="62420"/>
                </a:lnTo>
                <a:lnTo>
                  <a:pt x="67450" y="62390"/>
                </a:lnTo>
                <a:lnTo>
                  <a:pt x="67500" y="62310"/>
                </a:lnTo>
                <a:lnTo>
                  <a:pt x="67520" y="62300"/>
                </a:lnTo>
                <a:lnTo>
                  <a:pt x="67530" y="62300"/>
                </a:lnTo>
                <a:lnTo>
                  <a:pt x="67550" y="62290"/>
                </a:lnTo>
                <a:lnTo>
                  <a:pt x="67580" y="62270"/>
                </a:lnTo>
                <a:lnTo>
                  <a:pt x="67540" y="62230"/>
                </a:lnTo>
                <a:lnTo>
                  <a:pt x="67540" y="62220"/>
                </a:lnTo>
                <a:lnTo>
                  <a:pt x="67530" y="62200"/>
                </a:lnTo>
                <a:lnTo>
                  <a:pt x="67530" y="62190"/>
                </a:lnTo>
                <a:lnTo>
                  <a:pt x="67540" y="62190"/>
                </a:lnTo>
                <a:lnTo>
                  <a:pt x="67560" y="62170"/>
                </a:lnTo>
                <a:lnTo>
                  <a:pt x="67560" y="62160"/>
                </a:lnTo>
                <a:lnTo>
                  <a:pt x="67560" y="62150"/>
                </a:lnTo>
                <a:lnTo>
                  <a:pt x="67540" y="62100"/>
                </a:lnTo>
                <a:lnTo>
                  <a:pt x="67590" y="62010"/>
                </a:lnTo>
                <a:lnTo>
                  <a:pt x="67620" y="61980"/>
                </a:lnTo>
                <a:lnTo>
                  <a:pt x="67630" y="61980"/>
                </a:lnTo>
                <a:lnTo>
                  <a:pt x="67640" y="61960"/>
                </a:lnTo>
                <a:lnTo>
                  <a:pt x="67640" y="61950"/>
                </a:lnTo>
                <a:lnTo>
                  <a:pt x="67650" y="61940"/>
                </a:lnTo>
                <a:lnTo>
                  <a:pt x="67650" y="61900"/>
                </a:lnTo>
                <a:lnTo>
                  <a:pt x="67650" y="61880"/>
                </a:lnTo>
                <a:lnTo>
                  <a:pt x="67670" y="61790"/>
                </a:lnTo>
                <a:lnTo>
                  <a:pt x="67660" y="61730"/>
                </a:lnTo>
                <a:lnTo>
                  <a:pt x="67650" y="61700"/>
                </a:lnTo>
                <a:lnTo>
                  <a:pt x="67620" y="61640"/>
                </a:lnTo>
                <a:lnTo>
                  <a:pt x="67610" y="61630"/>
                </a:lnTo>
                <a:lnTo>
                  <a:pt x="67570" y="61620"/>
                </a:lnTo>
                <a:lnTo>
                  <a:pt x="67570" y="61600"/>
                </a:lnTo>
                <a:lnTo>
                  <a:pt x="67560" y="61590"/>
                </a:lnTo>
                <a:lnTo>
                  <a:pt x="67560" y="61570"/>
                </a:lnTo>
                <a:lnTo>
                  <a:pt x="67540" y="61560"/>
                </a:lnTo>
                <a:lnTo>
                  <a:pt x="67490" y="61560"/>
                </a:lnTo>
                <a:lnTo>
                  <a:pt x="67480" y="61550"/>
                </a:lnTo>
                <a:lnTo>
                  <a:pt x="67460" y="61520"/>
                </a:lnTo>
                <a:lnTo>
                  <a:pt x="67430" y="61490"/>
                </a:lnTo>
                <a:lnTo>
                  <a:pt x="67420" y="61490"/>
                </a:lnTo>
                <a:lnTo>
                  <a:pt x="67400" y="61490"/>
                </a:lnTo>
                <a:lnTo>
                  <a:pt x="67400" y="61440"/>
                </a:lnTo>
                <a:lnTo>
                  <a:pt x="67390" y="61410"/>
                </a:lnTo>
                <a:lnTo>
                  <a:pt x="67380" y="61410"/>
                </a:lnTo>
                <a:lnTo>
                  <a:pt x="67370" y="61410"/>
                </a:lnTo>
                <a:lnTo>
                  <a:pt x="67350" y="61420"/>
                </a:lnTo>
                <a:lnTo>
                  <a:pt x="67340" y="61420"/>
                </a:lnTo>
                <a:lnTo>
                  <a:pt x="67330" y="61420"/>
                </a:lnTo>
                <a:lnTo>
                  <a:pt x="67320" y="61400"/>
                </a:lnTo>
                <a:lnTo>
                  <a:pt x="67320" y="61390"/>
                </a:lnTo>
                <a:lnTo>
                  <a:pt x="67300" y="61360"/>
                </a:lnTo>
                <a:lnTo>
                  <a:pt x="67270" y="61350"/>
                </a:lnTo>
                <a:lnTo>
                  <a:pt x="67260" y="61350"/>
                </a:lnTo>
                <a:lnTo>
                  <a:pt x="67250" y="61360"/>
                </a:lnTo>
                <a:lnTo>
                  <a:pt x="67220" y="61390"/>
                </a:lnTo>
                <a:lnTo>
                  <a:pt x="67210" y="61390"/>
                </a:lnTo>
                <a:lnTo>
                  <a:pt x="67200" y="61390"/>
                </a:lnTo>
                <a:lnTo>
                  <a:pt x="67150" y="61360"/>
                </a:lnTo>
                <a:lnTo>
                  <a:pt x="67150" y="61350"/>
                </a:lnTo>
                <a:lnTo>
                  <a:pt x="67140" y="61340"/>
                </a:lnTo>
                <a:lnTo>
                  <a:pt x="67130" y="61340"/>
                </a:lnTo>
                <a:lnTo>
                  <a:pt x="67130" y="61330"/>
                </a:lnTo>
                <a:lnTo>
                  <a:pt x="67120" y="61330"/>
                </a:lnTo>
                <a:lnTo>
                  <a:pt x="67090" y="61300"/>
                </a:lnTo>
                <a:lnTo>
                  <a:pt x="67060" y="61270"/>
                </a:lnTo>
                <a:lnTo>
                  <a:pt x="67020" y="61240"/>
                </a:lnTo>
                <a:lnTo>
                  <a:pt x="67020" y="61230"/>
                </a:lnTo>
                <a:lnTo>
                  <a:pt x="67010" y="61230"/>
                </a:lnTo>
                <a:lnTo>
                  <a:pt x="66990" y="61200"/>
                </a:lnTo>
                <a:lnTo>
                  <a:pt x="66940" y="61140"/>
                </a:lnTo>
                <a:lnTo>
                  <a:pt x="66940" y="61120"/>
                </a:lnTo>
                <a:lnTo>
                  <a:pt x="66940" y="61110"/>
                </a:lnTo>
                <a:lnTo>
                  <a:pt x="66940" y="61100"/>
                </a:lnTo>
                <a:lnTo>
                  <a:pt x="66930" y="61090"/>
                </a:lnTo>
                <a:lnTo>
                  <a:pt x="66910" y="61070"/>
                </a:lnTo>
                <a:lnTo>
                  <a:pt x="66900" y="61060"/>
                </a:lnTo>
                <a:lnTo>
                  <a:pt x="66860" y="61060"/>
                </a:lnTo>
                <a:lnTo>
                  <a:pt x="66840" y="61050"/>
                </a:lnTo>
                <a:lnTo>
                  <a:pt x="66820" y="61010"/>
                </a:lnTo>
                <a:lnTo>
                  <a:pt x="66810" y="61010"/>
                </a:lnTo>
                <a:lnTo>
                  <a:pt x="66780" y="61010"/>
                </a:lnTo>
                <a:lnTo>
                  <a:pt x="66780" y="60990"/>
                </a:lnTo>
                <a:lnTo>
                  <a:pt x="66770" y="60960"/>
                </a:lnTo>
                <a:lnTo>
                  <a:pt x="66750" y="60950"/>
                </a:lnTo>
                <a:lnTo>
                  <a:pt x="66750" y="60940"/>
                </a:lnTo>
                <a:lnTo>
                  <a:pt x="66740" y="60920"/>
                </a:lnTo>
                <a:lnTo>
                  <a:pt x="66790" y="60900"/>
                </a:lnTo>
                <a:lnTo>
                  <a:pt x="66810" y="60870"/>
                </a:lnTo>
                <a:lnTo>
                  <a:pt x="66860" y="60830"/>
                </a:lnTo>
                <a:lnTo>
                  <a:pt x="66900" y="60790"/>
                </a:lnTo>
                <a:lnTo>
                  <a:pt x="66900" y="60760"/>
                </a:lnTo>
                <a:lnTo>
                  <a:pt x="66900" y="60690"/>
                </a:lnTo>
                <a:lnTo>
                  <a:pt x="66880" y="60620"/>
                </a:lnTo>
                <a:lnTo>
                  <a:pt x="66860" y="60520"/>
                </a:lnTo>
                <a:lnTo>
                  <a:pt x="66840" y="60410"/>
                </a:lnTo>
                <a:lnTo>
                  <a:pt x="66850" y="60370"/>
                </a:lnTo>
                <a:lnTo>
                  <a:pt x="67200" y="60250"/>
                </a:lnTo>
                <a:lnTo>
                  <a:pt x="67240" y="60240"/>
                </a:lnTo>
                <a:lnTo>
                  <a:pt x="67270" y="60230"/>
                </a:lnTo>
                <a:lnTo>
                  <a:pt x="67280" y="60230"/>
                </a:lnTo>
                <a:lnTo>
                  <a:pt x="67290" y="60240"/>
                </a:lnTo>
                <a:lnTo>
                  <a:pt x="67420" y="60330"/>
                </a:lnTo>
                <a:lnTo>
                  <a:pt x="67480" y="60330"/>
                </a:lnTo>
                <a:lnTo>
                  <a:pt x="67540" y="60320"/>
                </a:lnTo>
                <a:lnTo>
                  <a:pt x="67700" y="60240"/>
                </a:lnTo>
                <a:lnTo>
                  <a:pt x="67760" y="60210"/>
                </a:lnTo>
                <a:lnTo>
                  <a:pt x="67790" y="60230"/>
                </a:lnTo>
                <a:lnTo>
                  <a:pt x="67800" y="60280"/>
                </a:lnTo>
                <a:lnTo>
                  <a:pt x="67840" y="60290"/>
                </a:lnTo>
                <a:lnTo>
                  <a:pt x="67880" y="60280"/>
                </a:lnTo>
                <a:lnTo>
                  <a:pt x="68000" y="60270"/>
                </a:lnTo>
                <a:lnTo>
                  <a:pt x="68020" y="60230"/>
                </a:lnTo>
                <a:lnTo>
                  <a:pt x="68060" y="60200"/>
                </a:lnTo>
                <a:lnTo>
                  <a:pt x="68080" y="60200"/>
                </a:lnTo>
                <a:lnTo>
                  <a:pt x="68110" y="60180"/>
                </a:lnTo>
                <a:lnTo>
                  <a:pt x="68110" y="60170"/>
                </a:lnTo>
                <a:lnTo>
                  <a:pt x="68120" y="60170"/>
                </a:lnTo>
                <a:lnTo>
                  <a:pt x="68200" y="60150"/>
                </a:lnTo>
                <a:lnTo>
                  <a:pt x="68240" y="60140"/>
                </a:lnTo>
                <a:lnTo>
                  <a:pt x="68290" y="60140"/>
                </a:lnTo>
                <a:lnTo>
                  <a:pt x="68300" y="60140"/>
                </a:lnTo>
                <a:lnTo>
                  <a:pt x="68310" y="60140"/>
                </a:lnTo>
                <a:lnTo>
                  <a:pt x="68310" y="60130"/>
                </a:lnTo>
                <a:lnTo>
                  <a:pt x="68320" y="60120"/>
                </a:lnTo>
                <a:lnTo>
                  <a:pt x="68330" y="60110"/>
                </a:lnTo>
                <a:lnTo>
                  <a:pt x="68360" y="60130"/>
                </a:lnTo>
                <a:lnTo>
                  <a:pt x="68470" y="60120"/>
                </a:lnTo>
                <a:lnTo>
                  <a:pt x="68500" y="60090"/>
                </a:lnTo>
                <a:lnTo>
                  <a:pt x="68640" y="60070"/>
                </a:lnTo>
                <a:lnTo>
                  <a:pt x="68670" y="60060"/>
                </a:lnTo>
                <a:lnTo>
                  <a:pt x="68690" y="60050"/>
                </a:lnTo>
                <a:lnTo>
                  <a:pt x="68690" y="60040"/>
                </a:lnTo>
                <a:lnTo>
                  <a:pt x="68700" y="60030"/>
                </a:lnTo>
                <a:lnTo>
                  <a:pt x="68720" y="59960"/>
                </a:lnTo>
                <a:lnTo>
                  <a:pt x="68720" y="59950"/>
                </a:lnTo>
                <a:lnTo>
                  <a:pt x="68730" y="59950"/>
                </a:lnTo>
                <a:lnTo>
                  <a:pt x="68730" y="59940"/>
                </a:lnTo>
                <a:lnTo>
                  <a:pt x="68740" y="59940"/>
                </a:lnTo>
                <a:lnTo>
                  <a:pt x="68750" y="59940"/>
                </a:lnTo>
                <a:lnTo>
                  <a:pt x="68770" y="59940"/>
                </a:lnTo>
                <a:lnTo>
                  <a:pt x="68780" y="59930"/>
                </a:lnTo>
                <a:lnTo>
                  <a:pt x="68790" y="59930"/>
                </a:lnTo>
                <a:lnTo>
                  <a:pt x="68800" y="59900"/>
                </a:lnTo>
                <a:lnTo>
                  <a:pt x="68820" y="59890"/>
                </a:lnTo>
                <a:lnTo>
                  <a:pt x="68840" y="59890"/>
                </a:lnTo>
                <a:lnTo>
                  <a:pt x="68880" y="59890"/>
                </a:lnTo>
                <a:lnTo>
                  <a:pt x="68910" y="59880"/>
                </a:lnTo>
                <a:lnTo>
                  <a:pt x="68950" y="59840"/>
                </a:lnTo>
                <a:lnTo>
                  <a:pt x="68960" y="59830"/>
                </a:lnTo>
                <a:lnTo>
                  <a:pt x="68990" y="59830"/>
                </a:lnTo>
                <a:lnTo>
                  <a:pt x="69000" y="59820"/>
                </a:lnTo>
                <a:lnTo>
                  <a:pt x="69030" y="59820"/>
                </a:lnTo>
                <a:lnTo>
                  <a:pt x="69070" y="59790"/>
                </a:lnTo>
                <a:lnTo>
                  <a:pt x="69100" y="59790"/>
                </a:lnTo>
                <a:lnTo>
                  <a:pt x="69110" y="59780"/>
                </a:lnTo>
                <a:lnTo>
                  <a:pt x="69150" y="59780"/>
                </a:lnTo>
                <a:lnTo>
                  <a:pt x="69200" y="59760"/>
                </a:lnTo>
                <a:lnTo>
                  <a:pt x="69210" y="59750"/>
                </a:lnTo>
                <a:lnTo>
                  <a:pt x="69240" y="59730"/>
                </a:lnTo>
                <a:lnTo>
                  <a:pt x="69260" y="59690"/>
                </a:lnTo>
                <a:lnTo>
                  <a:pt x="69270" y="59680"/>
                </a:lnTo>
                <a:lnTo>
                  <a:pt x="69300" y="59650"/>
                </a:lnTo>
                <a:lnTo>
                  <a:pt x="69310" y="59650"/>
                </a:lnTo>
                <a:lnTo>
                  <a:pt x="69320" y="59590"/>
                </a:lnTo>
                <a:lnTo>
                  <a:pt x="69280" y="59560"/>
                </a:lnTo>
                <a:lnTo>
                  <a:pt x="69270" y="59550"/>
                </a:lnTo>
                <a:lnTo>
                  <a:pt x="69260" y="59540"/>
                </a:lnTo>
                <a:lnTo>
                  <a:pt x="69270" y="59530"/>
                </a:lnTo>
                <a:lnTo>
                  <a:pt x="69300" y="59520"/>
                </a:lnTo>
                <a:lnTo>
                  <a:pt x="69370" y="59500"/>
                </a:lnTo>
                <a:lnTo>
                  <a:pt x="69380" y="59490"/>
                </a:lnTo>
                <a:lnTo>
                  <a:pt x="69390" y="59490"/>
                </a:lnTo>
                <a:lnTo>
                  <a:pt x="69440" y="59500"/>
                </a:lnTo>
                <a:lnTo>
                  <a:pt x="69480" y="59510"/>
                </a:lnTo>
                <a:lnTo>
                  <a:pt x="69520" y="59550"/>
                </a:lnTo>
                <a:lnTo>
                  <a:pt x="69560" y="59580"/>
                </a:lnTo>
                <a:lnTo>
                  <a:pt x="69620" y="59590"/>
                </a:lnTo>
                <a:lnTo>
                  <a:pt x="69650" y="59610"/>
                </a:lnTo>
                <a:lnTo>
                  <a:pt x="69700" y="59650"/>
                </a:lnTo>
                <a:lnTo>
                  <a:pt x="69780" y="59690"/>
                </a:lnTo>
                <a:lnTo>
                  <a:pt x="69790" y="59700"/>
                </a:lnTo>
                <a:lnTo>
                  <a:pt x="69850" y="59750"/>
                </a:lnTo>
                <a:lnTo>
                  <a:pt x="69910" y="59780"/>
                </a:lnTo>
                <a:lnTo>
                  <a:pt x="69920" y="59790"/>
                </a:lnTo>
                <a:lnTo>
                  <a:pt x="69940" y="59820"/>
                </a:lnTo>
                <a:lnTo>
                  <a:pt x="69980" y="59850"/>
                </a:lnTo>
                <a:lnTo>
                  <a:pt x="69960" y="59920"/>
                </a:lnTo>
                <a:lnTo>
                  <a:pt x="69960" y="59990"/>
                </a:lnTo>
                <a:lnTo>
                  <a:pt x="69980" y="60020"/>
                </a:lnTo>
                <a:lnTo>
                  <a:pt x="70010" y="60070"/>
                </a:lnTo>
                <a:lnTo>
                  <a:pt x="70070" y="60120"/>
                </a:lnTo>
                <a:lnTo>
                  <a:pt x="70090" y="60110"/>
                </a:lnTo>
                <a:lnTo>
                  <a:pt x="70110" y="60010"/>
                </a:lnTo>
                <a:lnTo>
                  <a:pt x="70120" y="59990"/>
                </a:lnTo>
                <a:lnTo>
                  <a:pt x="70120" y="59940"/>
                </a:lnTo>
                <a:lnTo>
                  <a:pt x="70140" y="59850"/>
                </a:lnTo>
                <a:lnTo>
                  <a:pt x="70180" y="59830"/>
                </a:lnTo>
                <a:lnTo>
                  <a:pt x="70230" y="59780"/>
                </a:lnTo>
                <a:lnTo>
                  <a:pt x="70280" y="59780"/>
                </a:lnTo>
                <a:lnTo>
                  <a:pt x="70300" y="59810"/>
                </a:lnTo>
                <a:lnTo>
                  <a:pt x="70330" y="60040"/>
                </a:lnTo>
                <a:lnTo>
                  <a:pt x="70340" y="60060"/>
                </a:lnTo>
                <a:lnTo>
                  <a:pt x="70380" y="60070"/>
                </a:lnTo>
                <a:lnTo>
                  <a:pt x="70420" y="60070"/>
                </a:lnTo>
                <a:lnTo>
                  <a:pt x="70470" y="60080"/>
                </a:lnTo>
                <a:lnTo>
                  <a:pt x="70490" y="60100"/>
                </a:lnTo>
                <a:lnTo>
                  <a:pt x="70510" y="60160"/>
                </a:lnTo>
                <a:lnTo>
                  <a:pt x="70550" y="60220"/>
                </a:lnTo>
                <a:lnTo>
                  <a:pt x="70610" y="60220"/>
                </a:lnTo>
                <a:lnTo>
                  <a:pt x="70650" y="60210"/>
                </a:lnTo>
                <a:lnTo>
                  <a:pt x="70700" y="60190"/>
                </a:lnTo>
                <a:lnTo>
                  <a:pt x="70740" y="60170"/>
                </a:lnTo>
                <a:lnTo>
                  <a:pt x="70760" y="60220"/>
                </a:lnTo>
                <a:lnTo>
                  <a:pt x="70700" y="60330"/>
                </a:lnTo>
                <a:lnTo>
                  <a:pt x="70660" y="60390"/>
                </a:lnTo>
                <a:lnTo>
                  <a:pt x="70510" y="60610"/>
                </a:lnTo>
                <a:lnTo>
                  <a:pt x="70490" y="60650"/>
                </a:lnTo>
                <a:lnTo>
                  <a:pt x="70470" y="60760"/>
                </a:lnTo>
                <a:lnTo>
                  <a:pt x="70450" y="60800"/>
                </a:lnTo>
                <a:lnTo>
                  <a:pt x="70400" y="60830"/>
                </a:lnTo>
                <a:lnTo>
                  <a:pt x="70320" y="60880"/>
                </a:lnTo>
                <a:lnTo>
                  <a:pt x="70250" y="60890"/>
                </a:lnTo>
                <a:lnTo>
                  <a:pt x="70210" y="60860"/>
                </a:lnTo>
                <a:lnTo>
                  <a:pt x="70180" y="60840"/>
                </a:lnTo>
                <a:lnTo>
                  <a:pt x="70150" y="60830"/>
                </a:lnTo>
                <a:lnTo>
                  <a:pt x="70130" y="60860"/>
                </a:lnTo>
                <a:lnTo>
                  <a:pt x="70110" y="60930"/>
                </a:lnTo>
                <a:lnTo>
                  <a:pt x="70130" y="60990"/>
                </a:lnTo>
                <a:lnTo>
                  <a:pt x="70130" y="61020"/>
                </a:lnTo>
                <a:lnTo>
                  <a:pt x="70090" y="61020"/>
                </a:lnTo>
                <a:lnTo>
                  <a:pt x="70020" y="61020"/>
                </a:lnTo>
                <a:lnTo>
                  <a:pt x="69940" y="61010"/>
                </a:lnTo>
                <a:lnTo>
                  <a:pt x="69930" y="61030"/>
                </a:lnTo>
                <a:lnTo>
                  <a:pt x="69960" y="61280"/>
                </a:lnTo>
                <a:lnTo>
                  <a:pt x="69960" y="61330"/>
                </a:lnTo>
                <a:lnTo>
                  <a:pt x="69960" y="61370"/>
                </a:lnTo>
                <a:lnTo>
                  <a:pt x="69930" y="61410"/>
                </a:lnTo>
                <a:lnTo>
                  <a:pt x="69870" y="61460"/>
                </a:lnTo>
                <a:lnTo>
                  <a:pt x="69890" y="61490"/>
                </a:lnTo>
                <a:lnTo>
                  <a:pt x="69900" y="61570"/>
                </a:lnTo>
                <a:lnTo>
                  <a:pt x="69890" y="61630"/>
                </a:lnTo>
                <a:lnTo>
                  <a:pt x="69890" y="61680"/>
                </a:lnTo>
                <a:lnTo>
                  <a:pt x="69980" y="61690"/>
                </a:lnTo>
                <a:lnTo>
                  <a:pt x="70040" y="61690"/>
                </a:lnTo>
                <a:lnTo>
                  <a:pt x="70130" y="61700"/>
                </a:lnTo>
                <a:lnTo>
                  <a:pt x="70160" y="61740"/>
                </a:lnTo>
                <a:lnTo>
                  <a:pt x="70200" y="61790"/>
                </a:lnTo>
                <a:lnTo>
                  <a:pt x="70250" y="61890"/>
                </a:lnTo>
                <a:lnTo>
                  <a:pt x="70280" y="61930"/>
                </a:lnTo>
                <a:lnTo>
                  <a:pt x="70270" y="62010"/>
                </a:lnTo>
                <a:lnTo>
                  <a:pt x="70260" y="62070"/>
                </a:lnTo>
                <a:lnTo>
                  <a:pt x="70230" y="62160"/>
                </a:lnTo>
                <a:lnTo>
                  <a:pt x="70250" y="62210"/>
                </a:lnTo>
                <a:lnTo>
                  <a:pt x="70350" y="62220"/>
                </a:lnTo>
                <a:lnTo>
                  <a:pt x="70370" y="62270"/>
                </a:lnTo>
                <a:lnTo>
                  <a:pt x="70360" y="62340"/>
                </a:lnTo>
                <a:lnTo>
                  <a:pt x="70360" y="62360"/>
                </a:lnTo>
                <a:lnTo>
                  <a:pt x="70380" y="62400"/>
                </a:lnTo>
                <a:lnTo>
                  <a:pt x="70490" y="62440"/>
                </a:lnTo>
                <a:lnTo>
                  <a:pt x="70610" y="62460"/>
                </a:lnTo>
                <a:lnTo>
                  <a:pt x="70640" y="62580"/>
                </a:lnTo>
                <a:lnTo>
                  <a:pt x="70680" y="62580"/>
                </a:lnTo>
                <a:lnTo>
                  <a:pt x="70710" y="62590"/>
                </a:lnTo>
                <a:lnTo>
                  <a:pt x="70740" y="62600"/>
                </a:lnTo>
                <a:lnTo>
                  <a:pt x="70780" y="62590"/>
                </a:lnTo>
                <a:lnTo>
                  <a:pt x="70800" y="62610"/>
                </a:lnTo>
                <a:lnTo>
                  <a:pt x="70820" y="62610"/>
                </a:lnTo>
                <a:lnTo>
                  <a:pt x="70840" y="62610"/>
                </a:lnTo>
                <a:lnTo>
                  <a:pt x="70840" y="62700"/>
                </a:lnTo>
                <a:lnTo>
                  <a:pt x="70740" y="62700"/>
                </a:lnTo>
                <a:lnTo>
                  <a:pt x="70650" y="62680"/>
                </a:lnTo>
                <a:lnTo>
                  <a:pt x="70650" y="62730"/>
                </a:lnTo>
                <a:lnTo>
                  <a:pt x="70620" y="62810"/>
                </a:lnTo>
                <a:lnTo>
                  <a:pt x="70580" y="62840"/>
                </a:lnTo>
                <a:lnTo>
                  <a:pt x="70590" y="62890"/>
                </a:lnTo>
                <a:lnTo>
                  <a:pt x="70560" y="62940"/>
                </a:lnTo>
                <a:lnTo>
                  <a:pt x="70530" y="62950"/>
                </a:lnTo>
                <a:lnTo>
                  <a:pt x="70420" y="62970"/>
                </a:lnTo>
                <a:lnTo>
                  <a:pt x="70380" y="63010"/>
                </a:lnTo>
                <a:lnTo>
                  <a:pt x="70400" y="63060"/>
                </a:lnTo>
                <a:lnTo>
                  <a:pt x="70450" y="63110"/>
                </a:lnTo>
                <a:lnTo>
                  <a:pt x="70550" y="63140"/>
                </a:lnTo>
                <a:lnTo>
                  <a:pt x="70630" y="63150"/>
                </a:lnTo>
                <a:lnTo>
                  <a:pt x="70720" y="63160"/>
                </a:lnTo>
                <a:lnTo>
                  <a:pt x="70740" y="63190"/>
                </a:lnTo>
                <a:lnTo>
                  <a:pt x="70740" y="63220"/>
                </a:lnTo>
                <a:lnTo>
                  <a:pt x="70720" y="63260"/>
                </a:lnTo>
                <a:lnTo>
                  <a:pt x="70690" y="63280"/>
                </a:lnTo>
                <a:lnTo>
                  <a:pt x="70670" y="63310"/>
                </a:lnTo>
                <a:lnTo>
                  <a:pt x="70650" y="63340"/>
                </a:lnTo>
                <a:lnTo>
                  <a:pt x="70690" y="63400"/>
                </a:lnTo>
                <a:lnTo>
                  <a:pt x="70720" y="63410"/>
                </a:lnTo>
                <a:lnTo>
                  <a:pt x="70760" y="63410"/>
                </a:lnTo>
                <a:lnTo>
                  <a:pt x="70850" y="63410"/>
                </a:lnTo>
                <a:lnTo>
                  <a:pt x="70920" y="63410"/>
                </a:lnTo>
                <a:lnTo>
                  <a:pt x="71040" y="63320"/>
                </a:lnTo>
                <a:lnTo>
                  <a:pt x="71100" y="63320"/>
                </a:lnTo>
                <a:lnTo>
                  <a:pt x="71170" y="63320"/>
                </a:lnTo>
                <a:lnTo>
                  <a:pt x="71240" y="63320"/>
                </a:lnTo>
                <a:lnTo>
                  <a:pt x="71250" y="63360"/>
                </a:lnTo>
                <a:lnTo>
                  <a:pt x="71250" y="63440"/>
                </a:lnTo>
                <a:lnTo>
                  <a:pt x="71250" y="63460"/>
                </a:lnTo>
                <a:lnTo>
                  <a:pt x="71240" y="63490"/>
                </a:lnTo>
                <a:lnTo>
                  <a:pt x="71230" y="63500"/>
                </a:lnTo>
                <a:lnTo>
                  <a:pt x="71220" y="63530"/>
                </a:lnTo>
                <a:lnTo>
                  <a:pt x="71230" y="63540"/>
                </a:lnTo>
                <a:lnTo>
                  <a:pt x="71240" y="63560"/>
                </a:lnTo>
                <a:lnTo>
                  <a:pt x="71270" y="63610"/>
                </a:lnTo>
                <a:lnTo>
                  <a:pt x="71280" y="63660"/>
                </a:lnTo>
                <a:lnTo>
                  <a:pt x="71320" y="63740"/>
                </a:lnTo>
                <a:lnTo>
                  <a:pt x="71370" y="63760"/>
                </a:lnTo>
                <a:lnTo>
                  <a:pt x="71450" y="63790"/>
                </a:lnTo>
                <a:lnTo>
                  <a:pt x="71490" y="63800"/>
                </a:lnTo>
                <a:lnTo>
                  <a:pt x="71530" y="63800"/>
                </a:lnTo>
                <a:lnTo>
                  <a:pt x="71570" y="63770"/>
                </a:lnTo>
                <a:lnTo>
                  <a:pt x="71620" y="63650"/>
                </a:lnTo>
                <a:lnTo>
                  <a:pt x="71700" y="63690"/>
                </a:lnTo>
                <a:lnTo>
                  <a:pt x="71820" y="63800"/>
                </a:lnTo>
                <a:lnTo>
                  <a:pt x="71930" y="63830"/>
                </a:lnTo>
                <a:lnTo>
                  <a:pt x="72010" y="63830"/>
                </a:lnTo>
                <a:lnTo>
                  <a:pt x="72060" y="63840"/>
                </a:lnTo>
                <a:lnTo>
                  <a:pt x="72110" y="63840"/>
                </a:lnTo>
                <a:lnTo>
                  <a:pt x="72170" y="63810"/>
                </a:lnTo>
                <a:lnTo>
                  <a:pt x="72170" y="63790"/>
                </a:lnTo>
                <a:lnTo>
                  <a:pt x="72180" y="63780"/>
                </a:lnTo>
                <a:lnTo>
                  <a:pt x="72200" y="63770"/>
                </a:lnTo>
                <a:lnTo>
                  <a:pt x="72240" y="63770"/>
                </a:lnTo>
                <a:lnTo>
                  <a:pt x="72270" y="63780"/>
                </a:lnTo>
                <a:lnTo>
                  <a:pt x="72290" y="63790"/>
                </a:lnTo>
                <a:lnTo>
                  <a:pt x="72310" y="63810"/>
                </a:lnTo>
                <a:lnTo>
                  <a:pt x="72380" y="63830"/>
                </a:lnTo>
                <a:lnTo>
                  <a:pt x="72430" y="63860"/>
                </a:lnTo>
                <a:lnTo>
                  <a:pt x="72460" y="63870"/>
                </a:lnTo>
                <a:lnTo>
                  <a:pt x="72510" y="63890"/>
                </a:lnTo>
                <a:lnTo>
                  <a:pt x="72480" y="64030"/>
                </a:lnTo>
                <a:lnTo>
                  <a:pt x="72490" y="64090"/>
                </a:lnTo>
                <a:lnTo>
                  <a:pt x="72470" y="64150"/>
                </a:lnTo>
                <a:lnTo>
                  <a:pt x="72440" y="64230"/>
                </a:lnTo>
                <a:lnTo>
                  <a:pt x="72440" y="64280"/>
                </a:lnTo>
                <a:lnTo>
                  <a:pt x="72380" y="64320"/>
                </a:lnTo>
                <a:lnTo>
                  <a:pt x="72140" y="64360"/>
                </a:lnTo>
                <a:lnTo>
                  <a:pt x="72080" y="64500"/>
                </a:lnTo>
                <a:lnTo>
                  <a:pt x="72040" y="64600"/>
                </a:lnTo>
                <a:lnTo>
                  <a:pt x="72040" y="64610"/>
                </a:lnTo>
                <a:lnTo>
                  <a:pt x="72040" y="64630"/>
                </a:lnTo>
                <a:lnTo>
                  <a:pt x="72030" y="64650"/>
                </a:lnTo>
                <a:lnTo>
                  <a:pt x="72020" y="64670"/>
                </a:lnTo>
                <a:lnTo>
                  <a:pt x="72010" y="64680"/>
                </a:lnTo>
                <a:lnTo>
                  <a:pt x="72020" y="64710"/>
                </a:lnTo>
                <a:lnTo>
                  <a:pt x="72020" y="64730"/>
                </a:lnTo>
                <a:lnTo>
                  <a:pt x="72020" y="64740"/>
                </a:lnTo>
                <a:lnTo>
                  <a:pt x="72000" y="64760"/>
                </a:lnTo>
                <a:lnTo>
                  <a:pt x="72000" y="64850"/>
                </a:lnTo>
                <a:lnTo>
                  <a:pt x="72020" y="64850"/>
                </a:lnTo>
                <a:lnTo>
                  <a:pt x="72030" y="64860"/>
                </a:lnTo>
                <a:lnTo>
                  <a:pt x="72030" y="64870"/>
                </a:lnTo>
                <a:lnTo>
                  <a:pt x="72010" y="64880"/>
                </a:lnTo>
                <a:lnTo>
                  <a:pt x="72000" y="64890"/>
                </a:lnTo>
                <a:lnTo>
                  <a:pt x="71970" y="64950"/>
                </a:lnTo>
                <a:lnTo>
                  <a:pt x="71970" y="64980"/>
                </a:lnTo>
                <a:lnTo>
                  <a:pt x="71960" y="65010"/>
                </a:lnTo>
                <a:lnTo>
                  <a:pt x="71950" y="65010"/>
                </a:lnTo>
                <a:lnTo>
                  <a:pt x="71940" y="65040"/>
                </a:lnTo>
                <a:lnTo>
                  <a:pt x="71910" y="65100"/>
                </a:lnTo>
                <a:lnTo>
                  <a:pt x="71880" y="65150"/>
                </a:lnTo>
                <a:lnTo>
                  <a:pt x="71880" y="65160"/>
                </a:lnTo>
                <a:lnTo>
                  <a:pt x="71910" y="65220"/>
                </a:lnTo>
                <a:lnTo>
                  <a:pt x="71980" y="65390"/>
                </a:lnTo>
                <a:lnTo>
                  <a:pt x="72050" y="65370"/>
                </a:lnTo>
                <a:lnTo>
                  <a:pt x="72090" y="65370"/>
                </a:lnTo>
                <a:lnTo>
                  <a:pt x="72160" y="65520"/>
                </a:lnTo>
                <a:lnTo>
                  <a:pt x="72190" y="65600"/>
                </a:lnTo>
                <a:lnTo>
                  <a:pt x="72220" y="65600"/>
                </a:lnTo>
                <a:lnTo>
                  <a:pt x="72270" y="65590"/>
                </a:lnTo>
                <a:lnTo>
                  <a:pt x="72290" y="65550"/>
                </a:lnTo>
                <a:lnTo>
                  <a:pt x="72280" y="65510"/>
                </a:lnTo>
                <a:lnTo>
                  <a:pt x="72240" y="65450"/>
                </a:lnTo>
                <a:lnTo>
                  <a:pt x="72210" y="65390"/>
                </a:lnTo>
                <a:lnTo>
                  <a:pt x="72210" y="65330"/>
                </a:lnTo>
                <a:lnTo>
                  <a:pt x="72240" y="65310"/>
                </a:lnTo>
                <a:lnTo>
                  <a:pt x="72270" y="65310"/>
                </a:lnTo>
                <a:lnTo>
                  <a:pt x="72320" y="65330"/>
                </a:lnTo>
                <a:lnTo>
                  <a:pt x="72340" y="65350"/>
                </a:lnTo>
                <a:lnTo>
                  <a:pt x="72370" y="65380"/>
                </a:lnTo>
                <a:lnTo>
                  <a:pt x="72400" y="65430"/>
                </a:lnTo>
                <a:lnTo>
                  <a:pt x="72420" y="65520"/>
                </a:lnTo>
                <a:lnTo>
                  <a:pt x="72450" y="65670"/>
                </a:lnTo>
                <a:lnTo>
                  <a:pt x="72470" y="65670"/>
                </a:lnTo>
                <a:lnTo>
                  <a:pt x="72480" y="65660"/>
                </a:lnTo>
                <a:lnTo>
                  <a:pt x="72480" y="65650"/>
                </a:lnTo>
                <a:lnTo>
                  <a:pt x="72480" y="65640"/>
                </a:lnTo>
                <a:lnTo>
                  <a:pt x="72490" y="65630"/>
                </a:lnTo>
                <a:lnTo>
                  <a:pt x="72500" y="65630"/>
                </a:lnTo>
                <a:lnTo>
                  <a:pt x="72500" y="65620"/>
                </a:lnTo>
                <a:lnTo>
                  <a:pt x="72500" y="65610"/>
                </a:lnTo>
                <a:lnTo>
                  <a:pt x="72510" y="65590"/>
                </a:lnTo>
                <a:lnTo>
                  <a:pt x="72520" y="65570"/>
                </a:lnTo>
                <a:lnTo>
                  <a:pt x="72540" y="65560"/>
                </a:lnTo>
                <a:lnTo>
                  <a:pt x="72560" y="65550"/>
                </a:lnTo>
                <a:lnTo>
                  <a:pt x="72570" y="65550"/>
                </a:lnTo>
                <a:lnTo>
                  <a:pt x="72630" y="65550"/>
                </a:lnTo>
                <a:lnTo>
                  <a:pt x="72660" y="65570"/>
                </a:lnTo>
                <a:lnTo>
                  <a:pt x="72670" y="65580"/>
                </a:lnTo>
                <a:lnTo>
                  <a:pt x="72680" y="65580"/>
                </a:lnTo>
                <a:lnTo>
                  <a:pt x="72690" y="65580"/>
                </a:lnTo>
                <a:lnTo>
                  <a:pt x="72690" y="65590"/>
                </a:lnTo>
                <a:lnTo>
                  <a:pt x="72700" y="65600"/>
                </a:lnTo>
                <a:lnTo>
                  <a:pt x="72710" y="65610"/>
                </a:lnTo>
                <a:lnTo>
                  <a:pt x="72710" y="65620"/>
                </a:lnTo>
                <a:lnTo>
                  <a:pt x="72720" y="65670"/>
                </a:lnTo>
                <a:lnTo>
                  <a:pt x="72720" y="65720"/>
                </a:lnTo>
                <a:lnTo>
                  <a:pt x="72730" y="65750"/>
                </a:lnTo>
                <a:lnTo>
                  <a:pt x="72740" y="65780"/>
                </a:lnTo>
                <a:lnTo>
                  <a:pt x="72750" y="65790"/>
                </a:lnTo>
                <a:lnTo>
                  <a:pt x="72760" y="65800"/>
                </a:lnTo>
                <a:lnTo>
                  <a:pt x="72770" y="65810"/>
                </a:lnTo>
                <a:lnTo>
                  <a:pt x="72790" y="65820"/>
                </a:lnTo>
                <a:lnTo>
                  <a:pt x="72800" y="65820"/>
                </a:lnTo>
                <a:lnTo>
                  <a:pt x="72820" y="65830"/>
                </a:lnTo>
                <a:lnTo>
                  <a:pt x="72920" y="65830"/>
                </a:lnTo>
                <a:lnTo>
                  <a:pt x="72950" y="65840"/>
                </a:lnTo>
                <a:lnTo>
                  <a:pt x="72970" y="65860"/>
                </a:lnTo>
                <a:lnTo>
                  <a:pt x="72980" y="65870"/>
                </a:lnTo>
                <a:lnTo>
                  <a:pt x="72990" y="65880"/>
                </a:lnTo>
                <a:lnTo>
                  <a:pt x="73000" y="65900"/>
                </a:lnTo>
                <a:lnTo>
                  <a:pt x="73040" y="65930"/>
                </a:lnTo>
                <a:lnTo>
                  <a:pt x="73070" y="65950"/>
                </a:lnTo>
                <a:lnTo>
                  <a:pt x="73120" y="65990"/>
                </a:lnTo>
                <a:lnTo>
                  <a:pt x="73150" y="65990"/>
                </a:lnTo>
                <a:lnTo>
                  <a:pt x="73160" y="65990"/>
                </a:lnTo>
                <a:lnTo>
                  <a:pt x="73180" y="66010"/>
                </a:lnTo>
                <a:lnTo>
                  <a:pt x="73200" y="66030"/>
                </a:lnTo>
                <a:lnTo>
                  <a:pt x="73290" y="66030"/>
                </a:lnTo>
                <a:lnTo>
                  <a:pt x="73300" y="66040"/>
                </a:lnTo>
                <a:lnTo>
                  <a:pt x="73300" y="66080"/>
                </a:lnTo>
                <a:lnTo>
                  <a:pt x="73300" y="66150"/>
                </a:lnTo>
                <a:lnTo>
                  <a:pt x="73300" y="66180"/>
                </a:lnTo>
                <a:lnTo>
                  <a:pt x="73310" y="66200"/>
                </a:lnTo>
                <a:lnTo>
                  <a:pt x="73350" y="66250"/>
                </a:lnTo>
                <a:lnTo>
                  <a:pt x="73380" y="66220"/>
                </a:lnTo>
                <a:lnTo>
                  <a:pt x="73390" y="66220"/>
                </a:lnTo>
                <a:lnTo>
                  <a:pt x="73400" y="66220"/>
                </a:lnTo>
                <a:lnTo>
                  <a:pt x="73410" y="66220"/>
                </a:lnTo>
                <a:lnTo>
                  <a:pt x="73420" y="66220"/>
                </a:lnTo>
                <a:lnTo>
                  <a:pt x="73450" y="66230"/>
                </a:lnTo>
                <a:lnTo>
                  <a:pt x="73470" y="66210"/>
                </a:lnTo>
                <a:lnTo>
                  <a:pt x="73490" y="66210"/>
                </a:lnTo>
                <a:lnTo>
                  <a:pt x="73500" y="66200"/>
                </a:lnTo>
                <a:lnTo>
                  <a:pt x="73530" y="66170"/>
                </a:lnTo>
                <a:lnTo>
                  <a:pt x="73540" y="66150"/>
                </a:lnTo>
                <a:lnTo>
                  <a:pt x="73520" y="66120"/>
                </a:lnTo>
                <a:lnTo>
                  <a:pt x="73530" y="66100"/>
                </a:lnTo>
                <a:lnTo>
                  <a:pt x="73590" y="66140"/>
                </a:lnTo>
                <a:lnTo>
                  <a:pt x="73710" y="66230"/>
                </a:lnTo>
                <a:lnTo>
                  <a:pt x="73750" y="66230"/>
                </a:lnTo>
                <a:lnTo>
                  <a:pt x="73790" y="66210"/>
                </a:lnTo>
                <a:lnTo>
                  <a:pt x="73840" y="66160"/>
                </a:lnTo>
                <a:lnTo>
                  <a:pt x="73890" y="66150"/>
                </a:lnTo>
                <a:lnTo>
                  <a:pt x="73940" y="66160"/>
                </a:lnTo>
                <a:lnTo>
                  <a:pt x="73980" y="66180"/>
                </a:lnTo>
                <a:lnTo>
                  <a:pt x="74030" y="66210"/>
                </a:lnTo>
                <a:lnTo>
                  <a:pt x="74050" y="66240"/>
                </a:lnTo>
                <a:lnTo>
                  <a:pt x="74050" y="66260"/>
                </a:lnTo>
                <a:lnTo>
                  <a:pt x="74050" y="66320"/>
                </a:lnTo>
                <a:lnTo>
                  <a:pt x="74060" y="66350"/>
                </a:lnTo>
                <a:lnTo>
                  <a:pt x="74130" y="66360"/>
                </a:lnTo>
                <a:lnTo>
                  <a:pt x="74140" y="66380"/>
                </a:lnTo>
                <a:lnTo>
                  <a:pt x="74120" y="66410"/>
                </a:lnTo>
                <a:lnTo>
                  <a:pt x="74080" y="66460"/>
                </a:lnTo>
                <a:lnTo>
                  <a:pt x="74050" y="66600"/>
                </a:lnTo>
                <a:lnTo>
                  <a:pt x="74090" y="66600"/>
                </a:lnTo>
                <a:lnTo>
                  <a:pt x="74100" y="66600"/>
                </a:lnTo>
                <a:lnTo>
                  <a:pt x="74120" y="66600"/>
                </a:lnTo>
                <a:lnTo>
                  <a:pt x="74150" y="66610"/>
                </a:lnTo>
                <a:lnTo>
                  <a:pt x="74190" y="66610"/>
                </a:lnTo>
                <a:lnTo>
                  <a:pt x="74210" y="66610"/>
                </a:lnTo>
                <a:lnTo>
                  <a:pt x="74240" y="66610"/>
                </a:lnTo>
                <a:lnTo>
                  <a:pt x="74280" y="66610"/>
                </a:lnTo>
                <a:lnTo>
                  <a:pt x="74320" y="66620"/>
                </a:lnTo>
                <a:lnTo>
                  <a:pt x="74350" y="66630"/>
                </a:lnTo>
                <a:lnTo>
                  <a:pt x="74420" y="66650"/>
                </a:lnTo>
                <a:lnTo>
                  <a:pt x="74480" y="66650"/>
                </a:lnTo>
                <a:lnTo>
                  <a:pt x="74520" y="66650"/>
                </a:lnTo>
                <a:lnTo>
                  <a:pt x="74600" y="66670"/>
                </a:lnTo>
                <a:lnTo>
                  <a:pt x="74650" y="66650"/>
                </a:lnTo>
                <a:lnTo>
                  <a:pt x="74680" y="66640"/>
                </a:lnTo>
                <a:lnTo>
                  <a:pt x="74700" y="66640"/>
                </a:lnTo>
                <a:lnTo>
                  <a:pt x="74720" y="66640"/>
                </a:lnTo>
                <a:lnTo>
                  <a:pt x="74730" y="66640"/>
                </a:lnTo>
                <a:lnTo>
                  <a:pt x="74750" y="66650"/>
                </a:lnTo>
                <a:lnTo>
                  <a:pt x="74750" y="66590"/>
                </a:lnTo>
                <a:lnTo>
                  <a:pt x="74820" y="66630"/>
                </a:lnTo>
                <a:lnTo>
                  <a:pt x="74870" y="66640"/>
                </a:lnTo>
                <a:lnTo>
                  <a:pt x="74950" y="66650"/>
                </a:lnTo>
                <a:lnTo>
                  <a:pt x="75100" y="66620"/>
                </a:lnTo>
                <a:lnTo>
                  <a:pt x="75220" y="66610"/>
                </a:lnTo>
                <a:lnTo>
                  <a:pt x="75380" y="66640"/>
                </a:lnTo>
                <a:lnTo>
                  <a:pt x="75540" y="66600"/>
                </a:lnTo>
                <a:lnTo>
                  <a:pt x="75630" y="66580"/>
                </a:lnTo>
                <a:lnTo>
                  <a:pt x="75870" y="66540"/>
                </a:lnTo>
                <a:lnTo>
                  <a:pt x="75990" y="66540"/>
                </a:lnTo>
                <a:lnTo>
                  <a:pt x="76040" y="66520"/>
                </a:lnTo>
                <a:lnTo>
                  <a:pt x="76020" y="66500"/>
                </a:lnTo>
                <a:lnTo>
                  <a:pt x="76010" y="66430"/>
                </a:lnTo>
                <a:lnTo>
                  <a:pt x="76020" y="66350"/>
                </a:lnTo>
                <a:lnTo>
                  <a:pt x="76040" y="66280"/>
                </a:lnTo>
                <a:lnTo>
                  <a:pt x="76010" y="66210"/>
                </a:lnTo>
                <a:lnTo>
                  <a:pt x="76010" y="66140"/>
                </a:lnTo>
                <a:lnTo>
                  <a:pt x="76030" y="66050"/>
                </a:lnTo>
                <a:lnTo>
                  <a:pt x="76050" y="65970"/>
                </a:lnTo>
                <a:lnTo>
                  <a:pt x="76080" y="65920"/>
                </a:lnTo>
                <a:lnTo>
                  <a:pt x="76090" y="65940"/>
                </a:lnTo>
                <a:lnTo>
                  <a:pt x="76090" y="65950"/>
                </a:lnTo>
                <a:lnTo>
                  <a:pt x="76130" y="65970"/>
                </a:lnTo>
                <a:lnTo>
                  <a:pt x="76160" y="65970"/>
                </a:lnTo>
                <a:lnTo>
                  <a:pt x="76180" y="65980"/>
                </a:lnTo>
                <a:lnTo>
                  <a:pt x="76200" y="66020"/>
                </a:lnTo>
                <a:lnTo>
                  <a:pt x="76220" y="66040"/>
                </a:lnTo>
                <a:lnTo>
                  <a:pt x="76230" y="66050"/>
                </a:lnTo>
                <a:lnTo>
                  <a:pt x="76230" y="66070"/>
                </a:lnTo>
                <a:lnTo>
                  <a:pt x="76240" y="66090"/>
                </a:lnTo>
                <a:lnTo>
                  <a:pt x="76270" y="66110"/>
                </a:lnTo>
                <a:lnTo>
                  <a:pt x="76290" y="66120"/>
                </a:lnTo>
                <a:lnTo>
                  <a:pt x="76300" y="66140"/>
                </a:lnTo>
                <a:lnTo>
                  <a:pt x="76290" y="66160"/>
                </a:lnTo>
                <a:lnTo>
                  <a:pt x="76310" y="66180"/>
                </a:lnTo>
                <a:lnTo>
                  <a:pt x="76320" y="66190"/>
                </a:lnTo>
                <a:lnTo>
                  <a:pt x="76410" y="66190"/>
                </a:lnTo>
                <a:lnTo>
                  <a:pt x="76430" y="66190"/>
                </a:lnTo>
                <a:lnTo>
                  <a:pt x="76480" y="66180"/>
                </a:lnTo>
                <a:lnTo>
                  <a:pt x="76550" y="66170"/>
                </a:lnTo>
                <a:lnTo>
                  <a:pt x="76650" y="66180"/>
                </a:lnTo>
                <a:lnTo>
                  <a:pt x="76660" y="66130"/>
                </a:lnTo>
                <a:lnTo>
                  <a:pt x="76680" y="66090"/>
                </a:lnTo>
                <a:lnTo>
                  <a:pt x="76690" y="66080"/>
                </a:lnTo>
                <a:lnTo>
                  <a:pt x="76700" y="66070"/>
                </a:lnTo>
                <a:lnTo>
                  <a:pt x="76720" y="66050"/>
                </a:lnTo>
                <a:lnTo>
                  <a:pt x="76780" y="66030"/>
                </a:lnTo>
                <a:lnTo>
                  <a:pt x="76810" y="66000"/>
                </a:lnTo>
                <a:lnTo>
                  <a:pt x="76820" y="66000"/>
                </a:lnTo>
                <a:lnTo>
                  <a:pt x="76830" y="66000"/>
                </a:lnTo>
                <a:lnTo>
                  <a:pt x="76850" y="65990"/>
                </a:lnTo>
                <a:lnTo>
                  <a:pt x="76880" y="65980"/>
                </a:lnTo>
                <a:lnTo>
                  <a:pt x="76900" y="65950"/>
                </a:lnTo>
                <a:lnTo>
                  <a:pt x="76930" y="65920"/>
                </a:lnTo>
                <a:lnTo>
                  <a:pt x="76930" y="65910"/>
                </a:lnTo>
                <a:lnTo>
                  <a:pt x="76950" y="65900"/>
                </a:lnTo>
                <a:lnTo>
                  <a:pt x="76960" y="65890"/>
                </a:lnTo>
                <a:lnTo>
                  <a:pt x="76980" y="65890"/>
                </a:lnTo>
                <a:lnTo>
                  <a:pt x="77000" y="65880"/>
                </a:lnTo>
                <a:lnTo>
                  <a:pt x="77010" y="65880"/>
                </a:lnTo>
                <a:lnTo>
                  <a:pt x="77020" y="65860"/>
                </a:lnTo>
                <a:lnTo>
                  <a:pt x="77040" y="65860"/>
                </a:lnTo>
                <a:lnTo>
                  <a:pt x="77050" y="65860"/>
                </a:lnTo>
                <a:lnTo>
                  <a:pt x="77060" y="65860"/>
                </a:lnTo>
                <a:lnTo>
                  <a:pt x="77080" y="65890"/>
                </a:lnTo>
                <a:lnTo>
                  <a:pt x="77080" y="65910"/>
                </a:lnTo>
                <a:lnTo>
                  <a:pt x="77090" y="65930"/>
                </a:lnTo>
                <a:lnTo>
                  <a:pt x="77090" y="65940"/>
                </a:lnTo>
                <a:lnTo>
                  <a:pt x="77080" y="65970"/>
                </a:lnTo>
                <a:lnTo>
                  <a:pt x="77070" y="65980"/>
                </a:lnTo>
                <a:lnTo>
                  <a:pt x="77080" y="66010"/>
                </a:lnTo>
                <a:lnTo>
                  <a:pt x="77070" y="66030"/>
                </a:lnTo>
                <a:lnTo>
                  <a:pt x="77070" y="66050"/>
                </a:lnTo>
                <a:lnTo>
                  <a:pt x="77070" y="66080"/>
                </a:lnTo>
                <a:lnTo>
                  <a:pt x="77070" y="66090"/>
                </a:lnTo>
                <a:lnTo>
                  <a:pt x="77070" y="66150"/>
                </a:lnTo>
                <a:lnTo>
                  <a:pt x="77170" y="66120"/>
                </a:lnTo>
                <a:lnTo>
                  <a:pt x="77270" y="66100"/>
                </a:lnTo>
                <a:lnTo>
                  <a:pt x="77330" y="66080"/>
                </a:lnTo>
                <a:lnTo>
                  <a:pt x="77360" y="66060"/>
                </a:lnTo>
                <a:lnTo>
                  <a:pt x="77350" y="66010"/>
                </a:lnTo>
                <a:lnTo>
                  <a:pt x="77340" y="65920"/>
                </a:lnTo>
                <a:lnTo>
                  <a:pt x="77370" y="65910"/>
                </a:lnTo>
                <a:lnTo>
                  <a:pt x="77390" y="65900"/>
                </a:lnTo>
                <a:lnTo>
                  <a:pt x="77440" y="65910"/>
                </a:lnTo>
                <a:lnTo>
                  <a:pt x="77480" y="65920"/>
                </a:lnTo>
                <a:lnTo>
                  <a:pt x="77590" y="65990"/>
                </a:lnTo>
                <a:lnTo>
                  <a:pt x="77700" y="66010"/>
                </a:lnTo>
                <a:lnTo>
                  <a:pt x="77750" y="66050"/>
                </a:lnTo>
                <a:lnTo>
                  <a:pt x="77790" y="66090"/>
                </a:lnTo>
                <a:lnTo>
                  <a:pt x="77810" y="66120"/>
                </a:lnTo>
                <a:lnTo>
                  <a:pt x="77810" y="66160"/>
                </a:lnTo>
                <a:lnTo>
                  <a:pt x="77750" y="66280"/>
                </a:lnTo>
                <a:lnTo>
                  <a:pt x="77760" y="66290"/>
                </a:lnTo>
                <a:lnTo>
                  <a:pt x="77780" y="66350"/>
                </a:lnTo>
                <a:lnTo>
                  <a:pt x="77790" y="66360"/>
                </a:lnTo>
                <a:lnTo>
                  <a:pt x="77860" y="66380"/>
                </a:lnTo>
                <a:lnTo>
                  <a:pt x="77890" y="66390"/>
                </a:lnTo>
                <a:lnTo>
                  <a:pt x="77890" y="66410"/>
                </a:lnTo>
                <a:lnTo>
                  <a:pt x="77910" y="66430"/>
                </a:lnTo>
                <a:lnTo>
                  <a:pt x="77930" y="66450"/>
                </a:lnTo>
                <a:lnTo>
                  <a:pt x="77940" y="66530"/>
                </a:lnTo>
                <a:lnTo>
                  <a:pt x="77950" y="66550"/>
                </a:lnTo>
                <a:lnTo>
                  <a:pt x="77970" y="66560"/>
                </a:lnTo>
                <a:lnTo>
                  <a:pt x="78000" y="66590"/>
                </a:lnTo>
                <a:lnTo>
                  <a:pt x="78060" y="66670"/>
                </a:lnTo>
                <a:lnTo>
                  <a:pt x="78070" y="66680"/>
                </a:lnTo>
                <a:lnTo>
                  <a:pt x="78110" y="66720"/>
                </a:lnTo>
                <a:lnTo>
                  <a:pt x="78130" y="66780"/>
                </a:lnTo>
                <a:lnTo>
                  <a:pt x="78140" y="66800"/>
                </a:lnTo>
                <a:lnTo>
                  <a:pt x="78150" y="66810"/>
                </a:lnTo>
                <a:lnTo>
                  <a:pt x="78170" y="66820"/>
                </a:lnTo>
                <a:lnTo>
                  <a:pt x="78020" y="66910"/>
                </a:lnTo>
                <a:lnTo>
                  <a:pt x="77970" y="66970"/>
                </a:lnTo>
                <a:lnTo>
                  <a:pt x="77950" y="67120"/>
                </a:lnTo>
                <a:lnTo>
                  <a:pt x="77960" y="67250"/>
                </a:lnTo>
                <a:lnTo>
                  <a:pt x="77960" y="67360"/>
                </a:lnTo>
                <a:lnTo>
                  <a:pt x="77980" y="67400"/>
                </a:lnTo>
                <a:lnTo>
                  <a:pt x="78010" y="67460"/>
                </a:lnTo>
                <a:lnTo>
                  <a:pt x="78200" y="67690"/>
                </a:lnTo>
                <a:lnTo>
                  <a:pt x="78260" y="67750"/>
                </a:lnTo>
                <a:lnTo>
                  <a:pt x="78310" y="67790"/>
                </a:lnTo>
                <a:lnTo>
                  <a:pt x="78330" y="67790"/>
                </a:lnTo>
                <a:lnTo>
                  <a:pt x="78410" y="67810"/>
                </a:lnTo>
                <a:lnTo>
                  <a:pt x="78460" y="67810"/>
                </a:lnTo>
                <a:lnTo>
                  <a:pt x="78520" y="67780"/>
                </a:lnTo>
                <a:lnTo>
                  <a:pt x="78650" y="67740"/>
                </a:lnTo>
                <a:lnTo>
                  <a:pt x="78690" y="67680"/>
                </a:lnTo>
                <a:lnTo>
                  <a:pt x="78720" y="67640"/>
                </a:lnTo>
                <a:lnTo>
                  <a:pt x="78780" y="67660"/>
                </a:lnTo>
                <a:lnTo>
                  <a:pt x="78810" y="67670"/>
                </a:lnTo>
                <a:lnTo>
                  <a:pt x="78810" y="67690"/>
                </a:lnTo>
                <a:lnTo>
                  <a:pt x="78800" y="67700"/>
                </a:lnTo>
                <a:lnTo>
                  <a:pt x="78800" y="67720"/>
                </a:lnTo>
                <a:lnTo>
                  <a:pt x="78800" y="67730"/>
                </a:lnTo>
                <a:lnTo>
                  <a:pt x="78800" y="67740"/>
                </a:lnTo>
                <a:lnTo>
                  <a:pt x="78810" y="67750"/>
                </a:lnTo>
                <a:lnTo>
                  <a:pt x="78810" y="67760"/>
                </a:lnTo>
                <a:lnTo>
                  <a:pt x="78800" y="67800"/>
                </a:lnTo>
                <a:lnTo>
                  <a:pt x="78810" y="67820"/>
                </a:lnTo>
                <a:lnTo>
                  <a:pt x="78920" y="67840"/>
                </a:lnTo>
                <a:lnTo>
                  <a:pt x="79000" y="67860"/>
                </a:lnTo>
                <a:lnTo>
                  <a:pt x="79020" y="67930"/>
                </a:lnTo>
                <a:lnTo>
                  <a:pt x="79020" y="67960"/>
                </a:lnTo>
                <a:lnTo>
                  <a:pt x="79030" y="68010"/>
                </a:lnTo>
                <a:lnTo>
                  <a:pt x="79000" y="68070"/>
                </a:lnTo>
                <a:lnTo>
                  <a:pt x="78990" y="68080"/>
                </a:lnTo>
                <a:lnTo>
                  <a:pt x="78990" y="68100"/>
                </a:lnTo>
                <a:lnTo>
                  <a:pt x="78970" y="68120"/>
                </a:lnTo>
                <a:lnTo>
                  <a:pt x="78970" y="68180"/>
                </a:lnTo>
                <a:lnTo>
                  <a:pt x="78950" y="68230"/>
                </a:lnTo>
                <a:lnTo>
                  <a:pt x="78940" y="68230"/>
                </a:lnTo>
                <a:lnTo>
                  <a:pt x="78930" y="68240"/>
                </a:lnTo>
                <a:lnTo>
                  <a:pt x="78900" y="68320"/>
                </a:lnTo>
                <a:lnTo>
                  <a:pt x="78890" y="68340"/>
                </a:lnTo>
                <a:lnTo>
                  <a:pt x="78840" y="68430"/>
                </a:lnTo>
                <a:lnTo>
                  <a:pt x="78810" y="68470"/>
                </a:lnTo>
                <a:lnTo>
                  <a:pt x="78760" y="68560"/>
                </a:lnTo>
                <a:lnTo>
                  <a:pt x="78710" y="68620"/>
                </a:lnTo>
                <a:lnTo>
                  <a:pt x="78680" y="68680"/>
                </a:lnTo>
                <a:lnTo>
                  <a:pt x="78650" y="68690"/>
                </a:lnTo>
                <a:lnTo>
                  <a:pt x="78610" y="68730"/>
                </a:lnTo>
                <a:lnTo>
                  <a:pt x="78510" y="68810"/>
                </a:lnTo>
                <a:lnTo>
                  <a:pt x="78480" y="68850"/>
                </a:lnTo>
                <a:lnTo>
                  <a:pt x="78470" y="68910"/>
                </a:lnTo>
                <a:lnTo>
                  <a:pt x="78450" y="68940"/>
                </a:lnTo>
                <a:lnTo>
                  <a:pt x="78440" y="68960"/>
                </a:lnTo>
                <a:lnTo>
                  <a:pt x="78410" y="68960"/>
                </a:lnTo>
                <a:lnTo>
                  <a:pt x="78390" y="68990"/>
                </a:lnTo>
                <a:lnTo>
                  <a:pt x="78340" y="69040"/>
                </a:lnTo>
                <a:lnTo>
                  <a:pt x="78340" y="69100"/>
                </a:lnTo>
                <a:lnTo>
                  <a:pt x="78370" y="69140"/>
                </a:lnTo>
                <a:lnTo>
                  <a:pt x="78380" y="69130"/>
                </a:lnTo>
                <a:lnTo>
                  <a:pt x="78420" y="69080"/>
                </a:lnTo>
                <a:lnTo>
                  <a:pt x="78490" y="69030"/>
                </a:lnTo>
                <a:lnTo>
                  <a:pt x="78510" y="69020"/>
                </a:lnTo>
                <a:lnTo>
                  <a:pt x="78530" y="69020"/>
                </a:lnTo>
                <a:lnTo>
                  <a:pt x="78590" y="69060"/>
                </a:lnTo>
                <a:lnTo>
                  <a:pt x="78620" y="69060"/>
                </a:lnTo>
                <a:lnTo>
                  <a:pt x="78640" y="69050"/>
                </a:lnTo>
                <a:lnTo>
                  <a:pt x="78770" y="69040"/>
                </a:lnTo>
                <a:lnTo>
                  <a:pt x="78840" y="69020"/>
                </a:lnTo>
                <a:lnTo>
                  <a:pt x="78920" y="68990"/>
                </a:lnTo>
                <a:lnTo>
                  <a:pt x="79000" y="68970"/>
                </a:lnTo>
                <a:lnTo>
                  <a:pt x="79020" y="68980"/>
                </a:lnTo>
                <a:lnTo>
                  <a:pt x="78950" y="69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