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Haut-Katanga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Haut-Katanga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67860" y="86420"/>
                </a:moveTo>
                <a:lnTo>
                  <a:pt x="67970" y="86460"/>
                </a:lnTo>
                <a:lnTo>
                  <a:pt x="68000" y="86440"/>
                </a:lnTo>
                <a:lnTo>
                  <a:pt x="68010" y="86440"/>
                </a:lnTo>
                <a:lnTo>
                  <a:pt x="68040" y="86430"/>
                </a:lnTo>
                <a:lnTo>
                  <a:pt x="68070" y="86400"/>
                </a:lnTo>
                <a:lnTo>
                  <a:pt x="68110" y="86330"/>
                </a:lnTo>
                <a:lnTo>
                  <a:pt x="68170" y="86280"/>
                </a:lnTo>
                <a:lnTo>
                  <a:pt x="68180" y="86260"/>
                </a:lnTo>
                <a:lnTo>
                  <a:pt x="68190" y="86210"/>
                </a:lnTo>
                <a:lnTo>
                  <a:pt x="68220" y="86200"/>
                </a:lnTo>
                <a:lnTo>
                  <a:pt x="68300" y="86140"/>
                </a:lnTo>
                <a:lnTo>
                  <a:pt x="68320" y="86070"/>
                </a:lnTo>
                <a:lnTo>
                  <a:pt x="68340" y="86040"/>
                </a:lnTo>
                <a:lnTo>
                  <a:pt x="68360" y="86030"/>
                </a:lnTo>
                <a:lnTo>
                  <a:pt x="68380" y="86030"/>
                </a:lnTo>
                <a:lnTo>
                  <a:pt x="68420" y="86050"/>
                </a:lnTo>
                <a:lnTo>
                  <a:pt x="68440" y="86050"/>
                </a:lnTo>
                <a:lnTo>
                  <a:pt x="68480" y="86030"/>
                </a:lnTo>
                <a:lnTo>
                  <a:pt x="68570" y="86010"/>
                </a:lnTo>
                <a:lnTo>
                  <a:pt x="68650" y="85940"/>
                </a:lnTo>
                <a:lnTo>
                  <a:pt x="68690" y="85880"/>
                </a:lnTo>
                <a:lnTo>
                  <a:pt x="68660" y="85740"/>
                </a:lnTo>
                <a:lnTo>
                  <a:pt x="68690" y="85690"/>
                </a:lnTo>
                <a:lnTo>
                  <a:pt x="68690" y="85670"/>
                </a:lnTo>
                <a:lnTo>
                  <a:pt x="68700" y="85660"/>
                </a:lnTo>
                <a:lnTo>
                  <a:pt x="68700" y="85640"/>
                </a:lnTo>
                <a:lnTo>
                  <a:pt x="68730" y="85600"/>
                </a:lnTo>
                <a:lnTo>
                  <a:pt x="68720" y="85580"/>
                </a:lnTo>
                <a:lnTo>
                  <a:pt x="68710" y="85570"/>
                </a:lnTo>
                <a:lnTo>
                  <a:pt x="68720" y="85570"/>
                </a:lnTo>
                <a:lnTo>
                  <a:pt x="68720" y="85560"/>
                </a:lnTo>
                <a:lnTo>
                  <a:pt x="68750" y="85570"/>
                </a:lnTo>
                <a:lnTo>
                  <a:pt x="68790" y="85540"/>
                </a:lnTo>
                <a:lnTo>
                  <a:pt x="68800" y="85490"/>
                </a:lnTo>
                <a:lnTo>
                  <a:pt x="68810" y="85500"/>
                </a:lnTo>
                <a:lnTo>
                  <a:pt x="68830" y="85500"/>
                </a:lnTo>
                <a:lnTo>
                  <a:pt x="68880" y="85440"/>
                </a:lnTo>
                <a:lnTo>
                  <a:pt x="68910" y="85410"/>
                </a:lnTo>
                <a:lnTo>
                  <a:pt x="68920" y="85280"/>
                </a:lnTo>
                <a:lnTo>
                  <a:pt x="68930" y="85230"/>
                </a:lnTo>
                <a:lnTo>
                  <a:pt x="68940" y="85190"/>
                </a:lnTo>
                <a:lnTo>
                  <a:pt x="68950" y="85180"/>
                </a:lnTo>
                <a:lnTo>
                  <a:pt x="68970" y="85170"/>
                </a:lnTo>
                <a:lnTo>
                  <a:pt x="69010" y="85150"/>
                </a:lnTo>
                <a:lnTo>
                  <a:pt x="69030" y="85130"/>
                </a:lnTo>
                <a:lnTo>
                  <a:pt x="69060" y="85120"/>
                </a:lnTo>
                <a:lnTo>
                  <a:pt x="69100" y="85130"/>
                </a:lnTo>
                <a:lnTo>
                  <a:pt x="69130" y="85100"/>
                </a:lnTo>
                <a:lnTo>
                  <a:pt x="69140" y="85070"/>
                </a:lnTo>
                <a:lnTo>
                  <a:pt x="69140" y="85040"/>
                </a:lnTo>
                <a:lnTo>
                  <a:pt x="69130" y="84980"/>
                </a:lnTo>
                <a:lnTo>
                  <a:pt x="69130" y="84960"/>
                </a:lnTo>
                <a:lnTo>
                  <a:pt x="69140" y="84950"/>
                </a:lnTo>
                <a:lnTo>
                  <a:pt x="69160" y="84920"/>
                </a:lnTo>
                <a:lnTo>
                  <a:pt x="69150" y="84910"/>
                </a:lnTo>
                <a:lnTo>
                  <a:pt x="69160" y="84890"/>
                </a:lnTo>
                <a:lnTo>
                  <a:pt x="69160" y="84870"/>
                </a:lnTo>
                <a:lnTo>
                  <a:pt x="69160" y="84860"/>
                </a:lnTo>
                <a:lnTo>
                  <a:pt x="69160" y="84850"/>
                </a:lnTo>
                <a:lnTo>
                  <a:pt x="69150" y="84820"/>
                </a:lnTo>
                <a:lnTo>
                  <a:pt x="69110" y="84830"/>
                </a:lnTo>
                <a:lnTo>
                  <a:pt x="69060" y="84830"/>
                </a:lnTo>
                <a:lnTo>
                  <a:pt x="69050" y="84810"/>
                </a:lnTo>
                <a:lnTo>
                  <a:pt x="69070" y="84780"/>
                </a:lnTo>
                <a:lnTo>
                  <a:pt x="69080" y="84770"/>
                </a:lnTo>
                <a:lnTo>
                  <a:pt x="69060" y="84750"/>
                </a:lnTo>
                <a:lnTo>
                  <a:pt x="69040" y="84740"/>
                </a:lnTo>
                <a:lnTo>
                  <a:pt x="69040" y="84720"/>
                </a:lnTo>
                <a:lnTo>
                  <a:pt x="69050" y="84670"/>
                </a:lnTo>
                <a:lnTo>
                  <a:pt x="69050" y="84650"/>
                </a:lnTo>
                <a:lnTo>
                  <a:pt x="69050" y="84630"/>
                </a:lnTo>
                <a:lnTo>
                  <a:pt x="69050" y="84620"/>
                </a:lnTo>
                <a:lnTo>
                  <a:pt x="69040" y="84510"/>
                </a:lnTo>
                <a:lnTo>
                  <a:pt x="69110" y="84380"/>
                </a:lnTo>
                <a:lnTo>
                  <a:pt x="69200" y="84310"/>
                </a:lnTo>
                <a:lnTo>
                  <a:pt x="69270" y="84250"/>
                </a:lnTo>
                <a:lnTo>
                  <a:pt x="69300" y="84200"/>
                </a:lnTo>
                <a:lnTo>
                  <a:pt x="69320" y="84140"/>
                </a:lnTo>
                <a:lnTo>
                  <a:pt x="69320" y="84060"/>
                </a:lnTo>
                <a:lnTo>
                  <a:pt x="69320" y="84050"/>
                </a:lnTo>
                <a:lnTo>
                  <a:pt x="69300" y="83990"/>
                </a:lnTo>
                <a:lnTo>
                  <a:pt x="69230" y="83920"/>
                </a:lnTo>
                <a:lnTo>
                  <a:pt x="69210" y="83860"/>
                </a:lnTo>
                <a:lnTo>
                  <a:pt x="69210" y="83650"/>
                </a:lnTo>
                <a:lnTo>
                  <a:pt x="69220" y="83520"/>
                </a:lnTo>
                <a:lnTo>
                  <a:pt x="69390" y="83410"/>
                </a:lnTo>
                <a:lnTo>
                  <a:pt x="69490" y="83340"/>
                </a:lnTo>
                <a:lnTo>
                  <a:pt x="69510" y="83230"/>
                </a:lnTo>
                <a:lnTo>
                  <a:pt x="69570" y="83160"/>
                </a:lnTo>
                <a:lnTo>
                  <a:pt x="69600" y="83110"/>
                </a:lnTo>
                <a:lnTo>
                  <a:pt x="69630" y="83060"/>
                </a:lnTo>
                <a:lnTo>
                  <a:pt x="69620" y="83050"/>
                </a:lnTo>
                <a:lnTo>
                  <a:pt x="69630" y="83030"/>
                </a:lnTo>
                <a:lnTo>
                  <a:pt x="69630" y="83020"/>
                </a:lnTo>
                <a:lnTo>
                  <a:pt x="69640" y="82980"/>
                </a:lnTo>
                <a:lnTo>
                  <a:pt x="69640" y="82970"/>
                </a:lnTo>
                <a:lnTo>
                  <a:pt x="69640" y="82960"/>
                </a:lnTo>
                <a:lnTo>
                  <a:pt x="69620" y="82950"/>
                </a:lnTo>
                <a:lnTo>
                  <a:pt x="69850" y="82740"/>
                </a:lnTo>
                <a:lnTo>
                  <a:pt x="69880" y="82690"/>
                </a:lnTo>
                <a:lnTo>
                  <a:pt x="69950" y="82640"/>
                </a:lnTo>
                <a:lnTo>
                  <a:pt x="69960" y="82660"/>
                </a:lnTo>
                <a:lnTo>
                  <a:pt x="69980" y="82670"/>
                </a:lnTo>
                <a:lnTo>
                  <a:pt x="70020" y="82680"/>
                </a:lnTo>
                <a:lnTo>
                  <a:pt x="70080" y="82690"/>
                </a:lnTo>
                <a:lnTo>
                  <a:pt x="70130" y="82700"/>
                </a:lnTo>
                <a:lnTo>
                  <a:pt x="70180" y="82700"/>
                </a:lnTo>
                <a:lnTo>
                  <a:pt x="70230" y="82710"/>
                </a:lnTo>
                <a:lnTo>
                  <a:pt x="70300" y="82720"/>
                </a:lnTo>
                <a:lnTo>
                  <a:pt x="70330" y="82740"/>
                </a:lnTo>
                <a:lnTo>
                  <a:pt x="70370" y="82750"/>
                </a:lnTo>
                <a:lnTo>
                  <a:pt x="70420" y="82760"/>
                </a:lnTo>
                <a:lnTo>
                  <a:pt x="70510" y="82770"/>
                </a:lnTo>
                <a:lnTo>
                  <a:pt x="70530" y="82760"/>
                </a:lnTo>
                <a:lnTo>
                  <a:pt x="70580" y="82740"/>
                </a:lnTo>
                <a:lnTo>
                  <a:pt x="70660" y="82700"/>
                </a:lnTo>
                <a:lnTo>
                  <a:pt x="70710" y="82660"/>
                </a:lnTo>
                <a:lnTo>
                  <a:pt x="70760" y="82650"/>
                </a:lnTo>
                <a:lnTo>
                  <a:pt x="70790" y="82620"/>
                </a:lnTo>
                <a:lnTo>
                  <a:pt x="70880" y="82510"/>
                </a:lnTo>
                <a:lnTo>
                  <a:pt x="70910" y="82450"/>
                </a:lnTo>
                <a:lnTo>
                  <a:pt x="70920" y="82410"/>
                </a:lnTo>
                <a:lnTo>
                  <a:pt x="70920" y="82380"/>
                </a:lnTo>
                <a:lnTo>
                  <a:pt x="70920" y="82360"/>
                </a:lnTo>
                <a:lnTo>
                  <a:pt x="70930" y="82360"/>
                </a:lnTo>
                <a:lnTo>
                  <a:pt x="70940" y="82350"/>
                </a:lnTo>
                <a:lnTo>
                  <a:pt x="70950" y="82350"/>
                </a:lnTo>
                <a:lnTo>
                  <a:pt x="70960" y="82340"/>
                </a:lnTo>
                <a:lnTo>
                  <a:pt x="70980" y="82320"/>
                </a:lnTo>
                <a:lnTo>
                  <a:pt x="71000" y="82310"/>
                </a:lnTo>
                <a:lnTo>
                  <a:pt x="71000" y="82300"/>
                </a:lnTo>
                <a:lnTo>
                  <a:pt x="71010" y="82300"/>
                </a:lnTo>
                <a:lnTo>
                  <a:pt x="71030" y="82300"/>
                </a:lnTo>
                <a:lnTo>
                  <a:pt x="71060" y="82310"/>
                </a:lnTo>
                <a:lnTo>
                  <a:pt x="71080" y="82300"/>
                </a:lnTo>
                <a:lnTo>
                  <a:pt x="71090" y="82300"/>
                </a:lnTo>
                <a:lnTo>
                  <a:pt x="71100" y="82300"/>
                </a:lnTo>
                <a:lnTo>
                  <a:pt x="71130" y="82300"/>
                </a:lnTo>
                <a:lnTo>
                  <a:pt x="71150" y="82300"/>
                </a:lnTo>
                <a:lnTo>
                  <a:pt x="71160" y="82290"/>
                </a:lnTo>
                <a:lnTo>
                  <a:pt x="71170" y="82290"/>
                </a:lnTo>
                <a:lnTo>
                  <a:pt x="71180" y="82300"/>
                </a:lnTo>
                <a:lnTo>
                  <a:pt x="71190" y="82310"/>
                </a:lnTo>
                <a:lnTo>
                  <a:pt x="71220" y="82310"/>
                </a:lnTo>
                <a:lnTo>
                  <a:pt x="71230" y="82310"/>
                </a:lnTo>
                <a:lnTo>
                  <a:pt x="71240" y="82330"/>
                </a:lnTo>
                <a:lnTo>
                  <a:pt x="71240" y="82360"/>
                </a:lnTo>
                <a:lnTo>
                  <a:pt x="71250" y="82380"/>
                </a:lnTo>
                <a:lnTo>
                  <a:pt x="71260" y="82380"/>
                </a:lnTo>
                <a:lnTo>
                  <a:pt x="71270" y="82380"/>
                </a:lnTo>
                <a:lnTo>
                  <a:pt x="71280" y="82380"/>
                </a:lnTo>
                <a:lnTo>
                  <a:pt x="71280" y="82370"/>
                </a:lnTo>
                <a:lnTo>
                  <a:pt x="71280" y="82410"/>
                </a:lnTo>
                <a:lnTo>
                  <a:pt x="71270" y="82420"/>
                </a:lnTo>
                <a:lnTo>
                  <a:pt x="71260" y="82430"/>
                </a:lnTo>
                <a:lnTo>
                  <a:pt x="71260" y="82450"/>
                </a:lnTo>
                <a:lnTo>
                  <a:pt x="71270" y="82470"/>
                </a:lnTo>
                <a:lnTo>
                  <a:pt x="71310" y="82510"/>
                </a:lnTo>
                <a:lnTo>
                  <a:pt x="71300" y="82520"/>
                </a:lnTo>
                <a:lnTo>
                  <a:pt x="71300" y="82530"/>
                </a:lnTo>
                <a:lnTo>
                  <a:pt x="71310" y="82540"/>
                </a:lnTo>
                <a:lnTo>
                  <a:pt x="71320" y="82570"/>
                </a:lnTo>
                <a:lnTo>
                  <a:pt x="71330" y="82570"/>
                </a:lnTo>
                <a:lnTo>
                  <a:pt x="71340" y="82580"/>
                </a:lnTo>
                <a:lnTo>
                  <a:pt x="71350" y="82580"/>
                </a:lnTo>
                <a:lnTo>
                  <a:pt x="71350" y="82590"/>
                </a:lnTo>
                <a:lnTo>
                  <a:pt x="71350" y="82600"/>
                </a:lnTo>
                <a:lnTo>
                  <a:pt x="71400" y="82630"/>
                </a:lnTo>
                <a:lnTo>
                  <a:pt x="71420" y="82640"/>
                </a:lnTo>
                <a:lnTo>
                  <a:pt x="71430" y="82630"/>
                </a:lnTo>
                <a:lnTo>
                  <a:pt x="71460" y="82640"/>
                </a:lnTo>
                <a:lnTo>
                  <a:pt x="71470" y="82680"/>
                </a:lnTo>
                <a:lnTo>
                  <a:pt x="71480" y="82730"/>
                </a:lnTo>
                <a:lnTo>
                  <a:pt x="71490" y="82780"/>
                </a:lnTo>
                <a:lnTo>
                  <a:pt x="71490" y="82810"/>
                </a:lnTo>
                <a:lnTo>
                  <a:pt x="71500" y="82830"/>
                </a:lnTo>
                <a:lnTo>
                  <a:pt x="71500" y="82840"/>
                </a:lnTo>
                <a:lnTo>
                  <a:pt x="71530" y="82840"/>
                </a:lnTo>
                <a:lnTo>
                  <a:pt x="71530" y="82850"/>
                </a:lnTo>
                <a:lnTo>
                  <a:pt x="71540" y="82850"/>
                </a:lnTo>
                <a:lnTo>
                  <a:pt x="71560" y="82850"/>
                </a:lnTo>
                <a:lnTo>
                  <a:pt x="71570" y="82860"/>
                </a:lnTo>
                <a:lnTo>
                  <a:pt x="71630" y="83000"/>
                </a:lnTo>
                <a:lnTo>
                  <a:pt x="71630" y="83010"/>
                </a:lnTo>
                <a:lnTo>
                  <a:pt x="71650" y="83060"/>
                </a:lnTo>
                <a:lnTo>
                  <a:pt x="71680" y="83110"/>
                </a:lnTo>
                <a:lnTo>
                  <a:pt x="71750" y="83130"/>
                </a:lnTo>
                <a:lnTo>
                  <a:pt x="71760" y="83140"/>
                </a:lnTo>
                <a:lnTo>
                  <a:pt x="71780" y="83170"/>
                </a:lnTo>
                <a:lnTo>
                  <a:pt x="71780" y="83200"/>
                </a:lnTo>
                <a:lnTo>
                  <a:pt x="71760" y="83240"/>
                </a:lnTo>
                <a:lnTo>
                  <a:pt x="71750" y="83270"/>
                </a:lnTo>
                <a:lnTo>
                  <a:pt x="71730" y="83310"/>
                </a:lnTo>
                <a:lnTo>
                  <a:pt x="71700" y="83360"/>
                </a:lnTo>
                <a:lnTo>
                  <a:pt x="71700" y="83380"/>
                </a:lnTo>
                <a:lnTo>
                  <a:pt x="71720" y="83420"/>
                </a:lnTo>
                <a:lnTo>
                  <a:pt x="71740" y="83460"/>
                </a:lnTo>
                <a:lnTo>
                  <a:pt x="71730" y="83490"/>
                </a:lnTo>
                <a:lnTo>
                  <a:pt x="71720" y="83550"/>
                </a:lnTo>
                <a:lnTo>
                  <a:pt x="71710" y="83590"/>
                </a:lnTo>
                <a:lnTo>
                  <a:pt x="71730" y="83620"/>
                </a:lnTo>
                <a:lnTo>
                  <a:pt x="71740" y="83670"/>
                </a:lnTo>
                <a:lnTo>
                  <a:pt x="71730" y="83700"/>
                </a:lnTo>
                <a:lnTo>
                  <a:pt x="71730" y="83760"/>
                </a:lnTo>
                <a:lnTo>
                  <a:pt x="71700" y="83810"/>
                </a:lnTo>
                <a:lnTo>
                  <a:pt x="71670" y="83870"/>
                </a:lnTo>
                <a:lnTo>
                  <a:pt x="71680" y="83890"/>
                </a:lnTo>
                <a:lnTo>
                  <a:pt x="71720" y="83910"/>
                </a:lnTo>
                <a:lnTo>
                  <a:pt x="71780" y="83930"/>
                </a:lnTo>
                <a:lnTo>
                  <a:pt x="71850" y="83950"/>
                </a:lnTo>
                <a:lnTo>
                  <a:pt x="71900" y="83970"/>
                </a:lnTo>
                <a:lnTo>
                  <a:pt x="71920" y="83980"/>
                </a:lnTo>
                <a:lnTo>
                  <a:pt x="71920" y="83950"/>
                </a:lnTo>
                <a:lnTo>
                  <a:pt x="71910" y="83920"/>
                </a:lnTo>
                <a:lnTo>
                  <a:pt x="71900" y="83870"/>
                </a:lnTo>
                <a:lnTo>
                  <a:pt x="71880" y="83800"/>
                </a:lnTo>
                <a:lnTo>
                  <a:pt x="71870" y="83750"/>
                </a:lnTo>
                <a:lnTo>
                  <a:pt x="71870" y="83730"/>
                </a:lnTo>
                <a:lnTo>
                  <a:pt x="71860" y="83700"/>
                </a:lnTo>
                <a:lnTo>
                  <a:pt x="71870" y="83650"/>
                </a:lnTo>
                <a:lnTo>
                  <a:pt x="71890" y="83610"/>
                </a:lnTo>
                <a:lnTo>
                  <a:pt x="71890" y="83590"/>
                </a:lnTo>
                <a:lnTo>
                  <a:pt x="71900" y="83550"/>
                </a:lnTo>
                <a:lnTo>
                  <a:pt x="71900" y="83500"/>
                </a:lnTo>
                <a:lnTo>
                  <a:pt x="71890" y="83480"/>
                </a:lnTo>
                <a:lnTo>
                  <a:pt x="71880" y="83440"/>
                </a:lnTo>
                <a:lnTo>
                  <a:pt x="71900" y="83410"/>
                </a:lnTo>
                <a:lnTo>
                  <a:pt x="71900" y="83370"/>
                </a:lnTo>
                <a:lnTo>
                  <a:pt x="71890" y="83330"/>
                </a:lnTo>
                <a:lnTo>
                  <a:pt x="71880" y="83310"/>
                </a:lnTo>
                <a:lnTo>
                  <a:pt x="71880" y="83290"/>
                </a:lnTo>
                <a:lnTo>
                  <a:pt x="71860" y="83250"/>
                </a:lnTo>
                <a:lnTo>
                  <a:pt x="71860" y="83210"/>
                </a:lnTo>
                <a:lnTo>
                  <a:pt x="71840" y="83150"/>
                </a:lnTo>
                <a:lnTo>
                  <a:pt x="71840" y="83130"/>
                </a:lnTo>
                <a:lnTo>
                  <a:pt x="71840" y="83120"/>
                </a:lnTo>
                <a:lnTo>
                  <a:pt x="71850" y="83080"/>
                </a:lnTo>
                <a:lnTo>
                  <a:pt x="71860" y="83030"/>
                </a:lnTo>
                <a:lnTo>
                  <a:pt x="71890" y="82970"/>
                </a:lnTo>
                <a:lnTo>
                  <a:pt x="71920" y="82910"/>
                </a:lnTo>
                <a:lnTo>
                  <a:pt x="71970" y="82830"/>
                </a:lnTo>
                <a:lnTo>
                  <a:pt x="72020" y="82760"/>
                </a:lnTo>
                <a:lnTo>
                  <a:pt x="72050" y="82700"/>
                </a:lnTo>
                <a:lnTo>
                  <a:pt x="72090" y="82650"/>
                </a:lnTo>
                <a:lnTo>
                  <a:pt x="72110" y="82590"/>
                </a:lnTo>
                <a:lnTo>
                  <a:pt x="72150" y="82530"/>
                </a:lnTo>
                <a:lnTo>
                  <a:pt x="72200" y="82470"/>
                </a:lnTo>
                <a:lnTo>
                  <a:pt x="72230" y="82480"/>
                </a:lnTo>
                <a:lnTo>
                  <a:pt x="72240" y="82470"/>
                </a:lnTo>
                <a:lnTo>
                  <a:pt x="72300" y="82430"/>
                </a:lnTo>
                <a:lnTo>
                  <a:pt x="72430" y="82450"/>
                </a:lnTo>
                <a:lnTo>
                  <a:pt x="72460" y="82440"/>
                </a:lnTo>
                <a:lnTo>
                  <a:pt x="72490" y="82430"/>
                </a:lnTo>
                <a:lnTo>
                  <a:pt x="72530" y="82400"/>
                </a:lnTo>
                <a:lnTo>
                  <a:pt x="72560" y="82390"/>
                </a:lnTo>
                <a:lnTo>
                  <a:pt x="72570" y="82380"/>
                </a:lnTo>
                <a:lnTo>
                  <a:pt x="72610" y="82360"/>
                </a:lnTo>
                <a:lnTo>
                  <a:pt x="72650" y="82360"/>
                </a:lnTo>
                <a:lnTo>
                  <a:pt x="72700" y="82360"/>
                </a:lnTo>
                <a:lnTo>
                  <a:pt x="72730" y="82370"/>
                </a:lnTo>
                <a:lnTo>
                  <a:pt x="72780" y="82380"/>
                </a:lnTo>
                <a:lnTo>
                  <a:pt x="72820" y="82380"/>
                </a:lnTo>
                <a:lnTo>
                  <a:pt x="72830" y="82360"/>
                </a:lnTo>
                <a:lnTo>
                  <a:pt x="72850" y="82320"/>
                </a:lnTo>
                <a:lnTo>
                  <a:pt x="72870" y="82300"/>
                </a:lnTo>
                <a:lnTo>
                  <a:pt x="72900" y="82300"/>
                </a:lnTo>
                <a:lnTo>
                  <a:pt x="72900" y="82270"/>
                </a:lnTo>
                <a:lnTo>
                  <a:pt x="72900" y="82240"/>
                </a:lnTo>
                <a:lnTo>
                  <a:pt x="72880" y="82210"/>
                </a:lnTo>
                <a:lnTo>
                  <a:pt x="72880" y="82180"/>
                </a:lnTo>
                <a:lnTo>
                  <a:pt x="72870" y="82140"/>
                </a:lnTo>
                <a:lnTo>
                  <a:pt x="72870" y="82100"/>
                </a:lnTo>
                <a:lnTo>
                  <a:pt x="72870" y="82040"/>
                </a:lnTo>
                <a:lnTo>
                  <a:pt x="72870" y="82010"/>
                </a:lnTo>
                <a:lnTo>
                  <a:pt x="72880" y="81960"/>
                </a:lnTo>
                <a:lnTo>
                  <a:pt x="72890" y="81930"/>
                </a:lnTo>
                <a:lnTo>
                  <a:pt x="72910" y="81890"/>
                </a:lnTo>
                <a:lnTo>
                  <a:pt x="72940" y="81870"/>
                </a:lnTo>
                <a:lnTo>
                  <a:pt x="72960" y="81850"/>
                </a:lnTo>
                <a:lnTo>
                  <a:pt x="72970" y="81840"/>
                </a:lnTo>
                <a:lnTo>
                  <a:pt x="72990" y="81820"/>
                </a:lnTo>
                <a:lnTo>
                  <a:pt x="73000" y="81790"/>
                </a:lnTo>
                <a:lnTo>
                  <a:pt x="73040" y="81750"/>
                </a:lnTo>
                <a:lnTo>
                  <a:pt x="73040" y="81710"/>
                </a:lnTo>
                <a:lnTo>
                  <a:pt x="73070" y="81670"/>
                </a:lnTo>
                <a:lnTo>
                  <a:pt x="73080" y="81640"/>
                </a:lnTo>
                <a:lnTo>
                  <a:pt x="73090" y="81610"/>
                </a:lnTo>
                <a:lnTo>
                  <a:pt x="73090" y="81600"/>
                </a:lnTo>
                <a:lnTo>
                  <a:pt x="73080" y="81580"/>
                </a:lnTo>
                <a:lnTo>
                  <a:pt x="73070" y="81560"/>
                </a:lnTo>
                <a:lnTo>
                  <a:pt x="73060" y="81550"/>
                </a:lnTo>
                <a:lnTo>
                  <a:pt x="73050" y="81540"/>
                </a:lnTo>
                <a:lnTo>
                  <a:pt x="73030" y="81540"/>
                </a:lnTo>
                <a:lnTo>
                  <a:pt x="73020" y="81520"/>
                </a:lnTo>
                <a:lnTo>
                  <a:pt x="72990" y="81510"/>
                </a:lnTo>
                <a:lnTo>
                  <a:pt x="72970" y="81500"/>
                </a:lnTo>
                <a:lnTo>
                  <a:pt x="72950" y="81480"/>
                </a:lnTo>
                <a:lnTo>
                  <a:pt x="72940" y="81470"/>
                </a:lnTo>
                <a:lnTo>
                  <a:pt x="72920" y="81460"/>
                </a:lnTo>
                <a:lnTo>
                  <a:pt x="72870" y="81440"/>
                </a:lnTo>
                <a:lnTo>
                  <a:pt x="72820" y="81420"/>
                </a:lnTo>
                <a:lnTo>
                  <a:pt x="72750" y="81380"/>
                </a:lnTo>
                <a:lnTo>
                  <a:pt x="72660" y="81350"/>
                </a:lnTo>
                <a:lnTo>
                  <a:pt x="72630" y="81310"/>
                </a:lnTo>
                <a:lnTo>
                  <a:pt x="72630" y="81290"/>
                </a:lnTo>
                <a:lnTo>
                  <a:pt x="72650" y="81280"/>
                </a:lnTo>
                <a:lnTo>
                  <a:pt x="72670" y="81260"/>
                </a:lnTo>
                <a:lnTo>
                  <a:pt x="72670" y="81250"/>
                </a:lnTo>
                <a:lnTo>
                  <a:pt x="72690" y="81230"/>
                </a:lnTo>
                <a:lnTo>
                  <a:pt x="72720" y="81210"/>
                </a:lnTo>
                <a:lnTo>
                  <a:pt x="72750" y="81160"/>
                </a:lnTo>
                <a:lnTo>
                  <a:pt x="72790" y="81130"/>
                </a:lnTo>
                <a:lnTo>
                  <a:pt x="72840" y="81070"/>
                </a:lnTo>
                <a:lnTo>
                  <a:pt x="72850" y="81000"/>
                </a:lnTo>
                <a:lnTo>
                  <a:pt x="72900" y="80940"/>
                </a:lnTo>
                <a:lnTo>
                  <a:pt x="72870" y="80930"/>
                </a:lnTo>
                <a:lnTo>
                  <a:pt x="72840" y="80930"/>
                </a:lnTo>
                <a:lnTo>
                  <a:pt x="72770" y="80900"/>
                </a:lnTo>
                <a:lnTo>
                  <a:pt x="72760" y="80900"/>
                </a:lnTo>
                <a:lnTo>
                  <a:pt x="72720" y="80900"/>
                </a:lnTo>
                <a:lnTo>
                  <a:pt x="72690" y="80870"/>
                </a:lnTo>
                <a:lnTo>
                  <a:pt x="72680" y="80870"/>
                </a:lnTo>
                <a:lnTo>
                  <a:pt x="72670" y="80850"/>
                </a:lnTo>
                <a:lnTo>
                  <a:pt x="72660" y="80800"/>
                </a:lnTo>
                <a:lnTo>
                  <a:pt x="72680" y="80780"/>
                </a:lnTo>
                <a:lnTo>
                  <a:pt x="72660" y="80750"/>
                </a:lnTo>
                <a:lnTo>
                  <a:pt x="72650" y="80750"/>
                </a:lnTo>
                <a:lnTo>
                  <a:pt x="72630" y="80750"/>
                </a:lnTo>
                <a:lnTo>
                  <a:pt x="72580" y="80690"/>
                </a:lnTo>
                <a:lnTo>
                  <a:pt x="72570" y="80680"/>
                </a:lnTo>
                <a:lnTo>
                  <a:pt x="72520" y="80670"/>
                </a:lnTo>
                <a:lnTo>
                  <a:pt x="72520" y="80660"/>
                </a:lnTo>
                <a:lnTo>
                  <a:pt x="72510" y="80630"/>
                </a:lnTo>
                <a:lnTo>
                  <a:pt x="72510" y="80620"/>
                </a:lnTo>
                <a:lnTo>
                  <a:pt x="72490" y="80600"/>
                </a:lnTo>
                <a:lnTo>
                  <a:pt x="72490" y="80570"/>
                </a:lnTo>
                <a:lnTo>
                  <a:pt x="72470" y="80550"/>
                </a:lnTo>
                <a:lnTo>
                  <a:pt x="72460" y="80510"/>
                </a:lnTo>
                <a:lnTo>
                  <a:pt x="72450" y="80500"/>
                </a:lnTo>
                <a:lnTo>
                  <a:pt x="72450" y="80490"/>
                </a:lnTo>
                <a:lnTo>
                  <a:pt x="72410" y="80490"/>
                </a:lnTo>
                <a:lnTo>
                  <a:pt x="72370" y="80460"/>
                </a:lnTo>
                <a:lnTo>
                  <a:pt x="72360" y="80460"/>
                </a:lnTo>
                <a:lnTo>
                  <a:pt x="72510" y="80350"/>
                </a:lnTo>
                <a:lnTo>
                  <a:pt x="72540" y="80330"/>
                </a:lnTo>
                <a:lnTo>
                  <a:pt x="72560" y="80330"/>
                </a:lnTo>
                <a:lnTo>
                  <a:pt x="72620" y="80320"/>
                </a:lnTo>
                <a:lnTo>
                  <a:pt x="72650" y="80330"/>
                </a:lnTo>
                <a:lnTo>
                  <a:pt x="72700" y="80340"/>
                </a:lnTo>
                <a:lnTo>
                  <a:pt x="72710" y="80340"/>
                </a:lnTo>
                <a:lnTo>
                  <a:pt x="72760" y="80350"/>
                </a:lnTo>
                <a:lnTo>
                  <a:pt x="72800" y="80340"/>
                </a:lnTo>
                <a:lnTo>
                  <a:pt x="72870" y="80330"/>
                </a:lnTo>
                <a:lnTo>
                  <a:pt x="72890" y="80320"/>
                </a:lnTo>
                <a:lnTo>
                  <a:pt x="72910" y="80310"/>
                </a:lnTo>
                <a:lnTo>
                  <a:pt x="72940" y="80310"/>
                </a:lnTo>
                <a:lnTo>
                  <a:pt x="72990" y="80300"/>
                </a:lnTo>
                <a:lnTo>
                  <a:pt x="73050" y="80310"/>
                </a:lnTo>
                <a:lnTo>
                  <a:pt x="73090" y="80310"/>
                </a:lnTo>
                <a:lnTo>
                  <a:pt x="73120" y="80310"/>
                </a:lnTo>
                <a:lnTo>
                  <a:pt x="73170" y="80310"/>
                </a:lnTo>
                <a:lnTo>
                  <a:pt x="73210" y="80300"/>
                </a:lnTo>
                <a:lnTo>
                  <a:pt x="73240" y="80290"/>
                </a:lnTo>
                <a:lnTo>
                  <a:pt x="73280" y="80270"/>
                </a:lnTo>
                <a:lnTo>
                  <a:pt x="73320" y="80260"/>
                </a:lnTo>
                <a:lnTo>
                  <a:pt x="73340" y="80260"/>
                </a:lnTo>
                <a:lnTo>
                  <a:pt x="73370" y="80260"/>
                </a:lnTo>
                <a:lnTo>
                  <a:pt x="73400" y="80270"/>
                </a:lnTo>
                <a:lnTo>
                  <a:pt x="73440" y="80280"/>
                </a:lnTo>
                <a:lnTo>
                  <a:pt x="73490" y="80290"/>
                </a:lnTo>
                <a:lnTo>
                  <a:pt x="73530" y="80290"/>
                </a:lnTo>
                <a:lnTo>
                  <a:pt x="73560" y="80290"/>
                </a:lnTo>
                <a:lnTo>
                  <a:pt x="73600" y="80290"/>
                </a:lnTo>
                <a:lnTo>
                  <a:pt x="73620" y="80280"/>
                </a:lnTo>
                <a:lnTo>
                  <a:pt x="73670" y="80290"/>
                </a:lnTo>
                <a:lnTo>
                  <a:pt x="73710" y="80300"/>
                </a:lnTo>
                <a:lnTo>
                  <a:pt x="73740" y="80300"/>
                </a:lnTo>
                <a:lnTo>
                  <a:pt x="73770" y="80300"/>
                </a:lnTo>
                <a:lnTo>
                  <a:pt x="73810" y="80300"/>
                </a:lnTo>
                <a:lnTo>
                  <a:pt x="73850" y="80290"/>
                </a:lnTo>
                <a:lnTo>
                  <a:pt x="73890" y="80290"/>
                </a:lnTo>
                <a:lnTo>
                  <a:pt x="73930" y="80290"/>
                </a:lnTo>
                <a:lnTo>
                  <a:pt x="73980" y="80290"/>
                </a:lnTo>
                <a:lnTo>
                  <a:pt x="74010" y="80280"/>
                </a:lnTo>
                <a:lnTo>
                  <a:pt x="74040" y="80280"/>
                </a:lnTo>
                <a:lnTo>
                  <a:pt x="74080" y="80280"/>
                </a:lnTo>
                <a:lnTo>
                  <a:pt x="74110" y="80280"/>
                </a:lnTo>
                <a:lnTo>
                  <a:pt x="74140" y="80290"/>
                </a:lnTo>
                <a:lnTo>
                  <a:pt x="74170" y="80300"/>
                </a:lnTo>
                <a:lnTo>
                  <a:pt x="74200" y="80320"/>
                </a:lnTo>
                <a:lnTo>
                  <a:pt x="74240" y="80340"/>
                </a:lnTo>
                <a:lnTo>
                  <a:pt x="74280" y="80360"/>
                </a:lnTo>
                <a:lnTo>
                  <a:pt x="74320" y="80370"/>
                </a:lnTo>
                <a:lnTo>
                  <a:pt x="74360" y="80390"/>
                </a:lnTo>
                <a:lnTo>
                  <a:pt x="74400" y="80400"/>
                </a:lnTo>
                <a:lnTo>
                  <a:pt x="74420" y="80420"/>
                </a:lnTo>
                <a:lnTo>
                  <a:pt x="74440" y="80440"/>
                </a:lnTo>
                <a:lnTo>
                  <a:pt x="74470" y="80470"/>
                </a:lnTo>
                <a:lnTo>
                  <a:pt x="74500" y="80480"/>
                </a:lnTo>
                <a:lnTo>
                  <a:pt x="74530" y="80500"/>
                </a:lnTo>
                <a:lnTo>
                  <a:pt x="74540" y="80510"/>
                </a:lnTo>
                <a:lnTo>
                  <a:pt x="74550" y="80510"/>
                </a:lnTo>
                <a:lnTo>
                  <a:pt x="74570" y="80530"/>
                </a:lnTo>
                <a:lnTo>
                  <a:pt x="74590" y="80560"/>
                </a:lnTo>
                <a:lnTo>
                  <a:pt x="74600" y="80600"/>
                </a:lnTo>
                <a:lnTo>
                  <a:pt x="74600" y="80630"/>
                </a:lnTo>
                <a:lnTo>
                  <a:pt x="74590" y="80660"/>
                </a:lnTo>
                <a:lnTo>
                  <a:pt x="74580" y="80690"/>
                </a:lnTo>
                <a:lnTo>
                  <a:pt x="74580" y="80720"/>
                </a:lnTo>
                <a:lnTo>
                  <a:pt x="74580" y="80760"/>
                </a:lnTo>
                <a:lnTo>
                  <a:pt x="74590" y="80790"/>
                </a:lnTo>
                <a:lnTo>
                  <a:pt x="74600" y="80830"/>
                </a:lnTo>
                <a:lnTo>
                  <a:pt x="74610" y="80850"/>
                </a:lnTo>
                <a:lnTo>
                  <a:pt x="74610" y="80900"/>
                </a:lnTo>
                <a:lnTo>
                  <a:pt x="74620" y="80940"/>
                </a:lnTo>
                <a:lnTo>
                  <a:pt x="74640" y="80960"/>
                </a:lnTo>
                <a:lnTo>
                  <a:pt x="74670" y="80970"/>
                </a:lnTo>
                <a:lnTo>
                  <a:pt x="74710" y="80970"/>
                </a:lnTo>
                <a:lnTo>
                  <a:pt x="74720" y="80940"/>
                </a:lnTo>
                <a:lnTo>
                  <a:pt x="74730" y="80910"/>
                </a:lnTo>
                <a:lnTo>
                  <a:pt x="74740" y="80860"/>
                </a:lnTo>
                <a:lnTo>
                  <a:pt x="74750" y="80820"/>
                </a:lnTo>
                <a:lnTo>
                  <a:pt x="74780" y="80780"/>
                </a:lnTo>
                <a:lnTo>
                  <a:pt x="74800" y="80760"/>
                </a:lnTo>
                <a:lnTo>
                  <a:pt x="74830" y="80740"/>
                </a:lnTo>
                <a:lnTo>
                  <a:pt x="74870" y="80730"/>
                </a:lnTo>
                <a:lnTo>
                  <a:pt x="74910" y="80730"/>
                </a:lnTo>
                <a:lnTo>
                  <a:pt x="74960" y="80730"/>
                </a:lnTo>
                <a:lnTo>
                  <a:pt x="74990" y="80730"/>
                </a:lnTo>
                <a:lnTo>
                  <a:pt x="75000" y="80730"/>
                </a:lnTo>
                <a:lnTo>
                  <a:pt x="75030" y="80730"/>
                </a:lnTo>
                <a:lnTo>
                  <a:pt x="75070" y="80740"/>
                </a:lnTo>
                <a:lnTo>
                  <a:pt x="75100" y="80720"/>
                </a:lnTo>
                <a:lnTo>
                  <a:pt x="75120" y="80700"/>
                </a:lnTo>
                <a:lnTo>
                  <a:pt x="75140" y="80700"/>
                </a:lnTo>
                <a:lnTo>
                  <a:pt x="75170" y="80700"/>
                </a:lnTo>
                <a:lnTo>
                  <a:pt x="75200" y="80710"/>
                </a:lnTo>
                <a:lnTo>
                  <a:pt x="75220" y="80720"/>
                </a:lnTo>
                <a:lnTo>
                  <a:pt x="75240" y="80740"/>
                </a:lnTo>
                <a:lnTo>
                  <a:pt x="75280" y="80750"/>
                </a:lnTo>
                <a:lnTo>
                  <a:pt x="75310" y="80760"/>
                </a:lnTo>
                <a:lnTo>
                  <a:pt x="75340" y="80740"/>
                </a:lnTo>
                <a:lnTo>
                  <a:pt x="75380" y="80730"/>
                </a:lnTo>
                <a:lnTo>
                  <a:pt x="75400" y="80710"/>
                </a:lnTo>
                <a:lnTo>
                  <a:pt x="75440" y="80690"/>
                </a:lnTo>
                <a:lnTo>
                  <a:pt x="75450" y="80680"/>
                </a:lnTo>
                <a:lnTo>
                  <a:pt x="75450" y="80650"/>
                </a:lnTo>
                <a:lnTo>
                  <a:pt x="75450" y="80630"/>
                </a:lnTo>
                <a:lnTo>
                  <a:pt x="75450" y="80600"/>
                </a:lnTo>
                <a:lnTo>
                  <a:pt x="75450" y="80580"/>
                </a:lnTo>
                <a:lnTo>
                  <a:pt x="75470" y="80570"/>
                </a:lnTo>
                <a:lnTo>
                  <a:pt x="75480" y="80530"/>
                </a:lnTo>
                <a:lnTo>
                  <a:pt x="75510" y="80510"/>
                </a:lnTo>
                <a:lnTo>
                  <a:pt x="75540" y="80470"/>
                </a:lnTo>
                <a:lnTo>
                  <a:pt x="75560" y="80440"/>
                </a:lnTo>
                <a:lnTo>
                  <a:pt x="75590" y="80410"/>
                </a:lnTo>
                <a:lnTo>
                  <a:pt x="75610" y="80380"/>
                </a:lnTo>
                <a:lnTo>
                  <a:pt x="75640" y="80350"/>
                </a:lnTo>
                <a:lnTo>
                  <a:pt x="75670" y="80320"/>
                </a:lnTo>
                <a:lnTo>
                  <a:pt x="75700" y="80290"/>
                </a:lnTo>
                <a:lnTo>
                  <a:pt x="75730" y="80270"/>
                </a:lnTo>
                <a:lnTo>
                  <a:pt x="75770" y="80210"/>
                </a:lnTo>
                <a:lnTo>
                  <a:pt x="75790" y="80190"/>
                </a:lnTo>
                <a:lnTo>
                  <a:pt x="75820" y="80160"/>
                </a:lnTo>
                <a:lnTo>
                  <a:pt x="75850" y="80140"/>
                </a:lnTo>
                <a:lnTo>
                  <a:pt x="75860" y="80120"/>
                </a:lnTo>
                <a:lnTo>
                  <a:pt x="75860" y="80110"/>
                </a:lnTo>
                <a:lnTo>
                  <a:pt x="75840" y="80090"/>
                </a:lnTo>
                <a:lnTo>
                  <a:pt x="75820" y="80070"/>
                </a:lnTo>
                <a:lnTo>
                  <a:pt x="75800" y="80050"/>
                </a:lnTo>
                <a:lnTo>
                  <a:pt x="75790" y="80030"/>
                </a:lnTo>
                <a:lnTo>
                  <a:pt x="75760" y="79990"/>
                </a:lnTo>
                <a:lnTo>
                  <a:pt x="75750" y="79980"/>
                </a:lnTo>
                <a:lnTo>
                  <a:pt x="75740" y="79970"/>
                </a:lnTo>
                <a:lnTo>
                  <a:pt x="75720" y="79940"/>
                </a:lnTo>
                <a:lnTo>
                  <a:pt x="75700" y="79910"/>
                </a:lnTo>
                <a:lnTo>
                  <a:pt x="75680" y="79870"/>
                </a:lnTo>
                <a:lnTo>
                  <a:pt x="75650" y="79820"/>
                </a:lnTo>
                <a:lnTo>
                  <a:pt x="75630" y="79790"/>
                </a:lnTo>
                <a:lnTo>
                  <a:pt x="75610" y="79760"/>
                </a:lnTo>
                <a:lnTo>
                  <a:pt x="75580" y="79720"/>
                </a:lnTo>
                <a:lnTo>
                  <a:pt x="75570" y="79700"/>
                </a:lnTo>
                <a:lnTo>
                  <a:pt x="75540" y="79680"/>
                </a:lnTo>
                <a:lnTo>
                  <a:pt x="75530" y="79660"/>
                </a:lnTo>
                <a:lnTo>
                  <a:pt x="75500" y="79630"/>
                </a:lnTo>
                <a:lnTo>
                  <a:pt x="75480" y="79600"/>
                </a:lnTo>
                <a:lnTo>
                  <a:pt x="75470" y="79580"/>
                </a:lnTo>
                <a:lnTo>
                  <a:pt x="75430" y="79560"/>
                </a:lnTo>
                <a:lnTo>
                  <a:pt x="75400" y="79540"/>
                </a:lnTo>
                <a:lnTo>
                  <a:pt x="75360" y="79510"/>
                </a:lnTo>
                <a:lnTo>
                  <a:pt x="75340" y="79490"/>
                </a:lnTo>
                <a:lnTo>
                  <a:pt x="75300" y="79470"/>
                </a:lnTo>
                <a:lnTo>
                  <a:pt x="75260" y="79450"/>
                </a:lnTo>
                <a:lnTo>
                  <a:pt x="75250" y="79440"/>
                </a:lnTo>
                <a:lnTo>
                  <a:pt x="75230" y="79440"/>
                </a:lnTo>
                <a:lnTo>
                  <a:pt x="75210" y="79410"/>
                </a:lnTo>
                <a:lnTo>
                  <a:pt x="75180" y="79390"/>
                </a:lnTo>
                <a:lnTo>
                  <a:pt x="75150" y="79370"/>
                </a:lnTo>
                <a:lnTo>
                  <a:pt x="75110" y="79340"/>
                </a:lnTo>
                <a:lnTo>
                  <a:pt x="75090" y="79330"/>
                </a:lnTo>
                <a:lnTo>
                  <a:pt x="75070" y="79310"/>
                </a:lnTo>
                <a:lnTo>
                  <a:pt x="75030" y="79290"/>
                </a:lnTo>
                <a:lnTo>
                  <a:pt x="75020" y="79280"/>
                </a:lnTo>
                <a:lnTo>
                  <a:pt x="75000" y="79260"/>
                </a:lnTo>
                <a:lnTo>
                  <a:pt x="74990" y="79240"/>
                </a:lnTo>
                <a:lnTo>
                  <a:pt x="74960" y="79220"/>
                </a:lnTo>
                <a:lnTo>
                  <a:pt x="74930" y="79190"/>
                </a:lnTo>
                <a:lnTo>
                  <a:pt x="74910" y="79160"/>
                </a:lnTo>
                <a:lnTo>
                  <a:pt x="74880" y="79120"/>
                </a:lnTo>
                <a:lnTo>
                  <a:pt x="74870" y="79080"/>
                </a:lnTo>
                <a:lnTo>
                  <a:pt x="74870" y="79050"/>
                </a:lnTo>
                <a:lnTo>
                  <a:pt x="74890" y="79030"/>
                </a:lnTo>
                <a:lnTo>
                  <a:pt x="74900" y="79010"/>
                </a:lnTo>
                <a:lnTo>
                  <a:pt x="74910" y="78970"/>
                </a:lnTo>
                <a:lnTo>
                  <a:pt x="74930" y="78950"/>
                </a:lnTo>
                <a:lnTo>
                  <a:pt x="74950" y="78920"/>
                </a:lnTo>
                <a:lnTo>
                  <a:pt x="75000" y="78860"/>
                </a:lnTo>
                <a:lnTo>
                  <a:pt x="75010" y="78840"/>
                </a:lnTo>
                <a:lnTo>
                  <a:pt x="75040" y="78800"/>
                </a:lnTo>
                <a:lnTo>
                  <a:pt x="75050" y="78770"/>
                </a:lnTo>
                <a:lnTo>
                  <a:pt x="75070" y="78740"/>
                </a:lnTo>
                <a:lnTo>
                  <a:pt x="75080" y="78710"/>
                </a:lnTo>
                <a:lnTo>
                  <a:pt x="75090" y="78690"/>
                </a:lnTo>
                <a:lnTo>
                  <a:pt x="75110" y="78660"/>
                </a:lnTo>
                <a:lnTo>
                  <a:pt x="75120" y="78620"/>
                </a:lnTo>
                <a:lnTo>
                  <a:pt x="75150" y="78570"/>
                </a:lnTo>
                <a:lnTo>
                  <a:pt x="75170" y="78550"/>
                </a:lnTo>
                <a:lnTo>
                  <a:pt x="75190" y="78510"/>
                </a:lnTo>
                <a:lnTo>
                  <a:pt x="75220" y="78480"/>
                </a:lnTo>
                <a:lnTo>
                  <a:pt x="75260" y="78440"/>
                </a:lnTo>
                <a:lnTo>
                  <a:pt x="75300" y="78390"/>
                </a:lnTo>
                <a:lnTo>
                  <a:pt x="75330" y="78360"/>
                </a:lnTo>
                <a:lnTo>
                  <a:pt x="75340" y="78340"/>
                </a:lnTo>
                <a:lnTo>
                  <a:pt x="75360" y="78310"/>
                </a:lnTo>
                <a:lnTo>
                  <a:pt x="75380" y="78290"/>
                </a:lnTo>
                <a:lnTo>
                  <a:pt x="75390" y="78260"/>
                </a:lnTo>
                <a:lnTo>
                  <a:pt x="75420" y="78210"/>
                </a:lnTo>
                <a:lnTo>
                  <a:pt x="75440" y="78190"/>
                </a:lnTo>
                <a:lnTo>
                  <a:pt x="75440" y="78170"/>
                </a:lnTo>
                <a:lnTo>
                  <a:pt x="75430" y="78150"/>
                </a:lnTo>
                <a:lnTo>
                  <a:pt x="75420" y="78130"/>
                </a:lnTo>
                <a:lnTo>
                  <a:pt x="75410" y="78110"/>
                </a:lnTo>
                <a:lnTo>
                  <a:pt x="75400" y="78080"/>
                </a:lnTo>
                <a:lnTo>
                  <a:pt x="75390" y="78050"/>
                </a:lnTo>
                <a:lnTo>
                  <a:pt x="75370" y="77990"/>
                </a:lnTo>
                <a:lnTo>
                  <a:pt x="75350" y="77980"/>
                </a:lnTo>
                <a:lnTo>
                  <a:pt x="75330" y="77960"/>
                </a:lnTo>
                <a:lnTo>
                  <a:pt x="75300" y="77930"/>
                </a:lnTo>
                <a:lnTo>
                  <a:pt x="75280" y="77910"/>
                </a:lnTo>
                <a:lnTo>
                  <a:pt x="75270" y="77880"/>
                </a:lnTo>
                <a:lnTo>
                  <a:pt x="75270" y="77850"/>
                </a:lnTo>
                <a:lnTo>
                  <a:pt x="75260" y="77820"/>
                </a:lnTo>
                <a:lnTo>
                  <a:pt x="75260" y="77790"/>
                </a:lnTo>
                <a:lnTo>
                  <a:pt x="75280" y="77750"/>
                </a:lnTo>
                <a:lnTo>
                  <a:pt x="75290" y="77720"/>
                </a:lnTo>
                <a:lnTo>
                  <a:pt x="75310" y="77690"/>
                </a:lnTo>
                <a:lnTo>
                  <a:pt x="75320" y="77680"/>
                </a:lnTo>
                <a:lnTo>
                  <a:pt x="75320" y="77650"/>
                </a:lnTo>
                <a:lnTo>
                  <a:pt x="75290" y="77630"/>
                </a:lnTo>
                <a:lnTo>
                  <a:pt x="75240" y="77610"/>
                </a:lnTo>
                <a:lnTo>
                  <a:pt x="75180" y="77610"/>
                </a:lnTo>
                <a:lnTo>
                  <a:pt x="75130" y="77640"/>
                </a:lnTo>
                <a:lnTo>
                  <a:pt x="75120" y="77650"/>
                </a:lnTo>
                <a:lnTo>
                  <a:pt x="75090" y="77620"/>
                </a:lnTo>
                <a:lnTo>
                  <a:pt x="75080" y="77650"/>
                </a:lnTo>
                <a:lnTo>
                  <a:pt x="75040" y="77640"/>
                </a:lnTo>
                <a:lnTo>
                  <a:pt x="75000" y="77720"/>
                </a:lnTo>
                <a:lnTo>
                  <a:pt x="75000" y="77740"/>
                </a:lnTo>
                <a:lnTo>
                  <a:pt x="74990" y="77760"/>
                </a:lnTo>
                <a:lnTo>
                  <a:pt x="74960" y="77750"/>
                </a:lnTo>
                <a:lnTo>
                  <a:pt x="74940" y="77740"/>
                </a:lnTo>
                <a:lnTo>
                  <a:pt x="74920" y="77740"/>
                </a:lnTo>
                <a:lnTo>
                  <a:pt x="74920" y="77730"/>
                </a:lnTo>
                <a:lnTo>
                  <a:pt x="74910" y="77750"/>
                </a:lnTo>
                <a:lnTo>
                  <a:pt x="74900" y="77780"/>
                </a:lnTo>
                <a:lnTo>
                  <a:pt x="74880" y="77790"/>
                </a:lnTo>
                <a:lnTo>
                  <a:pt x="74890" y="77820"/>
                </a:lnTo>
                <a:lnTo>
                  <a:pt x="74830" y="77810"/>
                </a:lnTo>
                <a:lnTo>
                  <a:pt x="74800" y="77790"/>
                </a:lnTo>
                <a:lnTo>
                  <a:pt x="74790" y="77790"/>
                </a:lnTo>
                <a:lnTo>
                  <a:pt x="74770" y="77830"/>
                </a:lnTo>
                <a:lnTo>
                  <a:pt x="74750" y="77830"/>
                </a:lnTo>
                <a:lnTo>
                  <a:pt x="74740" y="77810"/>
                </a:lnTo>
                <a:lnTo>
                  <a:pt x="74720" y="77810"/>
                </a:lnTo>
                <a:lnTo>
                  <a:pt x="74690" y="77840"/>
                </a:lnTo>
                <a:lnTo>
                  <a:pt x="74680" y="77840"/>
                </a:lnTo>
                <a:lnTo>
                  <a:pt x="74680" y="77860"/>
                </a:lnTo>
                <a:lnTo>
                  <a:pt x="74670" y="77870"/>
                </a:lnTo>
                <a:lnTo>
                  <a:pt x="74660" y="77870"/>
                </a:lnTo>
                <a:lnTo>
                  <a:pt x="74640" y="77860"/>
                </a:lnTo>
                <a:lnTo>
                  <a:pt x="74630" y="77910"/>
                </a:lnTo>
                <a:lnTo>
                  <a:pt x="74620" y="77900"/>
                </a:lnTo>
                <a:lnTo>
                  <a:pt x="74600" y="77890"/>
                </a:lnTo>
                <a:lnTo>
                  <a:pt x="74600" y="77880"/>
                </a:lnTo>
                <a:lnTo>
                  <a:pt x="74580" y="77870"/>
                </a:lnTo>
                <a:lnTo>
                  <a:pt x="74550" y="77860"/>
                </a:lnTo>
                <a:lnTo>
                  <a:pt x="74530" y="77860"/>
                </a:lnTo>
                <a:lnTo>
                  <a:pt x="74530" y="77920"/>
                </a:lnTo>
                <a:lnTo>
                  <a:pt x="74490" y="77860"/>
                </a:lnTo>
                <a:lnTo>
                  <a:pt x="74460" y="77860"/>
                </a:lnTo>
                <a:lnTo>
                  <a:pt x="74460" y="77870"/>
                </a:lnTo>
                <a:lnTo>
                  <a:pt x="74450" y="77870"/>
                </a:lnTo>
                <a:lnTo>
                  <a:pt x="74420" y="77850"/>
                </a:lnTo>
                <a:lnTo>
                  <a:pt x="74410" y="77870"/>
                </a:lnTo>
                <a:lnTo>
                  <a:pt x="74430" y="77940"/>
                </a:lnTo>
                <a:lnTo>
                  <a:pt x="74420" y="77960"/>
                </a:lnTo>
                <a:lnTo>
                  <a:pt x="74410" y="77960"/>
                </a:lnTo>
                <a:lnTo>
                  <a:pt x="74400" y="77930"/>
                </a:lnTo>
                <a:lnTo>
                  <a:pt x="74390" y="77930"/>
                </a:lnTo>
                <a:lnTo>
                  <a:pt x="74360" y="77960"/>
                </a:lnTo>
                <a:lnTo>
                  <a:pt x="74350" y="77960"/>
                </a:lnTo>
                <a:lnTo>
                  <a:pt x="74330" y="77930"/>
                </a:lnTo>
                <a:lnTo>
                  <a:pt x="74320" y="77930"/>
                </a:lnTo>
                <a:lnTo>
                  <a:pt x="74300" y="77920"/>
                </a:lnTo>
                <a:lnTo>
                  <a:pt x="74270" y="77920"/>
                </a:lnTo>
                <a:lnTo>
                  <a:pt x="74240" y="77950"/>
                </a:lnTo>
                <a:lnTo>
                  <a:pt x="74220" y="77960"/>
                </a:lnTo>
                <a:lnTo>
                  <a:pt x="74200" y="77960"/>
                </a:lnTo>
                <a:lnTo>
                  <a:pt x="74180" y="77970"/>
                </a:lnTo>
                <a:lnTo>
                  <a:pt x="74180" y="78030"/>
                </a:lnTo>
                <a:lnTo>
                  <a:pt x="74180" y="78050"/>
                </a:lnTo>
                <a:lnTo>
                  <a:pt x="74170" y="78070"/>
                </a:lnTo>
                <a:lnTo>
                  <a:pt x="74160" y="78090"/>
                </a:lnTo>
                <a:lnTo>
                  <a:pt x="74130" y="78090"/>
                </a:lnTo>
                <a:lnTo>
                  <a:pt x="74110" y="78090"/>
                </a:lnTo>
                <a:lnTo>
                  <a:pt x="74080" y="78130"/>
                </a:lnTo>
                <a:lnTo>
                  <a:pt x="74070" y="78130"/>
                </a:lnTo>
                <a:lnTo>
                  <a:pt x="74060" y="78130"/>
                </a:lnTo>
                <a:lnTo>
                  <a:pt x="74020" y="78130"/>
                </a:lnTo>
                <a:lnTo>
                  <a:pt x="73990" y="78150"/>
                </a:lnTo>
                <a:lnTo>
                  <a:pt x="73960" y="78150"/>
                </a:lnTo>
                <a:lnTo>
                  <a:pt x="73930" y="78120"/>
                </a:lnTo>
                <a:lnTo>
                  <a:pt x="73890" y="78110"/>
                </a:lnTo>
                <a:lnTo>
                  <a:pt x="73870" y="78090"/>
                </a:lnTo>
                <a:lnTo>
                  <a:pt x="73870" y="78080"/>
                </a:lnTo>
                <a:lnTo>
                  <a:pt x="73840" y="78060"/>
                </a:lnTo>
                <a:lnTo>
                  <a:pt x="73800" y="78070"/>
                </a:lnTo>
                <a:lnTo>
                  <a:pt x="73790" y="78070"/>
                </a:lnTo>
                <a:lnTo>
                  <a:pt x="73760" y="78060"/>
                </a:lnTo>
                <a:lnTo>
                  <a:pt x="73880" y="77980"/>
                </a:lnTo>
                <a:lnTo>
                  <a:pt x="73900" y="77970"/>
                </a:lnTo>
                <a:lnTo>
                  <a:pt x="73910" y="77950"/>
                </a:lnTo>
                <a:lnTo>
                  <a:pt x="73920" y="77930"/>
                </a:lnTo>
                <a:lnTo>
                  <a:pt x="73930" y="77910"/>
                </a:lnTo>
                <a:lnTo>
                  <a:pt x="73930" y="77870"/>
                </a:lnTo>
                <a:lnTo>
                  <a:pt x="73930" y="77850"/>
                </a:lnTo>
                <a:lnTo>
                  <a:pt x="73930" y="77810"/>
                </a:lnTo>
                <a:lnTo>
                  <a:pt x="73930" y="77760"/>
                </a:lnTo>
                <a:lnTo>
                  <a:pt x="73930" y="77720"/>
                </a:lnTo>
                <a:lnTo>
                  <a:pt x="73920" y="77690"/>
                </a:lnTo>
                <a:lnTo>
                  <a:pt x="73920" y="77660"/>
                </a:lnTo>
                <a:lnTo>
                  <a:pt x="73910" y="77640"/>
                </a:lnTo>
                <a:lnTo>
                  <a:pt x="73900" y="77630"/>
                </a:lnTo>
                <a:lnTo>
                  <a:pt x="73880" y="77610"/>
                </a:lnTo>
                <a:lnTo>
                  <a:pt x="73860" y="77610"/>
                </a:lnTo>
                <a:lnTo>
                  <a:pt x="73830" y="77610"/>
                </a:lnTo>
                <a:lnTo>
                  <a:pt x="73800" y="77610"/>
                </a:lnTo>
                <a:lnTo>
                  <a:pt x="73780" y="77610"/>
                </a:lnTo>
                <a:lnTo>
                  <a:pt x="73730" y="77610"/>
                </a:lnTo>
                <a:lnTo>
                  <a:pt x="73690" y="77610"/>
                </a:lnTo>
                <a:lnTo>
                  <a:pt x="73630" y="77610"/>
                </a:lnTo>
                <a:lnTo>
                  <a:pt x="73580" y="77600"/>
                </a:lnTo>
                <a:lnTo>
                  <a:pt x="73520" y="77600"/>
                </a:lnTo>
                <a:lnTo>
                  <a:pt x="73470" y="77600"/>
                </a:lnTo>
                <a:lnTo>
                  <a:pt x="73420" y="77610"/>
                </a:lnTo>
                <a:lnTo>
                  <a:pt x="73390" y="77610"/>
                </a:lnTo>
                <a:lnTo>
                  <a:pt x="73370" y="77610"/>
                </a:lnTo>
                <a:lnTo>
                  <a:pt x="73320" y="77610"/>
                </a:lnTo>
                <a:lnTo>
                  <a:pt x="73310" y="77610"/>
                </a:lnTo>
                <a:lnTo>
                  <a:pt x="73280" y="77600"/>
                </a:lnTo>
                <a:lnTo>
                  <a:pt x="73260" y="77610"/>
                </a:lnTo>
                <a:lnTo>
                  <a:pt x="73230" y="77620"/>
                </a:lnTo>
                <a:lnTo>
                  <a:pt x="73200" y="77630"/>
                </a:lnTo>
                <a:lnTo>
                  <a:pt x="73170" y="77640"/>
                </a:lnTo>
                <a:lnTo>
                  <a:pt x="73150" y="77650"/>
                </a:lnTo>
                <a:lnTo>
                  <a:pt x="73120" y="77650"/>
                </a:lnTo>
                <a:lnTo>
                  <a:pt x="73090" y="77650"/>
                </a:lnTo>
                <a:lnTo>
                  <a:pt x="73060" y="77650"/>
                </a:lnTo>
                <a:lnTo>
                  <a:pt x="73030" y="77640"/>
                </a:lnTo>
                <a:lnTo>
                  <a:pt x="73010" y="77630"/>
                </a:lnTo>
                <a:lnTo>
                  <a:pt x="72980" y="77610"/>
                </a:lnTo>
                <a:lnTo>
                  <a:pt x="72960" y="77610"/>
                </a:lnTo>
                <a:lnTo>
                  <a:pt x="72940" y="77610"/>
                </a:lnTo>
                <a:lnTo>
                  <a:pt x="72910" y="77610"/>
                </a:lnTo>
                <a:lnTo>
                  <a:pt x="72860" y="77610"/>
                </a:lnTo>
                <a:lnTo>
                  <a:pt x="72840" y="77600"/>
                </a:lnTo>
                <a:lnTo>
                  <a:pt x="72820" y="77580"/>
                </a:lnTo>
                <a:lnTo>
                  <a:pt x="72800" y="77580"/>
                </a:lnTo>
                <a:lnTo>
                  <a:pt x="72780" y="77580"/>
                </a:lnTo>
                <a:lnTo>
                  <a:pt x="72740" y="77580"/>
                </a:lnTo>
                <a:lnTo>
                  <a:pt x="72710" y="77580"/>
                </a:lnTo>
                <a:lnTo>
                  <a:pt x="72670" y="77580"/>
                </a:lnTo>
                <a:lnTo>
                  <a:pt x="72650" y="77570"/>
                </a:lnTo>
                <a:lnTo>
                  <a:pt x="72620" y="77570"/>
                </a:lnTo>
                <a:lnTo>
                  <a:pt x="72610" y="77550"/>
                </a:lnTo>
                <a:lnTo>
                  <a:pt x="72580" y="77540"/>
                </a:lnTo>
                <a:lnTo>
                  <a:pt x="72550" y="77530"/>
                </a:lnTo>
                <a:lnTo>
                  <a:pt x="72520" y="77520"/>
                </a:lnTo>
                <a:lnTo>
                  <a:pt x="72510" y="77510"/>
                </a:lnTo>
                <a:lnTo>
                  <a:pt x="72480" y="77500"/>
                </a:lnTo>
                <a:lnTo>
                  <a:pt x="72450" y="77510"/>
                </a:lnTo>
                <a:lnTo>
                  <a:pt x="72430" y="77510"/>
                </a:lnTo>
                <a:lnTo>
                  <a:pt x="72400" y="77520"/>
                </a:lnTo>
                <a:lnTo>
                  <a:pt x="72370" y="77520"/>
                </a:lnTo>
                <a:lnTo>
                  <a:pt x="72350" y="77530"/>
                </a:lnTo>
                <a:lnTo>
                  <a:pt x="72310" y="77540"/>
                </a:lnTo>
                <a:lnTo>
                  <a:pt x="72290" y="77540"/>
                </a:lnTo>
                <a:lnTo>
                  <a:pt x="72260" y="77540"/>
                </a:lnTo>
                <a:lnTo>
                  <a:pt x="72250" y="77540"/>
                </a:lnTo>
                <a:lnTo>
                  <a:pt x="72230" y="77540"/>
                </a:lnTo>
                <a:lnTo>
                  <a:pt x="72220" y="77530"/>
                </a:lnTo>
                <a:lnTo>
                  <a:pt x="72200" y="77520"/>
                </a:lnTo>
                <a:lnTo>
                  <a:pt x="72180" y="77500"/>
                </a:lnTo>
                <a:lnTo>
                  <a:pt x="72160" y="77480"/>
                </a:lnTo>
                <a:lnTo>
                  <a:pt x="72150" y="77460"/>
                </a:lnTo>
                <a:lnTo>
                  <a:pt x="72140" y="77440"/>
                </a:lnTo>
                <a:lnTo>
                  <a:pt x="72130" y="77430"/>
                </a:lnTo>
                <a:lnTo>
                  <a:pt x="72130" y="77420"/>
                </a:lnTo>
                <a:lnTo>
                  <a:pt x="72110" y="77410"/>
                </a:lnTo>
                <a:lnTo>
                  <a:pt x="72080" y="77400"/>
                </a:lnTo>
                <a:lnTo>
                  <a:pt x="72060" y="77400"/>
                </a:lnTo>
                <a:lnTo>
                  <a:pt x="72040" y="77400"/>
                </a:lnTo>
                <a:lnTo>
                  <a:pt x="72010" y="77400"/>
                </a:lnTo>
                <a:lnTo>
                  <a:pt x="71990" y="77390"/>
                </a:lnTo>
                <a:lnTo>
                  <a:pt x="71970" y="77380"/>
                </a:lnTo>
                <a:lnTo>
                  <a:pt x="71960" y="77370"/>
                </a:lnTo>
                <a:lnTo>
                  <a:pt x="71950" y="77370"/>
                </a:lnTo>
                <a:lnTo>
                  <a:pt x="71940" y="77350"/>
                </a:lnTo>
                <a:lnTo>
                  <a:pt x="71930" y="77340"/>
                </a:lnTo>
                <a:lnTo>
                  <a:pt x="71920" y="77330"/>
                </a:lnTo>
                <a:lnTo>
                  <a:pt x="71900" y="77330"/>
                </a:lnTo>
                <a:lnTo>
                  <a:pt x="71860" y="77330"/>
                </a:lnTo>
                <a:lnTo>
                  <a:pt x="71830" y="77340"/>
                </a:lnTo>
                <a:lnTo>
                  <a:pt x="71750" y="77340"/>
                </a:lnTo>
                <a:lnTo>
                  <a:pt x="71710" y="77340"/>
                </a:lnTo>
                <a:lnTo>
                  <a:pt x="71680" y="77360"/>
                </a:lnTo>
                <a:lnTo>
                  <a:pt x="71670" y="77370"/>
                </a:lnTo>
                <a:lnTo>
                  <a:pt x="71670" y="77400"/>
                </a:lnTo>
                <a:lnTo>
                  <a:pt x="71660" y="77420"/>
                </a:lnTo>
                <a:lnTo>
                  <a:pt x="71650" y="77450"/>
                </a:lnTo>
                <a:lnTo>
                  <a:pt x="71630" y="77470"/>
                </a:lnTo>
                <a:lnTo>
                  <a:pt x="71610" y="77480"/>
                </a:lnTo>
                <a:lnTo>
                  <a:pt x="71590" y="77480"/>
                </a:lnTo>
                <a:lnTo>
                  <a:pt x="71560" y="77470"/>
                </a:lnTo>
                <a:lnTo>
                  <a:pt x="71550" y="77470"/>
                </a:lnTo>
                <a:lnTo>
                  <a:pt x="71530" y="77460"/>
                </a:lnTo>
                <a:lnTo>
                  <a:pt x="71510" y="77440"/>
                </a:lnTo>
                <a:lnTo>
                  <a:pt x="71510" y="77430"/>
                </a:lnTo>
                <a:lnTo>
                  <a:pt x="71500" y="77400"/>
                </a:lnTo>
                <a:lnTo>
                  <a:pt x="71490" y="77390"/>
                </a:lnTo>
                <a:lnTo>
                  <a:pt x="71490" y="77370"/>
                </a:lnTo>
                <a:lnTo>
                  <a:pt x="71490" y="77340"/>
                </a:lnTo>
                <a:lnTo>
                  <a:pt x="71480" y="77340"/>
                </a:lnTo>
                <a:lnTo>
                  <a:pt x="71480" y="77310"/>
                </a:lnTo>
                <a:lnTo>
                  <a:pt x="71480" y="77280"/>
                </a:lnTo>
                <a:lnTo>
                  <a:pt x="71470" y="77270"/>
                </a:lnTo>
                <a:lnTo>
                  <a:pt x="71470" y="77240"/>
                </a:lnTo>
                <a:lnTo>
                  <a:pt x="71470" y="77200"/>
                </a:lnTo>
                <a:lnTo>
                  <a:pt x="71470" y="77170"/>
                </a:lnTo>
                <a:lnTo>
                  <a:pt x="71490" y="77140"/>
                </a:lnTo>
                <a:lnTo>
                  <a:pt x="71510" y="77120"/>
                </a:lnTo>
                <a:lnTo>
                  <a:pt x="71530" y="77090"/>
                </a:lnTo>
                <a:lnTo>
                  <a:pt x="71540" y="77070"/>
                </a:lnTo>
                <a:lnTo>
                  <a:pt x="71560" y="77030"/>
                </a:lnTo>
                <a:lnTo>
                  <a:pt x="71560" y="77010"/>
                </a:lnTo>
                <a:lnTo>
                  <a:pt x="71560" y="76970"/>
                </a:lnTo>
                <a:lnTo>
                  <a:pt x="71570" y="76940"/>
                </a:lnTo>
                <a:lnTo>
                  <a:pt x="71580" y="76910"/>
                </a:lnTo>
                <a:lnTo>
                  <a:pt x="71590" y="76890"/>
                </a:lnTo>
                <a:lnTo>
                  <a:pt x="71620" y="76860"/>
                </a:lnTo>
                <a:lnTo>
                  <a:pt x="71660" y="76820"/>
                </a:lnTo>
                <a:lnTo>
                  <a:pt x="71690" y="76790"/>
                </a:lnTo>
                <a:lnTo>
                  <a:pt x="71730" y="76750"/>
                </a:lnTo>
                <a:lnTo>
                  <a:pt x="71760" y="76720"/>
                </a:lnTo>
                <a:lnTo>
                  <a:pt x="71780" y="76710"/>
                </a:lnTo>
                <a:lnTo>
                  <a:pt x="71810" y="76680"/>
                </a:lnTo>
                <a:lnTo>
                  <a:pt x="71820" y="76670"/>
                </a:lnTo>
                <a:lnTo>
                  <a:pt x="71820" y="76640"/>
                </a:lnTo>
                <a:lnTo>
                  <a:pt x="71820" y="76630"/>
                </a:lnTo>
                <a:lnTo>
                  <a:pt x="71810" y="76610"/>
                </a:lnTo>
                <a:lnTo>
                  <a:pt x="71800" y="76590"/>
                </a:lnTo>
                <a:lnTo>
                  <a:pt x="71790" y="76570"/>
                </a:lnTo>
                <a:lnTo>
                  <a:pt x="71790" y="76550"/>
                </a:lnTo>
                <a:lnTo>
                  <a:pt x="71770" y="76540"/>
                </a:lnTo>
                <a:lnTo>
                  <a:pt x="71780" y="76520"/>
                </a:lnTo>
                <a:lnTo>
                  <a:pt x="71770" y="76500"/>
                </a:lnTo>
                <a:lnTo>
                  <a:pt x="71780" y="76480"/>
                </a:lnTo>
                <a:lnTo>
                  <a:pt x="71800" y="76440"/>
                </a:lnTo>
                <a:lnTo>
                  <a:pt x="71810" y="76430"/>
                </a:lnTo>
                <a:lnTo>
                  <a:pt x="71830" y="76410"/>
                </a:lnTo>
                <a:lnTo>
                  <a:pt x="71850" y="76390"/>
                </a:lnTo>
                <a:lnTo>
                  <a:pt x="71880" y="76360"/>
                </a:lnTo>
                <a:lnTo>
                  <a:pt x="71880" y="76350"/>
                </a:lnTo>
                <a:lnTo>
                  <a:pt x="71880" y="76330"/>
                </a:lnTo>
                <a:lnTo>
                  <a:pt x="71870" y="76320"/>
                </a:lnTo>
                <a:lnTo>
                  <a:pt x="71850" y="76320"/>
                </a:lnTo>
                <a:lnTo>
                  <a:pt x="71830" y="76310"/>
                </a:lnTo>
                <a:lnTo>
                  <a:pt x="71810" y="76300"/>
                </a:lnTo>
                <a:lnTo>
                  <a:pt x="71790" y="76300"/>
                </a:lnTo>
                <a:lnTo>
                  <a:pt x="71770" y="76230"/>
                </a:lnTo>
                <a:lnTo>
                  <a:pt x="71750" y="76220"/>
                </a:lnTo>
                <a:lnTo>
                  <a:pt x="71730" y="76190"/>
                </a:lnTo>
                <a:lnTo>
                  <a:pt x="71740" y="76170"/>
                </a:lnTo>
                <a:lnTo>
                  <a:pt x="71750" y="76160"/>
                </a:lnTo>
                <a:lnTo>
                  <a:pt x="71750" y="76150"/>
                </a:lnTo>
                <a:lnTo>
                  <a:pt x="71760" y="76130"/>
                </a:lnTo>
                <a:lnTo>
                  <a:pt x="71800" y="76070"/>
                </a:lnTo>
                <a:lnTo>
                  <a:pt x="71950" y="75930"/>
                </a:lnTo>
                <a:lnTo>
                  <a:pt x="71970" y="75930"/>
                </a:lnTo>
                <a:lnTo>
                  <a:pt x="72040" y="75860"/>
                </a:lnTo>
                <a:lnTo>
                  <a:pt x="72090" y="75780"/>
                </a:lnTo>
                <a:lnTo>
                  <a:pt x="72110" y="75760"/>
                </a:lnTo>
                <a:lnTo>
                  <a:pt x="72140" y="75720"/>
                </a:lnTo>
                <a:lnTo>
                  <a:pt x="72160" y="75710"/>
                </a:lnTo>
                <a:lnTo>
                  <a:pt x="72220" y="75660"/>
                </a:lnTo>
                <a:lnTo>
                  <a:pt x="72240" y="75620"/>
                </a:lnTo>
                <a:lnTo>
                  <a:pt x="72250" y="75610"/>
                </a:lnTo>
                <a:lnTo>
                  <a:pt x="72260" y="75600"/>
                </a:lnTo>
                <a:lnTo>
                  <a:pt x="72280" y="75590"/>
                </a:lnTo>
                <a:lnTo>
                  <a:pt x="72330" y="75550"/>
                </a:lnTo>
                <a:lnTo>
                  <a:pt x="72350" y="75480"/>
                </a:lnTo>
                <a:lnTo>
                  <a:pt x="72390" y="75440"/>
                </a:lnTo>
                <a:lnTo>
                  <a:pt x="72400" y="75390"/>
                </a:lnTo>
                <a:lnTo>
                  <a:pt x="72440" y="75390"/>
                </a:lnTo>
                <a:lnTo>
                  <a:pt x="72470" y="75350"/>
                </a:lnTo>
                <a:lnTo>
                  <a:pt x="72490" y="75330"/>
                </a:lnTo>
                <a:lnTo>
                  <a:pt x="72470" y="75310"/>
                </a:lnTo>
                <a:lnTo>
                  <a:pt x="72500" y="75260"/>
                </a:lnTo>
                <a:lnTo>
                  <a:pt x="72480" y="75150"/>
                </a:lnTo>
                <a:lnTo>
                  <a:pt x="72460" y="75110"/>
                </a:lnTo>
                <a:lnTo>
                  <a:pt x="72420" y="75070"/>
                </a:lnTo>
                <a:lnTo>
                  <a:pt x="72420" y="75000"/>
                </a:lnTo>
                <a:lnTo>
                  <a:pt x="72430" y="74980"/>
                </a:lnTo>
                <a:lnTo>
                  <a:pt x="72450" y="74960"/>
                </a:lnTo>
                <a:lnTo>
                  <a:pt x="72460" y="74920"/>
                </a:lnTo>
                <a:lnTo>
                  <a:pt x="72480" y="74910"/>
                </a:lnTo>
                <a:lnTo>
                  <a:pt x="72480" y="74870"/>
                </a:lnTo>
                <a:lnTo>
                  <a:pt x="72510" y="74810"/>
                </a:lnTo>
                <a:lnTo>
                  <a:pt x="72510" y="74790"/>
                </a:lnTo>
                <a:lnTo>
                  <a:pt x="72540" y="74760"/>
                </a:lnTo>
                <a:lnTo>
                  <a:pt x="72580" y="74630"/>
                </a:lnTo>
                <a:lnTo>
                  <a:pt x="72570" y="74580"/>
                </a:lnTo>
                <a:lnTo>
                  <a:pt x="72590" y="74550"/>
                </a:lnTo>
                <a:lnTo>
                  <a:pt x="72590" y="74480"/>
                </a:lnTo>
                <a:lnTo>
                  <a:pt x="72580" y="74480"/>
                </a:lnTo>
                <a:lnTo>
                  <a:pt x="72570" y="74460"/>
                </a:lnTo>
                <a:lnTo>
                  <a:pt x="72550" y="74450"/>
                </a:lnTo>
                <a:lnTo>
                  <a:pt x="72550" y="74420"/>
                </a:lnTo>
                <a:lnTo>
                  <a:pt x="72530" y="74390"/>
                </a:lnTo>
                <a:lnTo>
                  <a:pt x="72510" y="74380"/>
                </a:lnTo>
                <a:lnTo>
                  <a:pt x="72500" y="74360"/>
                </a:lnTo>
                <a:lnTo>
                  <a:pt x="72470" y="74360"/>
                </a:lnTo>
                <a:lnTo>
                  <a:pt x="72440" y="74340"/>
                </a:lnTo>
                <a:lnTo>
                  <a:pt x="72480" y="74320"/>
                </a:lnTo>
                <a:lnTo>
                  <a:pt x="72470" y="74310"/>
                </a:lnTo>
                <a:lnTo>
                  <a:pt x="72440" y="74300"/>
                </a:lnTo>
                <a:lnTo>
                  <a:pt x="72420" y="74280"/>
                </a:lnTo>
                <a:lnTo>
                  <a:pt x="72410" y="74250"/>
                </a:lnTo>
                <a:lnTo>
                  <a:pt x="72440" y="74240"/>
                </a:lnTo>
                <a:lnTo>
                  <a:pt x="72460" y="74190"/>
                </a:lnTo>
                <a:lnTo>
                  <a:pt x="72480" y="74180"/>
                </a:lnTo>
                <a:lnTo>
                  <a:pt x="72500" y="74140"/>
                </a:lnTo>
                <a:lnTo>
                  <a:pt x="72500" y="74090"/>
                </a:lnTo>
                <a:lnTo>
                  <a:pt x="72550" y="74060"/>
                </a:lnTo>
                <a:lnTo>
                  <a:pt x="72560" y="74040"/>
                </a:lnTo>
                <a:lnTo>
                  <a:pt x="72570" y="73960"/>
                </a:lnTo>
                <a:lnTo>
                  <a:pt x="72590" y="73940"/>
                </a:lnTo>
                <a:lnTo>
                  <a:pt x="72640" y="73940"/>
                </a:lnTo>
                <a:lnTo>
                  <a:pt x="72700" y="73920"/>
                </a:lnTo>
                <a:lnTo>
                  <a:pt x="72710" y="73880"/>
                </a:lnTo>
                <a:lnTo>
                  <a:pt x="72760" y="73850"/>
                </a:lnTo>
                <a:lnTo>
                  <a:pt x="72770" y="73810"/>
                </a:lnTo>
                <a:lnTo>
                  <a:pt x="72800" y="73800"/>
                </a:lnTo>
                <a:lnTo>
                  <a:pt x="72810" y="73750"/>
                </a:lnTo>
                <a:lnTo>
                  <a:pt x="72810" y="73720"/>
                </a:lnTo>
                <a:lnTo>
                  <a:pt x="72840" y="73690"/>
                </a:lnTo>
                <a:lnTo>
                  <a:pt x="72880" y="73630"/>
                </a:lnTo>
                <a:lnTo>
                  <a:pt x="72900" y="73620"/>
                </a:lnTo>
                <a:lnTo>
                  <a:pt x="72930" y="73620"/>
                </a:lnTo>
                <a:lnTo>
                  <a:pt x="72970" y="73590"/>
                </a:lnTo>
                <a:lnTo>
                  <a:pt x="72990" y="73570"/>
                </a:lnTo>
                <a:lnTo>
                  <a:pt x="73000" y="73540"/>
                </a:lnTo>
                <a:lnTo>
                  <a:pt x="73010" y="73530"/>
                </a:lnTo>
                <a:lnTo>
                  <a:pt x="73050" y="73530"/>
                </a:lnTo>
                <a:lnTo>
                  <a:pt x="73070" y="73540"/>
                </a:lnTo>
                <a:lnTo>
                  <a:pt x="73100" y="73540"/>
                </a:lnTo>
                <a:lnTo>
                  <a:pt x="73110" y="73510"/>
                </a:lnTo>
                <a:lnTo>
                  <a:pt x="73140" y="73510"/>
                </a:lnTo>
                <a:lnTo>
                  <a:pt x="73170" y="73480"/>
                </a:lnTo>
                <a:lnTo>
                  <a:pt x="73180" y="73440"/>
                </a:lnTo>
                <a:lnTo>
                  <a:pt x="73200" y="73420"/>
                </a:lnTo>
                <a:lnTo>
                  <a:pt x="73210" y="73400"/>
                </a:lnTo>
                <a:lnTo>
                  <a:pt x="73260" y="73360"/>
                </a:lnTo>
                <a:lnTo>
                  <a:pt x="73280" y="73350"/>
                </a:lnTo>
                <a:lnTo>
                  <a:pt x="73310" y="73300"/>
                </a:lnTo>
                <a:lnTo>
                  <a:pt x="73340" y="73280"/>
                </a:lnTo>
                <a:lnTo>
                  <a:pt x="73400" y="73260"/>
                </a:lnTo>
                <a:lnTo>
                  <a:pt x="73410" y="73240"/>
                </a:lnTo>
                <a:lnTo>
                  <a:pt x="73410" y="73180"/>
                </a:lnTo>
                <a:lnTo>
                  <a:pt x="73430" y="73170"/>
                </a:lnTo>
                <a:lnTo>
                  <a:pt x="73430" y="73130"/>
                </a:lnTo>
                <a:lnTo>
                  <a:pt x="73430" y="73070"/>
                </a:lnTo>
                <a:lnTo>
                  <a:pt x="73410" y="73040"/>
                </a:lnTo>
                <a:lnTo>
                  <a:pt x="73430" y="72970"/>
                </a:lnTo>
                <a:lnTo>
                  <a:pt x="73440" y="72720"/>
                </a:lnTo>
                <a:lnTo>
                  <a:pt x="73490" y="72560"/>
                </a:lnTo>
                <a:lnTo>
                  <a:pt x="73570" y="72530"/>
                </a:lnTo>
                <a:lnTo>
                  <a:pt x="73630" y="72460"/>
                </a:lnTo>
                <a:lnTo>
                  <a:pt x="73690" y="72420"/>
                </a:lnTo>
                <a:lnTo>
                  <a:pt x="73690" y="72400"/>
                </a:lnTo>
                <a:lnTo>
                  <a:pt x="73670" y="72350"/>
                </a:lnTo>
                <a:lnTo>
                  <a:pt x="73670" y="72340"/>
                </a:lnTo>
                <a:lnTo>
                  <a:pt x="73680" y="72310"/>
                </a:lnTo>
                <a:lnTo>
                  <a:pt x="73670" y="72290"/>
                </a:lnTo>
                <a:lnTo>
                  <a:pt x="73660" y="72280"/>
                </a:lnTo>
                <a:lnTo>
                  <a:pt x="73600" y="72200"/>
                </a:lnTo>
                <a:lnTo>
                  <a:pt x="73600" y="72180"/>
                </a:lnTo>
                <a:lnTo>
                  <a:pt x="73610" y="72130"/>
                </a:lnTo>
                <a:lnTo>
                  <a:pt x="73590" y="72060"/>
                </a:lnTo>
                <a:lnTo>
                  <a:pt x="73620" y="72020"/>
                </a:lnTo>
                <a:lnTo>
                  <a:pt x="73630" y="72010"/>
                </a:lnTo>
                <a:lnTo>
                  <a:pt x="73620" y="72010"/>
                </a:lnTo>
                <a:lnTo>
                  <a:pt x="73630" y="71980"/>
                </a:lnTo>
                <a:lnTo>
                  <a:pt x="73610" y="71970"/>
                </a:lnTo>
                <a:lnTo>
                  <a:pt x="73640" y="71940"/>
                </a:lnTo>
                <a:lnTo>
                  <a:pt x="73630" y="71890"/>
                </a:lnTo>
                <a:lnTo>
                  <a:pt x="73640" y="71860"/>
                </a:lnTo>
                <a:lnTo>
                  <a:pt x="73620" y="71820"/>
                </a:lnTo>
                <a:lnTo>
                  <a:pt x="73600" y="71740"/>
                </a:lnTo>
                <a:lnTo>
                  <a:pt x="73610" y="71710"/>
                </a:lnTo>
                <a:lnTo>
                  <a:pt x="73630" y="71700"/>
                </a:lnTo>
                <a:lnTo>
                  <a:pt x="73670" y="71680"/>
                </a:lnTo>
                <a:lnTo>
                  <a:pt x="73680" y="71660"/>
                </a:lnTo>
                <a:lnTo>
                  <a:pt x="73690" y="71620"/>
                </a:lnTo>
                <a:lnTo>
                  <a:pt x="73780" y="71650"/>
                </a:lnTo>
                <a:lnTo>
                  <a:pt x="73800" y="71710"/>
                </a:lnTo>
                <a:lnTo>
                  <a:pt x="73810" y="71720"/>
                </a:lnTo>
                <a:lnTo>
                  <a:pt x="73820" y="71720"/>
                </a:lnTo>
                <a:lnTo>
                  <a:pt x="73870" y="71680"/>
                </a:lnTo>
                <a:lnTo>
                  <a:pt x="73840" y="71670"/>
                </a:lnTo>
                <a:lnTo>
                  <a:pt x="73820" y="71630"/>
                </a:lnTo>
                <a:lnTo>
                  <a:pt x="73810" y="71620"/>
                </a:lnTo>
                <a:lnTo>
                  <a:pt x="73790" y="71610"/>
                </a:lnTo>
                <a:lnTo>
                  <a:pt x="73820" y="71590"/>
                </a:lnTo>
                <a:lnTo>
                  <a:pt x="73880" y="71540"/>
                </a:lnTo>
                <a:lnTo>
                  <a:pt x="73900" y="71550"/>
                </a:lnTo>
                <a:lnTo>
                  <a:pt x="73910" y="71570"/>
                </a:lnTo>
                <a:lnTo>
                  <a:pt x="73940" y="71580"/>
                </a:lnTo>
                <a:lnTo>
                  <a:pt x="73970" y="71590"/>
                </a:lnTo>
                <a:lnTo>
                  <a:pt x="74000" y="71580"/>
                </a:lnTo>
                <a:lnTo>
                  <a:pt x="74060" y="71620"/>
                </a:lnTo>
                <a:lnTo>
                  <a:pt x="74100" y="71620"/>
                </a:lnTo>
                <a:lnTo>
                  <a:pt x="74120" y="71680"/>
                </a:lnTo>
                <a:lnTo>
                  <a:pt x="74160" y="71690"/>
                </a:lnTo>
                <a:lnTo>
                  <a:pt x="74160" y="71720"/>
                </a:lnTo>
                <a:lnTo>
                  <a:pt x="74180" y="71740"/>
                </a:lnTo>
                <a:lnTo>
                  <a:pt x="74180" y="71810"/>
                </a:lnTo>
                <a:lnTo>
                  <a:pt x="74150" y="71880"/>
                </a:lnTo>
                <a:lnTo>
                  <a:pt x="74160" y="71900"/>
                </a:lnTo>
                <a:lnTo>
                  <a:pt x="74140" y="71920"/>
                </a:lnTo>
                <a:lnTo>
                  <a:pt x="74130" y="71960"/>
                </a:lnTo>
                <a:lnTo>
                  <a:pt x="74140" y="72060"/>
                </a:lnTo>
                <a:lnTo>
                  <a:pt x="74140" y="72070"/>
                </a:lnTo>
                <a:lnTo>
                  <a:pt x="74160" y="72080"/>
                </a:lnTo>
                <a:lnTo>
                  <a:pt x="74170" y="72120"/>
                </a:lnTo>
                <a:lnTo>
                  <a:pt x="74210" y="72150"/>
                </a:lnTo>
                <a:lnTo>
                  <a:pt x="74250" y="72150"/>
                </a:lnTo>
                <a:lnTo>
                  <a:pt x="74280" y="72110"/>
                </a:lnTo>
                <a:lnTo>
                  <a:pt x="74310" y="72100"/>
                </a:lnTo>
                <a:lnTo>
                  <a:pt x="74370" y="72040"/>
                </a:lnTo>
                <a:lnTo>
                  <a:pt x="74420" y="72020"/>
                </a:lnTo>
                <a:lnTo>
                  <a:pt x="74460" y="71970"/>
                </a:lnTo>
                <a:lnTo>
                  <a:pt x="74520" y="71940"/>
                </a:lnTo>
                <a:lnTo>
                  <a:pt x="74600" y="71860"/>
                </a:lnTo>
                <a:lnTo>
                  <a:pt x="74690" y="71830"/>
                </a:lnTo>
                <a:lnTo>
                  <a:pt x="74750" y="71770"/>
                </a:lnTo>
                <a:lnTo>
                  <a:pt x="74760" y="71750"/>
                </a:lnTo>
                <a:lnTo>
                  <a:pt x="74760" y="71690"/>
                </a:lnTo>
                <a:lnTo>
                  <a:pt x="74760" y="71670"/>
                </a:lnTo>
                <a:lnTo>
                  <a:pt x="74810" y="71620"/>
                </a:lnTo>
                <a:lnTo>
                  <a:pt x="74850" y="71590"/>
                </a:lnTo>
                <a:lnTo>
                  <a:pt x="74990" y="71470"/>
                </a:lnTo>
                <a:lnTo>
                  <a:pt x="75120" y="71340"/>
                </a:lnTo>
                <a:lnTo>
                  <a:pt x="75150" y="71320"/>
                </a:lnTo>
                <a:lnTo>
                  <a:pt x="75210" y="71190"/>
                </a:lnTo>
                <a:lnTo>
                  <a:pt x="75250" y="71170"/>
                </a:lnTo>
                <a:lnTo>
                  <a:pt x="75290" y="71150"/>
                </a:lnTo>
                <a:lnTo>
                  <a:pt x="75300" y="71120"/>
                </a:lnTo>
                <a:lnTo>
                  <a:pt x="75340" y="71100"/>
                </a:lnTo>
                <a:lnTo>
                  <a:pt x="75370" y="71090"/>
                </a:lnTo>
                <a:lnTo>
                  <a:pt x="75370" y="71060"/>
                </a:lnTo>
                <a:lnTo>
                  <a:pt x="75350" y="71030"/>
                </a:lnTo>
                <a:lnTo>
                  <a:pt x="75300" y="71000"/>
                </a:lnTo>
                <a:lnTo>
                  <a:pt x="75260" y="71010"/>
                </a:lnTo>
                <a:lnTo>
                  <a:pt x="75200" y="71030"/>
                </a:lnTo>
                <a:lnTo>
                  <a:pt x="75120" y="71010"/>
                </a:lnTo>
                <a:lnTo>
                  <a:pt x="75060" y="70990"/>
                </a:lnTo>
                <a:lnTo>
                  <a:pt x="75020" y="70980"/>
                </a:lnTo>
                <a:lnTo>
                  <a:pt x="75000" y="70960"/>
                </a:lnTo>
                <a:lnTo>
                  <a:pt x="74990" y="70960"/>
                </a:lnTo>
                <a:lnTo>
                  <a:pt x="74990" y="70880"/>
                </a:lnTo>
                <a:lnTo>
                  <a:pt x="75040" y="70730"/>
                </a:lnTo>
                <a:lnTo>
                  <a:pt x="75130" y="70620"/>
                </a:lnTo>
                <a:lnTo>
                  <a:pt x="75230" y="70500"/>
                </a:lnTo>
                <a:lnTo>
                  <a:pt x="75540" y="70090"/>
                </a:lnTo>
                <a:lnTo>
                  <a:pt x="75710" y="69870"/>
                </a:lnTo>
                <a:lnTo>
                  <a:pt x="75740" y="69810"/>
                </a:lnTo>
                <a:lnTo>
                  <a:pt x="75750" y="69790"/>
                </a:lnTo>
                <a:lnTo>
                  <a:pt x="75740" y="69770"/>
                </a:lnTo>
                <a:lnTo>
                  <a:pt x="75790" y="69700"/>
                </a:lnTo>
                <a:lnTo>
                  <a:pt x="75890" y="69600"/>
                </a:lnTo>
                <a:lnTo>
                  <a:pt x="75990" y="69490"/>
                </a:lnTo>
                <a:lnTo>
                  <a:pt x="76010" y="69450"/>
                </a:lnTo>
                <a:lnTo>
                  <a:pt x="76040" y="69390"/>
                </a:lnTo>
                <a:lnTo>
                  <a:pt x="76080" y="69380"/>
                </a:lnTo>
                <a:lnTo>
                  <a:pt x="76160" y="69370"/>
                </a:lnTo>
                <a:lnTo>
                  <a:pt x="76190" y="69360"/>
                </a:lnTo>
                <a:lnTo>
                  <a:pt x="76220" y="69340"/>
                </a:lnTo>
                <a:lnTo>
                  <a:pt x="76230" y="69330"/>
                </a:lnTo>
                <a:lnTo>
                  <a:pt x="76220" y="69310"/>
                </a:lnTo>
                <a:lnTo>
                  <a:pt x="76290" y="69260"/>
                </a:lnTo>
                <a:lnTo>
                  <a:pt x="76300" y="69270"/>
                </a:lnTo>
                <a:lnTo>
                  <a:pt x="76310" y="69270"/>
                </a:lnTo>
                <a:lnTo>
                  <a:pt x="76320" y="69270"/>
                </a:lnTo>
                <a:lnTo>
                  <a:pt x="76330" y="69260"/>
                </a:lnTo>
                <a:lnTo>
                  <a:pt x="76340" y="69250"/>
                </a:lnTo>
                <a:lnTo>
                  <a:pt x="76370" y="69220"/>
                </a:lnTo>
                <a:lnTo>
                  <a:pt x="76380" y="69210"/>
                </a:lnTo>
                <a:lnTo>
                  <a:pt x="76420" y="69200"/>
                </a:lnTo>
                <a:lnTo>
                  <a:pt x="76430" y="69200"/>
                </a:lnTo>
                <a:lnTo>
                  <a:pt x="76440" y="69200"/>
                </a:lnTo>
                <a:lnTo>
                  <a:pt x="76470" y="69220"/>
                </a:lnTo>
                <a:lnTo>
                  <a:pt x="76470" y="69230"/>
                </a:lnTo>
                <a:lnTo>
                  <a:pt x="76510" y="69220"/>
                </a:lnTo>
                <a:lnTo>
                  <a:pt x="76540" y="69230"/>
                </a:lnTo>
                <a:lnTo>
                  <a:pt x="76540" y="69240"/>
                </a:lnTo>
                <a:lnTo>
                  <a:pt x="76560" y="69250"/>
                </a:lnTo>
                <a:lnTo>
                  <a:pt x="76570" y="69270"/>
                </a:lnTo>
                <a:lnTo>
                  <a:pt x="76570" y="69280"/>
                </a:lnTo>
                <a:lnTo>
                  <a:pt x="76590" y="69290"/>
                </a:lnTo>
                <a:lnTo>
                  <a:pt x="76710" y="69290"/>
                </a:lnTo>
                <a:lnTo>
                  <a:pt x="76760" y="69250"/>
                </a:lnTo>
                <a:lnTo>
                  <a:pt x="76780" y="69240"/>
                </a:lnTo>
                <a:lnTo>
                  <a:pt x="76820" y="69230"/>
                </a:lnTo>
                <a:lnTo>
                  <a:pt x="76890" y="69170"/>
                </a:lnTo>
                <a:lnTo>
                  <a:pt x="76970" y="69110"/>
                </a:lnTo>
                <a:lnTo>
                  <a:pt x="77000" y="69110"/>
                </a:lnTo>
                <a:lnTo>
                  <a:pt x="77020" y="69110"/>
                </a:lnTo>
                <a:lnTo>
                  <a:pt x="77060" y="69090"/>
                </a:lnTo>
                <a:lnTo>
                  <a:pt x="77100" y="69070"/>
                </a:lnTo>
                <a:lnTo>
                  <a:pt x="77130" y="69050"/>
                </a:lnTo>
                <a:lnTo>
                  <a:pt x="77180" y="69040"/>
                </a:lnTo>
                <a:lnTo>
                  <a:pt x="77210" y="69010"/>
                </a:lnTo>
                <a:lnTo>
                  <a:pt x="77220" y="69000"/>
                </a:lnTo>
                <a:lnTo>
                  <a:pt x="77270" y="68920"/>
                </a:lnTo>
                <a:lnTo>
                  <a:pt x="77350" y="68870"/>
                </a:lnTo>
                <a:lnTo>
                  <a:pt x="77370" y="68900"/>
                </a:lnTo>
                <a:lnTo>
                  <a:pt x="77410" y="68910"/>
                </a:lnTo>
                <a:lnTo>
                  <a:pt x="77500" y="68870"/>
                </a:lnTo>
                <a:lnTo>
                  <a:pt x="77630" y="68790"/>
                </a:lnTo>
                <a:lnTo>
                  <a:pt x="77680" y="68800"/>
                </a:lnTo>
                <a:lnTo>
                  <a:pt x="77780" y="68810"/>
                </a:lnTo>
                <a:lnTo>
                  <a:pt x="77850" y="68780"/>
                </a:lnTo>
                <a:lnTo>
                  <a:pt x="77910" y="68780"/>
                </a:lnTo>
                <a:lnTo>
                  <a:pt x="77990" y="68760"/>
                </a:lnTo>
                <a:lnTo>
                  <a:pt x="78020" y="68760"/>
                </a:lnTo>
                <a:lnTo>
                  <a:pt x="78020" y="68790"/>
                </a:lnTo>
                <a:lnTo>
                  <a:pt x="78030" y="68850"/>
                </a:lnTo>
                <a:lnTo>
                  <a:pt x="78060" y="68880"/>
                </a:lnTo>
                <a:lnTo>
                  <a:pt x="78100" y="68900"/>
                </a:lnTo>
                <a:lnTo>
                  <a:pt x="78170" y="68960"/>
                </a:lnTo>
                <a:lnTo>
                  <a:pt x="78210" y="69020"/>
                </a:lnTo>
                <a:lnTo>
                  <a:pt x="78210" y="69050"/>
                </a:lnTo>
                <a:lnTo>
                  <a:pt x="78170" y="69110"/>
                </a:lnTo>
                <a:lnTo>
                  <a:pt x="78210" y="69150"/>
                </a:lnTo>
                <a:lnTo>
                  <a:pt x="78260" y="69120"/>
                </a:lnTo>
                <a:lnTo>
                  <a:pt x="78290" y="69110"/>
                </a:lnTo>
                <a:lnTo>
                  <a:pt x="78310" y="69130"/>
                </a:lnTo>
                <a:lnTo>
                  <a:pt x="78280" y="69260"/>
                </a:lnTo>
                <a:lnTo>
                  <a:pt x="78280" y="69310"/>
                </a:lnTo>
                <a:lnTo>
                  <a:pt x="78290" y="69350"/>
                </a:lnTo>
                <a:lnTo>
                  <a:pt x="78470" y="69210"/>
                </a:lnTo>
                <a:lnTo>
                  <a:pt x="78600" y="69160"/>
                </a:lnTo>
                <a:lnTo>
                  <a:pt x="78720" y="69140"/>
                </a:lnTo>
                <a:lnTo>
                  <a:pt x="78810" y="69120"/>
                </a:lnTo>
                <a:lnTo>
                  <a:pt x="78880" y="69120"/>
                </a:lnTo>
                <a:lnTo>
                  <a:pt x="78950" y="69090"/>
                </a:lnTo>
                <a:lnTo>
                  <a:pt x="78860" y="69170"/>
                </a:lnTo>
                <a:lnTo>
                  <a:pt x="78740" y="69240"/>
                </a:lnTo>
                <a:lnTo>
                  <a:pt x="78720" y="69250"/>
                </a:lnTo>
                <a:lnTo>
                  <a:pt x="78540" y="69390"/>
                </a:lnTo>
                <a:lnTo>
                  <a:pt x="78440" y="69510"/>
                </a:lnTo>
                <a:lnTo>
                  <a:pt x="78400" y="69590"/>
                </a:lnTo>
                <a:lnTo>
                  <a:pt x="78460" y="69570"/>
                </a:lnTo>
                <a:lnTo>
                  <a:pt x="78520" y="69520"/>
                </a:lnTo>
                <a:lnTo>
                  <a:pt x="78570" y="69520"/>
                </a:lnTo>
                <a:lnTo>
                  <a:pt x="78580" y="69550"/>
                </a:lnTo>
                <a:lnTo>
                  <a:pt x="78550" y="69640"/>
                </a:lnTo>
                <a:lnTo>
                  <a:pt x="78500" y="69750"/>
                </a:lnTo>
                <a:lnTo>
                  <a:pt x="78540" y="69770"/>
                </a:lnTo>
                <a:lnTo>
                  <a:pt x="78600" y="69730"/>
                </a:lnTo>
                <a:lnTo>
                  <a:pt x="78650" y="69690"/>
                </a:lnTo>
                <a:lnTo>
                  <a:pt x="78660" y="69660"/>
                </a:lnTo>
                <a:lnTo>
                  <a:pt x="78700" y="69530"/>
                </a:lnTo>
                <a:lnTo>
                  <a:pt x="78710" y="69510"/>
                </a:lnTo>
                <a:lnTo>
                  <a:pt x="78720" y="69490"/>
                </a:lnTo>
                <a:lnTo>
                  <a:pt x="78750" y="69460"/>
                </a:lnTo>
                <a:lnTo>
                  <a:pt x="78780" y="69440"/>
                </a:lnTo>
                <a:lnTo>
                  <a:pt x="78810" y="69380"/>
                </a:lnTo>
                <a:lnTo>
                  <a:pt x="78860" y="69340"/>
                </a:lnTo>
                <a:lnTo>
                  <a:pt x="78900" y="69280"/>
                </a:lnTo>
                <a:lnTo>
                  <a:pt x="78930" y="69270"/>
                </a:lnTo>
                <a:lnTo>
                  <a:pt x="78960" y="69260"/>
                </a:lnTo>
                <a:lnTo>
                  <a:pt x="78960" y="69350"/>
                </a:lnTo>
                <a:lnTo>
                  <a:pt x="78960" y="69370"/>
                </a:lnTo>
                <a:lnTo>
                  <a:pt x="78960" y="69390"/>
                </a:lnTo>
                <a:lnTo>
                  <a:pt x="78950" y="69490"/>
                </a:lnTo>
                <a:lnTo>
                  <a:pt x="78930" y="69520"/>
                </a:lnTo>
                <a:lnTo>
                  <a:pt x="78930" y="69580"/>
                </a:lnTo>
                <a:lnTo>
                  <a:pt x="79020" y="69570"/>
                </a:lnTo>
                <a:lnTo>
                  <a:pt x="79070" y="69580"/>
                </a:lnTo>
                <a:lnTo>
                  <a:pt x="79130" y="69600"/>
                </a:lnTo>
                <a:lnTo>
                  <a:pt x="79140" y="69600"/>
                </a:lnTo>
                <a:lnTo>
                  <a:pt x="79160" y="69590"/>
                </a:lnTo>
                <a:lnTo>
                  <a:pt x="79190" y="69580"/>
                </a:lnTo>
                <a:lnTo>
                  <a:pt x="79200" y="69560"/>
                </a:lnTo>
                <a:lnTo>
                  <a:pt x="79240" y="69570"/>
                </a:lnTo>
                <a:lnTo>
                  <a:pt x="79250" y="69610"/>
                </a:lnTo>
                <a:lnTo>
                  <a:pt x="79270" y="69640"/>
                </a:lnTo>
                <a:lnTo>
                  <a:pt x="79300" y="69660"/>
                </a:lnTo>
                <a:lnTo>
                  <a:pt x="79320" y="69660"/>
                </a:lnTo>
                <a:lnTo>
                  <a:pt x="79530" y="69700"/>
                </a:lnTo>
                <a:lnTo>
                  <a:pt x="79570" y="69660"/>
                </a:lnTo>
                <a:lnTo>
                  <a:pt x="79590" y="69630"/>
                </a:lnTo>
                <a:lnTo>
                  <a:pt x="79590" y="69560"/>
                </a:lnTo>
                <a:lnTo>
                  <a:pt x="79630" y="69490"/>
                </a:lnTo>
                <a:lnTo>
                  <a:pt x="79660" y="69490"/>
                </a:lnTo>
                <a:lnTo>
                  <a:pt x="79670" y="69520"/>
                </a:lnTo>
                <a:lnTo>
                  <a:pt x="79650" y="69550"/>
                </a:lnTo>
                <a:lnTo>
                  <a:pt x="79640" y="69560"/>
                </a:lnTo>
                <a:lnTo>
                  <a:pt x="79660" y="69630"/>
                </a:lnTo>
                <a:lnTo>
                  <a:pt x="79660" y="69640"/>
                </a:lnTo>
                <a:lnTo>
                  <a:pt x="79650" y="69680"/>
                </a:lnTo>
                <a:lnTo>
                  <a:pt x="79670" y="69700"/>
                </a:lnTo>
                <a:lnTo>
                  <a:pt x="79670" y="69710"/>
                </a:lnTo>
                <a:lnTo>
                  <a:pt x="79680" y="69730"/>
                </a:lnTo>
                <a:lnTo>
                  <a:pt x="79670" y="69770"/>
                </a:lnTo>
                <a:lnTo>
                  <a:pt x="79670" y="69800"/>
                </a:lnTo>
                <a:lnTo>
                  <a:pt x="79660" y="69840"/>
                </a:lnTo>
                <a:lnTo>
                  <a:pt x="79650" y="69850"/>
                </a:lnTo>
                <a:lnTo>
                  <a:pt x="79620" y="69900"/>
                </a:lnTo>
                <a:lnTo>
                  <a:pt x="79610" y="69910"/>
                </a:lnTo>
                <a:lnTo>
                  <a:pt x="79630" y="69960"/>
                </a:lnTo>
                <a:lnTo>
                  <a:pt x="79660" y="70060"/>
                </a:lnTo>
                <a:lnTo>
                  <a:pt x="79650" y="70080"/>
                </a:lnTo>
                <a:lnTo>
                  <a:pt x="79650" y="70130"/>
                </a:lnTo>
                <a:lnTo>
                  <a:pt x="79660" y="70130"/>
                </a:lnTo>
                <a:lnTo>
                  <a:pt x="79680" y="70140"/>
                </a:lnTo>
                <a:lnTo>
                  <a:pt x="79700" y="70180"/>
                </a:lnTo>
                <a:lnTo>
                  <a:pt x="79740" y="70190"/>
                </a:lnTo>
                <a:lnTo>
                  <a:pt x="79750" y="70200"/>
                </a:lnTo>
                <a:lnTo>
                  <a:pt x="79760" y="70200"/>
                </a:lnTo>
                <a:lnTo>
                  <a:pt x="79820" y="70250"/>
                </a:lnTo>
                <a:lnTo>
                  <a:pt x="79870" y="70320"/>
                </a:lnTo>
                <a:lnTo>
                  <a:pt x="79910" y="70340"/>
                </a:lnTo>
                <a:lnTo>
                  <a:pt x="79930" y="70350"/>
                </a:lnTo>
                <a:lnTo>
                  <a:pt x="79990" y="70350"/>
                </a:lnTo>
                <a:lnTo>
                  <a:pt x="80020" y="70380"/>
                </a:lnTo>
                <a:lnTo>
                  <a:pt x="80040" y="70370"/>
                </a:lnTo>
                <a:lnTo>
                  <a:pt x="80060" y="70370"/>
                </a:lnTo>
                <a:lnTo>
                  <a:pt x="80080" y="70360"/>
                </a:lnTo>
                <a:lnTo>
                  <a:pt x="80110" y="70340"/>
                </a:lnTo>
                <a:lnTo>
                  <a:pt x="80150" y="70330"/>
                </a:lnTo>
                <a:lnTo>
                  <a:pt x="80070" y="70140"/>
                </a:lnTo>
                <a:lnTo>
                  <a:pt x="80020" y="70070"/>
                </a:lnTo>
                <a:lnTo>
                  <a:pt x="80040" y="70040"/>
                </a:lnTo>
                <a:lnTo>
                  <a:pt x="80120" y="70100"/>
                </a:lnTo>
                <a:lnTo>
                  <a:pt x="80170" y="70120"/>
                </a:lnTo>
                <a:lnTo>
                  <a:pt x="80190" y="70120"/>
                </a:lnTo>
                <a:lnTo>
                  <a:pt x="80210" y="70090"/>
                </a:lnTo>
                <a:lnTo>
                  <a:pt x="80240" y="70040"/>
                </a:lnTo>
                <a:lnTo>
                  <a:pt x="80270" y="70020"/>
                </a:lnTo>
                <a:lnTo>
                  <a:pt x="80350" y="70010"/>
                </a:lnTo>
                <a:lnTo>
                  <a:pt x="80490" y="69920"/>
                </a:lnTo>
                <a:lnTo>
                  <a:pt x="80510" y="69880"/>
                </a:lnTo>
                <a:lnTo>
                  <a:pt x="80560" y="69820"/>
                </a:lnTo>
                <a:lnTo>
                  <a:pt x="80590" y="69750"/>
                </a:lnTo>
                <a:lnTo>
                  <a:pt x="80600" y="69740"/>
                </a:lnTo>
                <a:lnTo>
                  <a:pt x="80610" y="69730"/>
                </a:lnTo>
                <a:lnTo>
                  <a:pt x="80690" y="69710"/>
                </a:lnTo>
                <a:lnTo>
                  <a:pt x="80770" y="69620"/>
                </a:lnTo>
                <a:lnTo>
                  <a:pt x="80830" y="69590"/>
                </a:lnTo>
                <a:lnTo>
                  <a:pt x="80860" y="69590"/>
                </a:lnTo>
                <a:lnTo>
                  <a:pt x="80970" y="69610"/>
                </a:lnTo>
                <a:lnTo>
                  <a:pt x="80970" y="69680"/>
                </a:lnTo>
                <a:lnTo>
                  <a:pt x="80980" y="69740"/>
                </a:lnTo>
                <a:lnTo>
                  <a:pt x="81020" y="69760"/>
                </a:lnTo>
                <a:lnTo>
                  <a:pt x="81100" y="69750"/>
                </a:lnTo>
                <a:lnTo>
                  <a:pt x="81170" y="69740"/>
                </a:lnTo>
                <a:lnTo>
                  <a:pt x="81210" y="69690"/>
                </a:lnTo>
                <a:lnTo>
                  <a:pt x="81280" y="69620"/>
                </a:lnTo>
                <a:lnTo>
                  <a:pt x="81330" y="69570"/>
                </a:lnTo>
                <a:lnTo>
                  <a:pt x="81420" y="69500"/>
                </a:lnTo>
                <a:lnTo>
                  <a:pt x="81590" y="69350"/>
                </a:lnTo>
                <a:lnTo>
                  <a:pt x="81670" y="69270"/>
                </a:lnTo>
                <a:lnTo>
                  <a:pt x="81730" y="69230"/>
                </a:lnTo>
                <a:lnTo>
                  <a:pt x="81780" y="69200"/>
                </a:lnTo>
                <a:lnTo>
                  <a:pt x="81820" y="69130"/>
                </a:lnTo>
                <a:lnTo>
                  <a:pt x="81820" y="69120"/>
                </a:lnTo>
                <a:lnTo>
                  <a:pt x="81810" y="69050"/>
                </a:lnTo>
                <a:lnTo>
                  <a:pt x="81770" y="68980"/>
                </a:lnTo>
                <a:lnTo>
                  <a:pt x="81750" y="68880"/>
                </a:lnTo>
                <a:lnTo>
                  <a:pt x="81750" y="68800"/>
                </a:lnTo>
                <a:lnTo>
                  <a:pt x="81770" y="68700"/>
                </a:lnTo>
                <a:lnTo>
                  <a:pt x="81770" y="68620"/>
                </a:lnTo>
                <a:lnTo>
                  <a:pt x="81820" y="68590"/>
                </a:lnTo>
                <a:lnTo>
                  <a:pt x="81890" y="68520"/>
                </a:lnTo>
                <a:lnTo>
                  <a:pt x="82010" y="68440"/>
                </a:lnTo>
                <a:lnTo>
                  <a:pt x="82080" y="68280"/>
                </a:lnTo>
                <a:lnTo>
                  <a:pt x="82120" y="68180"/>
                </a:lnTo>
                <a:lnTo>
                  <a:pt x="82180" y="68060"/>
                </a:lnTo>
                <a:lnTo>
                  <a:pt x="82230" y="67940"/>
                </a:lnTo>
                <a:lnTo>
                  <a:pt x="82230" y="67930"/>
                </a:lnTo>
                <a:lnTo>
                  <a:pt x="82230" y="67910"/>
                </a:lnTo>
                <a:lnTo>
                  <a:pt x="82250" y="67870"/>
                </a:lnTo>
                <a:lnTo>
                  <a:pt x="82230" y="67820"/>
                </a:lnTo>
                <a:lnTo>
                  <a:pt x="82160" y="67780"/>
                </a:lnTo>
                <a:lnTo>
                  <a:pt x="82120" y="67750"/>
                </a:lnTo>
                <a:lnTo>
                  <a:pt x="82030" y="67740"/>
                </a:lnTo>
                <a:lnTo>
                  <a:pt x="81960" y="67720"/>
                </a:lnTo>
                <a:lnTo>
                  <a:pt x="81840" y="67650"/>
                </a:lnTo>
                <a:lnTo>
                  <a:pt x="81780" y="67620"/>
                </a:lnTo>
                <a:lnTo>
                  <a:pt x="81750" y="67480"/>
                </a:lnTo>
                <a:lnTo>
                  <a:pt x="81710" y="67460"/>
                </a:lnTo>
                <a:lnTo>
                  <a:pt x="81650" y="67430"/>
                </a:lnTo>
                <a:lnTo>
                  <a:pt x="81560" y="67390"/>
                </a:lnTo>
                <a:lnTo>
                  <a:pt x="81520" y="67370"/>
                </a:lnTo>
                <a:lnTo>
                  <a:pt x="81490" y="67370"/>
                </a:lnTo>
                <a:lnTo>
                  <a:pt x="81460" y="67370"/>
                </a:lnTo>
                <a:lnTo>
                  <a:pt x="81440" y="67370"/>
                </a:lnTo>
                <a:lnTo>
                  <a:pt x="81420" y="67310"/>
                </a:lnTo>
                <a:lnTo>
                  <a:pt x="81470" y="67210"/>
                </a:lnTo>
                <a:lnTo>
                  <a:pt x="81520" y="67160"/>
                </a:lnTo>
                <a:lnTo>
                  <a:pt x="81610" y="67060"/>
                </a:lnTo>
                <a:lnTo>
                  <a:pt x="81660" y="66920"/>
                </a:lnTo>
                <a:lnTo>
                  <a:pt x="81690" y="66890"/>
                </a:lnTo>
                <a:lnTo>
                  <a:pt x="81730" y="66890"/>
                </a:lnTo>
                <a:lnTo>
                  <a:pt x="81760" y="66890"/>
                </a:lnTo>
                <a:lnTo>
                  <a:pt x="81820" y="66890"/>
                </a:lnTo>
                <a:lnTo>
                  <a:pt x="81920" y="66850"/>
                </a:lnTo>
                <a:lnTo>
                  <a:pt x="81930" y="66830"/>
                </a:lnTo>
                <a:lnTo>
                  <a:pt x="81950" y="66800"/>
                </a:lnTo>
                <a:lnTo>
                  <a:pt x="81960" y="66800"/>
                </a:lnTo>
                <a:lnTo>
                  <a:pt x="81980" y="66800"/>
                </a:lnTo>
                <a:lnTo>
                  <a:pt x="81980" y="66790"/>
                </a:lnTo>
                <a:lnTo>
                  <a:pt x="81990" y="66780"/>
                </a:lnTo>
                <a:lnTo>
                  <a:pt x="81970" y="66770"/>
                </a:lnTo>
                <a:lnTo>
                  <a:pt x="81960" y="66750"/>
                </a:lnTo>
                <a:lnTo>
                  <a:pt x="81970" y="66740"/>
                </a:lnTo>
                <a:lnTo>
                  <a:pt x="81980" y="66730"/>
                </a:lnTo>
                <a:lnTo>
                  <a:pt x="82000" y="66710"/>
                </a:lnTo>
                <a:lnTo>
                  <a:pt x="82010" y="66700"/>
                </a:lnTo>
                <a:lnTo>
                  <a:pt x="82000" y="66680"/>
                </a:lnTo>
                <a:lnTo>
                  <a:pt x="82010" y="66670"/>
                </a:lnTo>
                <a:lnTo>
                  <a:pt x="82030" y="66650"/>
                </a:lnTo>
                <a:lnTo>
                  <a:pt x="82070" y="66650"/>
                </a:lnTo>
                <a:lnTo>
                  <a:pt x="82080" y="66640"/>
                </a:lnTo>
                <a:lnTo>
                  <a:pt x="82110" y="66620"/>
                </a:lnTo>
                <a:lnTo>
                  <a:pt x="82120" y="66610"/>
                </a:lnTo>
                <a:lnTo>
                  <a:pt x="82130" y="66610"/>
                </a:lnTo>
                <a:lnTo>
                  <a:pt x="82150" y="66610"/>
                </a:lnTo>
                <a:lnTo>
                  <a:pt x="82200" y="66620"/>
                </a:lnTo>
                <a:lnTo>
                  <a:pt x="82210" y="66610"/>
                </a:lnTo>
                <a:lnTo>
                  <a:pt x="82210" y="66600"/>
                </a:lnTo>
                <a:lnTo>
                  <a:pt x="82260" y="66590"/>
                </a:lnTo>
                <a:lnTo>
                  <a:pt x="82330" y="66580"/>
                </a:lnTo>
                <a:lnTo>
                  <a:pt x="82400" y="66640"/>
                </a:lnTo>
                <a:lnTo>
                  <a:pt x="82440" y="66660"/>
                </a:lnTo>
                <a:lnTo>
                  <a:pt x="82490" y="66670"/>
                </a:lnTo>
                <a:lnTo>
                  <a:pt x="82490" y="66680"/>
                </a:lnTo>
                <a:lnTo>
                  <a:pt x="82540" y="66710"/>
                </a:lnTo>
                <a:lnTo>
                  <a:pt x="82550" y="66720"/>
                </a:lnTo>
                <a:lnTo>
                  <a:pt x="82560" y="66720"/>
                </a:lnTo>
                <a:lnTo>
                  <a:pt x="82580" y="66720"/>
                </a:lnTo>
                <a:lnTo>
                  <a:pt x="82590" y="66730"/>
                </a:lnTo>
                <a:lnTo>
                  <a:pt x="82630" y="66760"/>
                </a:lnTo>
                <a:lnTo>
                  <a:pt x="82640" y="66820"/>
                </a:lnTo>
                <a:lnTo>
                  <a:pt x="82670" y="66830"/>
                </a:lnTo>
                <a:lnTo>
                  <a:pt x="82700" y="66860"/>
                </a:lnTo>
                <a:lnTo>
                  <a:pt x="82730" y="66880"/>
                </a:lnTo>
                <a:lnTo>
                  <a:pt x="82720" y="66930"/>
                </a:lnTo>
                <a:lnTo>
                  <a:pt x="82720" y="66980"/>
                </a:lnTo>
                <a:lnTo>
                  <a:pt x="82690" y="67070"/>
                </a:lnTo>
                <a:lnTo>
                  <a:pt x="82690" y="67180"/>
                </a:lnTo>
                <a:lnTo>
                  <a:pt x="82720" y="67230"/>
                </a:lnTo>
                <a:lnTo>
                  <a:pt x="82760" y="67300"/>
                </a:lnTo>
                <a:lnTo>
                  <a:pt x="82790" y="67390"/>
                </a:lnTo>
                <a:lnTo>
                  <a:pt x="82820" y="67480"/>
                </a:lnTo>
                <a:lnTo>
                  <a:pt x="82810" y="67530"/>
                </a:lnTo>
                <a:lnTo>
                  <a:pt x="82860" y="67560"/>
                </a:lnTo>
                <a:lnTo>
                  <a:pt x="82900" y="67570"/>
                </a:lnTo>
                <a:lnTo>
                  <a:pt x="82990" y="67600"/>
                </a:lnTo>
                <a:lnTo>
                  <a:pt x="82990" y="67650"/>
                </a:lnTo>
                <a:lnTo>
                  <a:pt x="82970" y="67700"/>
                </a:lnTo>
                <a:lnTo>
                  <a:pt x="82920" y="67750"/>
                </a:lnTo>
                <a:lnTo>
                  <a:pt x="82860" y="67810"/>
                </a:lnTo>
                <a:lnTo>
                  <a:pt x="82850" y="67880"/>
                </a:lnTo>
                <a:lnTo>
                  <a:pt x="82920" y="67880"/>
                </a:lnTo>
                <a:lnTo>
                  <a:pt x="82950" y="67890"/>
                </a:lnTo>
                <a:lnTo>
                  <a:pt x="83010" y="67880"/>
                </a:lnTo>
                <a:lnTo>
                  <a:pt x="83080" y="67910"/>
                </a:lnTo>
                <a:lnTo>
                  <a:pt x="83090" y="67930"/>
                </a:lnTo>
                <a:lnTo>
                  <a:pt x="83110" y="67950"/>
                </a:lnTo>
                <a:lnTo>
                  <a:pt x="83150" y="67980"/>
                </a:lnTo>
                <a:lnTo>
                  <a:pt x="83180" y="67990"/>
                </a:lnTo>
                <a:lnTo>
                  <a:pt x="83280" y="67990"/>
                </a:lnTo>
                <a:lnTo>
                  <a:pt x="83330" y="68040"/>
                </a:lnTo>
                <a:lnTo>
                  <a:pt x="83360" y="68150"/>
                </a:lnTo>
                <a:lnTo>
                  <a:pt x="83390" y="68250"/>
                </a:lnTo>
                <a:lnTo>
                  <a:pt x="83430" y="68280"/>
                </a:lnTo>
                <a:lnTo>
                  <a:pt x="83490" y="68290"/>
                </a:lnTo>
                <a:lnTo>
                  <a:pt x="83560" y="68280"/>
                </a:lnTo>
                <a:lnTo>
                  <a:pt x="83670" y="68280"/>
                </a:lnTo>
                <a:lnTo>
                  <a:pt x="83730" y="68250"/>
                </a:lnTo>
                <a:lnTo>
                  <a:pt x="83790" y="68190"/>
                </a:lnTo>
                <a:lnTo>
                  <a:pt x="83810" y="68140"/>
                </a:lnTo>
                <a:lnTo>
                  <a:pt x="83810" y="68120"/>
                </a:lnTo>
                <a:lnTo>
                  <a:pt x="83830" y="68110"/>
                </a:lnTo>
                <a:lnTo>
                  <a:pt x="83820" y="68100"/>
                </a:lnTo>
                <a:lnTo>
                  <a:pt x="83810" y="68100"/>
                </a:lnTo>
                <a:lnTo>
                  <a:pt x="83810" y="68090"/>
                </a:lnTo>
                <a:lnTo>
                  <a:pt x="83820" y="68090"/>
                </a:lnTo>
                <a:lnTo>
                  <a:pt x="83820" y="68080"/>
                </a:lnTo>
                <a:lnTo>
                  <a:pt x="83820" y="68070"/>
                </a:lnTo>
                <a:lnTo>
                  <a:pt x="83830" y="68060"/>
                </a:lnTo>
                <a:lnTo>
                  <a:pt x="83840" y="68060"/>
                </a:lnTo>
                <a:lnTo>
                  <a:pt x="83840" y="68070"/>
                </a:lnTo>
                <a:lnTo>
                  <a:pt x="83850" y="68070"/>
                </a:lnTo>
                <a:lnTo>
                  <a:pt x="83860" y="68060"/>
                </a:lnTo>
                <a:lnTo>
                  <a:pt x="83870" y="68050"/>
                </a:lnTo>
                <a:lnTo>
                  <a:pt x="83860" y="68050"/>
                </a:lnTo>
                <a:lnTo>
                  <a:pt x="83850" y="68050"/>
                </a:lnTo>
                <a:lnTo>
                  <a:pt x="83850" y="68040"/>
                </a:lnTo>
                <a:lnTo>
                  <a:pt x="83850" y="68030"/>
                </a:lnTo>
                <a:lnTo>
                  <a:pt x="83850" y="68020"/>
                </a:lnTo>
                <a:lnTo>
                  <a:pt x="83860" y="68030"/>
                </a:lnTo>
                <a:lnTo>
                  <a:pt x="83860" y="68040"/>
                </a:lnTo>
                <a:lnTo>
                  <a:pt x="83880" y="68030"/>
                </a:lnTo>
                <a:lnTo>
                  <a:pt x="83880" y="68020"/>
                </a:lnTo>
                <a:lnTo>
                  <a:pt x="83890" y="68020"/>
                </a:lnTo>
                <a:lnTo>
                  <a:pt x="83900" y="68020"/>
                </a:lnTo>
                <a:lnTo>
                  <a:pt x="83900" y="68010"/>
                </a:lnTo>
                <a:lnTo>
                  <a:pt x="83890" y="68000"/>
                </a:lnTo>
                <a:lnTo>
                  <a:pt x="83880" y="68000"/>
                </a:lnTo>
                <a:lnTo>
                  <a:pt x="83880" y="67990"/>
                </a:lnTo>
                <a:lnTo>
                  <a:pt x="83880" y="67980"/>
                </a:lnTo>
                <a:lnTo>
                  <a:pt x="83890" y="67980"/>
                </a:lnTo>
                <a:lnTo>
                  <a:pt x="83890" y="67970"/>
                </a:lnTo>
                <a:lnTo>
                  <a:pt x="83890" y="67960"/>
                </a:lnTo>
                <a:lnTo>
                  <a:pt x="83890" y="67950"/>
                </a:lnTo>
                <a:lnTo>
                  <a:pt x="83880" y="67940"/>
                </a:lnTo>
                <a:lnTo>
                  <a:pt x="83890" y="67940"/>
                </a:lnTo>
                <a:lnTo>
                  <a:pt x="83890" y="67930"/>
                </a:lnTo>
                <a:lnTo>
                  <a:pt x="83900" y="67930"/>
                </a:lnTo>
                <a:lnTo>
                  <a:pt x="83890" y="67920"/>
                </a:lnTo>
                <a:lnTo>
                  <a:pt x="83890" y="67910"/>
                </a:lnTo>
                <a:lnTo>
                  <a:pt x="83900" y="67910"/>
                </a:lnTo>
                <a:lnTo>
                  <a:pt x="83900" y="67900"/>
                </a:lnTo>
                <a:lnTo>
                  <a:pt x="83910" y="67890"/>
                </a:lnTo>
                <a:lnTo>
                  <a:pt x="83920" y="67880"/>
                </a:lnTo>
                <a:lnTo>
                  <a:pt x="83920" y="67870"/>
                </a:lnTo>
                <a:lnTo>
                  <a:pt x="83920" y="67860"/>
                </a:lnTo>
                <a:lnTo>
                  <a:pt x="83930" y="67850"/>
                </a:lnTo>
                <a:lnTo>
                  <a:pt x="83930" y="67840"/>
                </a:lnTo>
                <a:lnTo>
                  <a:pt x="83920" y="67840"/>
                </a:lnTo>
                <a:lnTo>
                  <a:pt x="83930" y="67830"/>
                </a:lnTo>
                <a:lnTo>
                  <a:pt x="83920" y="67830"/>
                </a:lnTo>
                <a:lnTo>
                  <a:pt x="83920" y="67820"/>
                </a:lnTo>
                <a:lnTo>
                  <a:pt x="83920" y="67810"/>
                </a:lnTo>
                <a:lnTo>
                  <a:pt x="83930" y="67810"/>
                </a:lnTo>
                <a:lnTo>
                  <a:pt x="83930" y="67800"/>
                </a:lnTo>
                <a:lnTo>
                  <a:pt x="83930" y="67790"/>
                </a:lnTo>
                <a:lnTo>
                  <a:pt x="83940" y="67790"/>
                </a:lnTo>
                <a:lnTo>
                  <a:pt x="83950" y="67790"/>
                </a:lnTo>
                <a:lnTo>
                  <a:pt x="83950" y="67780"/>
                </a:lnTo>
                <a:lnTo>
                  <a:pt x="83960" y="67780"/>
                </a:lnTo>
                <a:lnTo>
                  <a:pt x="83950" y="67770"/>
                </a:lnTo>
                <a:lnTo>
                  <a:pt x="83950" y="67760"/>
                </a:lnTo>
                <a:lnTo>
                  <a:pt x="83950" y="67750"/>
                </a:lnTo>
                <a:lnTo>
                  <a:pt x="83950" y="67740"/>
                </a:lnTo>
                <a:lnTo>
                  <a:pt x="83960" y="67730"/>
                </a:lnTo>
                <a:lnTo>
                  <a:pt x="83960" y="67720"/>
                </a:lnTo>
                <a:lnTo>
                  <a:pt x="83960" y="67710"/>
                </a:lnTo>
                <a:lnTo>
                  <a:pt x="83970" y="67710"/>
                </a:lnTo>
                <a:lnTo>
                  <a:pt x="83980" y="67710"/>
                </a:lnTo>
                <a:lnTo>
                  <a:pt x="83990" y="67710"/>
                </a:lnTo>
                <a:lnTo>
                  <a:pt x="83990" y="67700"/>
                </a:lnTo>
                <a:lnTo>
                  <a:pt x="83990" y="67690"/>
                </a:lnTo>
                <a:lnTo>
                  <a:pt x="83990" y="67680"/>
                </a:lnTo>
                <a:lnTo>
                  <a:pt x="84000" y="67680"/>
                </a:lnTo>
                <a:lnTo>
                  <a:pt x="84000" y="67660"/>
                </a:lnTo>
                <a:lnTo>
                  <a:pt x="84010" y="67660"/>
                </a:lnTo>
                <a:lnTo>
                  <a:pt x="84020" y="67660"/>
                </a:lnTo>
                <a:lnTo>
                  <a:pt x="84030" y="67660"/>
                </a:lnTo>
                <a:lnTo>
                  <a:pt x="84030" y="67650"/>
                </a:lnTo>
                <a:lnTo>
                  <a:pt x="84030" y="67640"/>
                </a:lnTo>
                <a:lnTo>
                  <a:pt x="84030" y="67630"/>
                </a:lnTo>
                <a:lnTo>
                  <a:pt x="84030" y="67620"/>
                </a:lnTo>
                <a:lnTo>
                  <a:pt x="84040" y="67620"/>
                </a:lnTo>
                <a:lnTo>
                  <a:pt x="84040" y="67610"/>
                </a:lnTo>
                <a:lnTo>
                  <a:pt x="84050" y="67600"/>
                </a:lnTo>
                <a:lnTo>
                  <a:pt x="84040" y="67590"/>
                </a:lnTo>
                <a:lnTo>
                  <a:pt x="84030" y="67580"/>
                </a:lnTo>
                <a:lnTo>
                  <a:pt x="84020" y="67580"/>
                </a:lnTo>
                <a:lnTo>
                  <a:pt x="84020" y="67570"/>
                </a:lnTo>
                <a:lnTo>
                  <a:pt x="84020" y="67560"/>
                </a:lnTo>
                <a:lnTo>
                  <a:pt x="84020" y="67550"/>
                </a:lnTo>
                <a:lnTo>
                  <a:pt x="84020" y="67540"/>
                </a:lnTo>
                <a:lnTo>
                  <a:pt x="84050" y="67540"/>
                </a:lnTo>
                <a:lnTo>
                  <a:pt x="84080" y="67570"/>
                </a:lnTo>
                <a:lnTo>
                  <a:pt x="84180" y="67650"/>
                </a:lnTo>
                <a:lnTo>
                  <a:pt x="84220" y="67670"/>
                </a:lnTo>
                <a:lnTo>
                  <a:pt x="84240" y="67690"/>
                </a:lnTo>
                <a:lnTo>
                  <a:pt x="84270" y="67720"/>
                </a:lnTo>
                <a:lnTo>
                  <a:pt x="84280" y="67740"/>
                </a:lnTo>
                <a:lnTo>
                  <a:pt x="84300" y="67770"/>
                </a:lnTo>
                <a:lnTo>
                  <a:pt x="84330" y="67780"/>
                </a:lnTo>
                <a:lnTo>
                  <a:pt x="84360" y="67780"/>
                </a:lnTo>
                <a:lnTo>
                  <a:pt x="84460" y="67770"/>
                </a:lnTo>
                <a:lnTo>
                  <a:pt x="84490" y="67770"/>
                </a:lnTo>
                <a:lnTo>
                  <a:pt x="84560" y="67770"/>
                </a:lnTo>
                <a:lnTo>
                  <a:pt x="84610" y="67780"/>
                </a:lnTo>
                <a:lnTo>
                  <a:pt x="84610" y="67820"/>
                </a:lnTo>
                <a:lnTo>
                  <a:pt x="84580" y="67860"/>
                </a:lnTo>
                <a:lnTo>
                  <a:pt x="84600" y="67880"/>
                </a:lnTo>
                <a:lnTo>
                  <a:pt x="84670" y="67870"/>
                </a:lnTo>
                <a:lnTo>
                  <a:pt x="84740" y="67840"/>
                </a:lnTo>
                <a:lnTo>
                  <a:pt x="84820" y="67780"/>
                </a:lnTo>
                <a:lnTo>
                  <a:pt x="84860" y="67770"/>
                </a:lnTo>
                <a:lnTo>
                  <a:pt x="84910" y="67760"/>
                </a:lnTo>
                <a:lnTo>
                  <a:pt x="84940" y="67770"/>
                </a:lnTo>
                <a:lnTo>
                  <a:pt x="85000" y="67760"/>
                </a:lnTo>
                <a:lnTo>
                  <a:pt x="85020" y="67750"/>
                </a:lnTo>
                <a:lnTo>
                  <a:pt x="85010" y="67690"/>
                </a:lnTo>
                <a:lnTo>
                  <a:pt x="85000" y="67680"/>
                </a:lnTo>
                <a:lnTo>
                  <a:pt x="85000" y="67660"/>
                </a:lnTo>
                <a:lnTo>
                  <a:pt x="85010" y="67660"/>
                </a:lnTo>
                <a:lnTo>
                  <a:pt x="85020" y="67650"/>
                </a:lnTo>
                <a:lnTo>
                  <a:pt x="85010" y="67640"/>
                </a:lnTo>
                <a:lnTo>
                  <a:pt x="84990" y="67650"/>
                </a:lnTo>
                <a:lnTo>
                  <a:pt x="84990" y="67640"/>
                </a:lnTo>
                <a:lnTo>
                  <a:pt x="84990" y="67630"/>
                </a:lnTo>
                <a:lnTo>
                  <a:pt x="84990" y="67620"/>
                </a:lnTo>
                <a:lnTo>
                  <a:pt x="85000" y="67610"/>
                </a:lnTo>
                <a:lnTo>
                  <a:pt x="85040" y="67580"/>
                </a:lnTo>
                <a:lnTo>
                  <a:pt x="85020" y="67570"/>
                </a:lnTo>
                <a:lnTo>
                  <a:pt x="85030" y="67560"/>
                </a:lnTo>
                <a:lnTo>
                  <a:pt x="85030" y="67550"/>
                </a:lnTo>
                <a:lnTo>
                  <a:pt x="85020" y="67540"/>
                </a:lnTo>
                <a:lnTo>
                  <a:pt x="85010" y="67540"/>
                </a:lnTo>
                <a:lnTo>
                  <a:pt x="85000" y="67530"/>
                </a:lnTo>
                <a:lnTo>
                  <a:pt x="85010" y="67510"/>
                </a:lnTo>
                <a:lnTo>
                  <a:pt x="85000" y="67510"/>
                </a:lnTo>
                <a:lnTo>
                  <a:pt x="84990" y="67510"/>
                </a:lnTo>
                <a:lnTo>
                  <a:pt x="84980" y="67510"/>
                </a:lnTo>
                <a:lnTo>
                  <a:pt x="84970" y="67510"/>
                </a:lnTo>
                <a:lnTo>
                  <a:pt x="84970" y="67500"/>
                </a:lnTo>
                <a:lnTo>
                  <a:pt x="84960" y="67480"/>
                </a:lnTo>
                <a:lnTo>
                  <a:pt x="84950" y="67470"/>
                </a:lnTo>
                <a:lnTo>
                  <a:pt x="84940" y="67460"/>
                </a:lnTo>
                <a:lnTo>
                  <a:pt x="84950" y="67430"/>
                </a:lnTo>
                <a:lnTo>
                  <a:pt x="85000" y="67390"/>
                </a:lnTo>
                <a:lnTo>
                  <a:pt x="85020" y="67360"/>
                </a:lnTo>
                <a:lnTo>
                  <a:pt x="85020" y="67340"/>
                </a:lnTo>
                <a:lnTo>
                  <a:pt x="85010" y="67330"/>
                </a:lnTo>
                <a:lnTo>
                  <a:pt x="85000" y="67310"/>
                </a:lnTo>
                <a:lnTo>
                  <a:pt x="84990" y="67310"/>
                </a:lnTo>
                <a:lnTo>
                  <a:pt x="84990" y="67290"/>
                </a:lnTo>
                <a:lnTo>
                  <a:pt x="84980" y="67290"/>
                </a:lnTo>
                <a:lnTo>
                  <a:pt x="84970" y="67280"/>
                </a:lnTo>
                <a:lnTo>
                  <a:pt x="84930" y="67280"/>
                </a:lnTo>
                <a:lnTo>
                  <a:pt x="84940" y="67240"/>
                </a:lnTo>
                <a:lnTo>
                  <a:pt x="84950" y="67240"/>
                </a:lnTo>
                <a:lnTo>
                  <a:pt x="84950" y="67230"/>
                </a:lnTo>
                <a:lnTo>
                  <a:pt x="84980" y="67240"/>
                </a:lnTo>
                <a:lnTo>
                  <a:pt x="85000" y="67230"/>
                </a:lnTo>
                <a:lnTo>
                  <a:pt x="85010" y="67200"/>
                </a:lnTo>
                <a:lnTo>
                  <a:pt x="85020" y="67190"/>
                </a:lnTo>
                <a:lnTo>
                  <a:pt x="85040" y="67220"/>
                </a:lnTo>
                <a:lnTo>
                  <a:pt x="85060" y="67220"/>
                </a:lnTo>
                <a:lnTo>
                  <a:pt x="85070" y="67220"/>
                </a:lnTo>
                <a:lnTo>
                  <a:pt x="85070" y="67200"/>
                </a:lnTo>
                <a:lnTo>
                  <a:pt x="85070" y="67190"/>
                </a:lnTo>
                <a:lnTo>
                  <a:pt x="85120" y="67190"/>
                </a:lnTo>
                <a:lnTo>
                  <a:pt x="85160" y="67140"/>
                </a:lnTo>
                <a:lnTo>
                  <a:pt x="85180" y="67140"/>
                </a:lnTo>
                <a:lnTo>
                  <a:pt x="85190" y="67140"/>
                </a:lnTo>
                <a:lnTo>
                  <a:pt x="85250" y="67240"/>
                </a:lnTo>
                <a:lnTo>
                  <a:pt x="85300" y="67290"/>
                </a:lnTo>
                <a:lnTo>
                  <a:pt x="85470" y="67340"/>
                </a:lnTo>
                <a:lnTo>
                  <a:pt x="85500" y="67310"/>
                </a:lnTo>
                <a:lnTo>
                  <a:pt x="85560" y="67250"/>
                </a:lnTo>
                <a:lnTo>
                  <a:pt x="85590" y="67210"/>
                </a:lnTo>
                <a:lnTo>
                  <a:pt x="85650" y="67170"/>
                </a:lnTo>
                <a:lnTo>
                  <a:pt x="85730" y="67090"/>
                </a:lnTo>
                <a:lnTo>
                  <a:pt x="85790" y="67090"/>
                </a:lnTo>
                <a:lnTo>
                  <a:pt x="85850" y="67090"/>
                </a:lnTo>
                <a:lnTo>
                  <a:pt x="85930" y="67110"/>
                </a:lnTo>
                <a:lnTo>
                  <a:pt x="85940" y="67110"/>
                </a:lnTo>
                <a:lnTo>
                  <a:pt x="85980" y="67120"/>
                </a:lnTo>
                <a:lnTo>
                  <a:pt x="86040" y="67140"/>
                </a:lnTo>
                <a:lnTo>
                  <a:pt x="86090" y="67190"/>
                </a:lnTo>
                <a:lnTo>
                  <a:pt x="86140" y="67210"/>
                </a:lnTo>
                <a:lnTo>
                  <a:pt x="86190" y="67230"/>
                </a:lnTo>
                <a:lnTo>
                  <a:pt x="86220" y="67220"/>
                </a:lnTo>
                <a:lnTo>
                  <a:pt x="86400" y="67140"/>
                </a:lnTo>
                <a:lnTo>
                  <a:pt x="86470" y="67110"/>
                </a:lnTo>
                <a:lnTo>
                  <a:pt x="86480" y="67110"/>
                </a:lnTo>
                <a:lnTo>
                  <a:pt x="86500" y="67130"/>
                </a:lnTo>
                <a:lnTo>
                  <a:pt x="86530" y="67120"/>
                </a:lnTo>
                <a:lnTo>
                  <a:pt x="86550" y="67100"/>
                </a:lnTo>
                <a:lnTo>
                  <a:pt x="86550" y="67090"/>
                </a:lnTo>
                <a:lnTo>
                  <a:pt x="86560" y="67090"/>
                </a:lnTo>
                <a:lnTo>
                  <a:pt x="86570" y="67090"/>
                </a:lnTo>
                <a:lnTo>
                  <a:pt x="86580" y="67100"/>
                </a:lnTo>
                <a:lnTo>
                  <a:pt x="86590" y="67120"/>
                </a:lnTo>
                <a:lnTo>
                  <a:pt x="86590" y="67130"/>
                </a:lnTo>
                <a:lnTo>
                  <a:pt x="86600" y="67150"/>
                </a:lnTo>
                <a:lnTo>
                  <a:pt x="86600" y="67170"/>
                </a:lnTo>
                <a:lnTo>
                  <a:pt x="86590" y="67180"/>
                </a:lnTo>
                <a:lnTo>
                  <a:pt x="86580" y="67190"/>
                </a:lnTo>
                <a:lnTo>
                  <a:pt x="86570" y="67210"/>
                </a:lnTo>
                <a:lnTo>
                  <a:pt x="86570" y="67240"/>
                </a:lnTo>
                <a:lnTo>
                  <a:pt x="86570" y="67250"/>
                </a:lnTo>
                <a:lnTo>
                  <a:pt x="86590" y="67340"/>
                </a:lnTo>
                <a:lnTo>
                  <a:pt x="86610" y="67370"/>
                </a:lnTo>
                <a:lnTo>
                  <a:pt x="86620" y="67370"/>
                </a:lnTo>
                <a:lnTo>
                  <a:pt x="86640" y="67380"/>
                </a:lnTo>
                <a:lnTo>
                  <a:pt x="86660" y="67370"/>
                </a:lnTo>
                <a:lnTo>
                  <a:pt x="86690" y="67400"/>
                </a:lnTo>
                <a:lnTo>
                  <a:pt x="86650" y="67470"/>
                </a:lnTo>
                <a:lnTo>
                  <a:pt x="86640" y="67500"/>
                </a:lnTo>
                <a:lnTo>
                  <a:pt x="86740" y="67470"/>
                </a:lnTo>
                <a:lnTo>
                  <a:pt x="86770" y="67480"/>
                </a:lnTo>
                <a:lnTo>
                  <a:pt x="86780" y="67490"/>
                </a:lnTo>
                <a:lnTo>
                  <a:pt x="86790" y="67560"/>
                </a:lnTo>
                <a:lnTo>
                  <a:pt x="86790" y="67580"/>
                </a:lnTo>
                <a:lnTo>
                  <a:pt x="86790" y="67620"/>
                </a:lnTo>
                <a:lnTo>
                  <a:pt x="86790" y="67660"/>
                </a:lnTo>
                <a:lnTo>
                  <a:pt x="86790" y="67710"/>
                </a:lnTo>
                <a:lnTo>
                  <a:pt x="86830" y="67770"/>
                </a:lnTo>
                <a:lnTo>
                  <a:pt x="86850" y="67790"/>
                </a:lnTo>
                <a:lnTo>
                  <a:pt x="86880" y="67790"/>
                </a:lnTo>
                <a:lnTo>
                  <a:pt x="86900" y="67790"/>
                </a:lnTo>
                <a:lnTo>
                  <a:pt x="86950" y="67770"/>
                </a:lnTo>
                <a:lnTo>
                  <a:pt x="86960" y="67760"/>
                </a:lnTo>
                <a:lnTo>
                  <a:pt x="86980" y="67720"/>
                </a:lnTo>
                <a:lnTo>
                  <a:pt x="86990" y="67700"/>
                </a:lnTo>
                <a:lnTo>
                  <a:pt x="87020" y="67680"/>
                </a:lnTo>
                <a:lnTo>
                  <a:pt x="87040" y="67640"/>
                </a:lnTo>
                <a:lnTo>
                  <a:pt x="87130" y="67610"/>
                </a:lnTo>
                <a:lnTo>
                  <a:pt x="87130" y="67600"/>
                </a:lnTo>
                <a:lnTo>
                  <a:pt x="87150" y="67580"/>
                </a:lnTo>
                <a:lnTo>
                  <a:pt x="87180" y="67530"/>
                </a:lnTo>
                <a:lnTo>
                  <a:pt x="87210" y="67540"/>
                </a:lnTo>
                <a:lnTo>
                  <a:pt x="87210" y="67550"/>
                </a:lnTo>
                <a:lnTo>
                  <a:pt x="87230" y="67580"/>
                </a:lnTo>
                <a:lnTo>
                  <a:pt x="87240" y="67600"/>
                </a:lnTo>
                <a:lnTo>
                  <a:pt x="87250" y="67600"/>
                </a:lnTo>
                <a:lnTo>
                  <a:pt x="87260" y="67600"/>
                </a:lnTo>
                <a:lnTo>
                  <a:pt x="87280" y="67670"/>
                </a:lnTo>
                <a:lnTo>
                  <a:pt x="87350" y="67780"/>
                </a:lnTo>
                <a:lnTo>
                  <a:pt x="87450" y="67970"/>
                </a:lnTo>
                <a:lnTo>
                  <a:pt x="87460" y="68080"/>
                </a:lnTo>
                <a:lnTo>
                  <a:pt x="87490" y="68100"/>
                </a:lnTo>
                <a:lnTo>
                  <a:pt x="87510" y="68100"/>
                </a:lnTo>
                <a:lnTo>
                  <a:pt x="87540" y="68090"/>
                </a:lnTo>
                <a:lnTo>
                  <a:pt x="87590" y="68060"/>
                </a:lnTo>
                <a:lnTo>
                  <a:pt x="87620" y="68050"/>
                </a:lnTo>
                <a:lnTo>
                  <a:pt x="87630" y="68070"/>
                </a:lnTo>
                <a:lnTo>
                  <a:pt x="87640" y="68080"/>
                </a:lnTo>
                <a:lnTo>
                  <a:pt x="87610" y="68100"/>
                </a:lnTo>
                <a:lnTo>
                  <a:pt x="87610" y="68110"/>
                </a:lnTo>
                <a:lnTo>
                  <a:pt x="87630" y="68140"/>
                </a:lnTo>
                <a:lnTo>
                  <a:pt x="87640" y="68210"/>
                </a:lnTo>
                <a:lnTo>
                  <a:pt x="87650" y="68250"/>
                </a:lnTo>
                <a:lnTo>
                  <a:pt x="87650" y="68270"/>
                </a:lnTo>
                <a:lnTo>
                  <a:pt x="87640" y="68310"/>
                </a:lnTo>
                <a:lnTo>
                  <a:pt x="87650" y="68340"/>
                </a:lnTo>
                <a:lnTo>
                  <a:pt x="87660" y="68370"/>
                </a:lnTo>
                <a:lnTo>
                  <a:pt x="87660" y="68380"/>
                </a:lnTo>
                <a:lnTo>
                  <a:pt x="87660" y="68390"/>
                </a:lnTo>
                <a:lnTo>
                  <a:pt x="87660" y="68400"/>
                </a:lnTo>
                <a:lnTo>
                  <a:pt x="87660" y="68440"/>
                </a:lnTo>
                <a:lnTo>
                  <a:pt x="87640" y="68460"/>
                </a:lnTo>
                <a:lnTo>
                  <a:pt x="87620" y="68490"/>
                </a:lnTo>
                <a:lnTo>
                  <a:pt x="87610" y="68560"/>
                </a:lnTo>
                <a:lnTo>
                  <a:pt x="87580" y="68610"/>
                </a:lnTo>
                <a:lnTo>
                  <a:pt x="87570" y="68640"/>
                </a:lnTo>
                <a:lnTo>
                  <a:pt x="87580" y="68680"/>
                </a:lnTo>
                <a:lnTo>
                  <a:pt x="87560" y="68770"/>
                </a:lnTo>
                <a:lnTo>
                  <a:pt x="87520" y="68840"/>
                </a:lnTo>
                <a:lnTo>
                  <a:pt x="87510" y="68840"/>
                </a:lnTo>
                <a:lnTo>
                  <a:pt x="87510" y="68850"/>
                </a:lnTo>
                <a:lnTo>
                  <a:pt x="87480" y="68850"/>
                </a:lnTo>
                <a:lnTo>
                  <a:pt x="87430" y="68890"/>
                </a:lnTo>
                <a:lnTo>
                  <a:pt x="87400" y="68890"/>
                </a:lnTo>
                <a:lnTo>
                  <a:pt x="87380" y="68890"/>
                </a:lnTo>
                <a:lnTo>
                  <a:pt x="87300" y="68920"/>
                </a:lnTo>
                <a:lnTo>
                  <a:pt x="87260" y="68920"/>
                </a:lnTo>
                <a:lnTo>
                  <a:pt x="87220" y="68970"/>
                </a:lnTo>
                <a:lnTo>
                  <a:pt x="87210" y="69020"/>
                </a:lnTo>
                <a:lnTo>
                  <a:pt x="87260" y="69200"/>
                </a:lnTo>
                <a:lnTo>
                  <a:pt x="87240" y="69230"/>
                </a:lnTo>
                <a:lnTo>
                  <a:pt x="87150" y="69270"/>
                </a:lnTo>
                <a:lnTo>
                  <a:pt x="87070" y="69260"/>
                </a:lnTo>
                <a:lnTo>
                  <a:pt x="87060" y="69220"/>
                </a:lnTo>
                <a:lnTo>
                  <a:pt x="87010" y="69130"/>
                </a:lnTo>
                <a:lnTo>
                  <a:pt x="86990" y="69130"/>
                </a:lnTo>
                <a:lnTo>
                  <a:pt x="86960" y="69290"/>
                </a:lnTo>
                <a:lnTo>
                  <a:pt x="86960" y="69400"/>
                </a:lnTo>
                <a:lnTo>
                  <a:pt x="86950" y="69490"/>
                </a:lnTo>
                <a:lnTo>
                  <a:pt x="87000" y="69540"/>
                </a:lnTo>
                <a:lnTo>
                  <a:pt x="87030" y="69630"/>
                </a:lnTo>
                <a:lnTo>
                  <a:pt x="87050" y="69740"/>
                </a:lnTo>
                <a:lnTo>
                  <a:pt x="87110" y="69810"/>
                </a:lnTo>
                <a:lnTo>
                  <a:pt x="87120" y="69890"/>
                </a:lnTo>
                <a:lnTo>
                  <a:pt x="87130" y="69990"/>
                </a:lnTo>
                <a:lnTo>
                  <a:pt x="87160" y="70050"/>
                </a:lnTo>
                <a:lnTo>
                  <a:pt x="87220" y="70120"/>
                </a:lnTo>
                <a:lnTo>
                  <a:pt x="87290" y="70160"/>
                </a:lnTo>
                <a:lnTo>
                  <a:pt x="87330" y="70170"/>
                </a:lnTo>
                <a:lnTo>
                  <a:pt x="87360" y="70180"/>
                </a:lnTo>
                <a:lnTo>
                  <a:pt x="87390" y="70180"/>
                </a:lnTo>
                <a:lnTo>
                  <a:pt x="87450" y="70220"/>
                </a:lnTo>
                <a:lnTo>
                  <a:pt x="87470" y="70290"/>
                </a:lnTo>
                <a:lnTo>
                  <a:pt x="87460" y="70330"/>
                </a:lnTo>
                <a:lnTo>
                  <a:pt x="87460" y="70340"/>
                </a:lnTo>
                <a:lnTo>
                  <a:pt x="87140" y="70380"/>
                </a:lnTo>
                <a:lnTo>
                  <a:pt x="86870" y="70410"/>
                </a:lnTo>
                <a:lnTo>
                  <a:pt x="86210" y="70490"/>
                </a:lnTo>
                <a:lnTo>
                  <a:pt x="85170" y="70610"/>
                </a:lnTo>
                <a:lnTo>
                  <a:pt x="84900" y="70630"/>
                </a:lnTo>
                <a:lnTo>
                  <a:pt x="84700" y="70650"/>
                </a:lnTo>
                <a:lnTo>
                  <a:pt x="84500" y="70660"/>
                </a:lnTo>
                <a:lnTo>
                  <a:pt x="84310" y="70670"/>
                </a:lnTo>
                <a:lnTo>
                  <a:pt x="84080" y="70710"/>
                </a:lnTo>
                <a:lnTo>
                  <a:pt x="84060" y="70720"/>
                </a:lnTo>
                <a:lnTo>
                  <a:pt x="84050" y="70720"/>
                </a:lnTo>
                <a:lnTo>
                  <a:pt x="83990" y="70750"/>
                </a:lnTo>
                <a:lnTo>
                  <a:pt x="84010" y="70820"/>
                </a:lnTo>
                <a:lnTo>
                  <a:pt x="84170" y="71090"/>
                </a:lnTo>
                <a:lnTo>
                  <a:pt x="84220" y="71450"/>
                </a:lnTo>
                <a:lnTo>
                  <a:pt x="84170" y="71880"/>
                </a:lnTo>
                <a:lnTo>
                  <a:pt x="83910" y="72310"/>
                </a:lnTo>
                <a:lnTo>
                  <a:pt x="83670" y="72620"/>
                </a:lnTo>
                <a:lnTo>
                  <a:pt x="83460" y="72940"/>
                </a:lnTo>
                <a:lnTo>
                  <a:pt x="82830" y="73610"/>
                </a:lnTo>
                <a:lnTo>
                  <a:pt x="82390" y="74000"/>
                </a:lnTo>
                <a:lnTo>
                  <a:pt x="82070" y="74290"/>
                </a:lnTo>
                <a:lnTo>
                  <a:pt x="82010" y="74370"/>
                </a:lnTo>
                <a:lnTo>
                  <a:pt x="82340" y="75070"/>
                </a:lnTo>
                <a:lnTo>
                  <a:pt x="82410" y="75130"/>
                </a:lnTo>
                <a:lnTo>
                  <a:pt x="82420" y="75130"/>
                </a:lnTo>
                <a:lnTo>
                  <a:pt x="82440" y="75150"/>
                </a:lnTo>
                <a:lnTo>
                  <a:pt x="82460" y="75170"/>
                </a:lnTo>
                <a:lnTo>
                  <a:pt x="82480" y="75200"/>
                </a:lnTo>
                <a:lnTo>
                  <a:pt x="82480" y="75210"/>
                </a:lnTo>
                <a:lnTo>
                  <a:pt x="82490" y="75230"/>
                </a:lnTo>
                <a:lnTo>
                  <a:pt x="82500" y="75250"/>
                </a:lnTo>
                <a:lnTo>
                  <a:pt x="82510" y="75260"/>
                </a:lnTo>
                <a:lnTo>
                  <a:pt x="82730" y="75690"/>
                </a:lnTo>
                <a:lnTo>
                  <a:pt x="82850" y="76060"/>
                </a:lnTo>
                <a:lnTo>
                  <a:pt x="82850" y="76260"/>
                </a:lnTo>
                <a:lnTo>
                  <a:pt x="82890" y="76530"/>
                </a:lnTo>
                <a:lnTo>
                  <a:pt x="82930" y="76630"/>
                </a:lnTo>
                <a:lnTo>
                  <a:pt x="82990" y="76970"/>
                </a:lnTo>
                <a:lnTo>
                  <a:pt x="83000" y="77030"/>
                </a:lnTo>
                <a:lnTo>
                  <a:pt x="83020" y="77050"/>
                </a:lnTo>
                <a:lnTo>
                  <a:pt x="83030" y="77060"/>
                </a:lnTo>
                <a:lnTo>
                  <a:pt x="83030" y="77070"/>
                </a:lnTo>
                <a:lnTo>
                  <a:pt x="83040" y="77090"/>
                </a:lnTo>
                <a:lnTo>
                  <a:pt x="83030" y="77130"/>
                </a:lnTo>
                <a:lnTo>
                  <a:pt x="82970" y="77200"/>
                </a:lnTo>
                <a:lnTo>
                  <a:pt x="82970" y="77230"/>
                </a:lnTo>
                <a:lnTo>
                  <a:pt x="82960" y="77280"/>
                </a:lnTo>
                <a:lnTo>
                  <a:pt x="82990" y="77430"/>
                </a:lnTo>
                <a:lnTo>
                  <a:pt x="82990" y="77550"/>
                </a:lnTo>
                <a:lnTo>
                  <a:pt x="82950" y="77730"/>
                </a:lnTo>
                <a:lnTo>
                  <a:pt x="82900" y="77890"/>
                </a:lnTo>
                <a:lnTo>
                  <a:pt x="82860" y="77990"/>
                </a:lnTo>
                <a:lnTo>
                  <a:pt x="82860" y="78080"/>
                </a:lnTo>
                <a:lnTo>
                  <a:pt x="82830" y="78240"/>
                </a:lnTo>
                <a:lnTo>
                  <a:pt x="82770" y="78350"/>
                </a:lnTo>
                <a:lnTo>
                  <a:pt x="82770" y="78470"/>
                </a:lnTo>
                <a:lnTo>
                  <a:pt x="82680" y="78700"/>
                </a:lnTo>
                <a:lnTo>
                  <a:pt x="82680" y="78790"/>
                </a:lnTo>
                <a:lnTo>
                  <a:pt x="82660" y="78830"/>
                </a:lnTo>
                <a:lnTo>
                  <a:pt x="82620" y="78860"/>
                </a:lnTo>
                <a:lnTo>
                  <a:pt x="82610" y="78920"/>
                </a:lnTo>
                <a:lnTo>
                  <a:pt x="82570" y="78970"/>
                </a:lnTo>
                <a:lnTo>
                  <a:pt x="82530" y="79010"/>
                </a:lnTo>
                <a:lnTo>
                  <a:pt x="82490" y="79060"/>
                </a:lnTo>
                <a:lnTo>
                  <a:pt x="82480" y="79110"/>
                </a:lnTo>
                <a:lnTo>
                  <a:pt x="82470" y="79120"/>
                </a:lnTo>
                <a:lnTo>
                  <a:pt x="82470" y="79140"/>
                </a:lnTo>
                <a:lnTo>
                  <a:pt x="82470" y="79150"/>
                </a:lnTo>
                <a:lnTo>
                  <a:pt x="82470" y="79160"/>
                </a:lnTo>
                <a:lnTo>
                  <a:pt x="82480" y="79170"/>
                </a:lnTo>
                <a:lnTo>
                  <a:pt x="82480" y="79180"/>
                </a:lnTo>
                <a:lnTo>
                  <a:pt x="82500" y="79200"/>
                </a:lnTo>
                <a:lnTo>
                  <a:pt x="82510" y="79210"/>
                </a:lnTo>
                <a:lnTo>
                  <a:pt x="82530" y="79230"/>
                </a:lnTo>
                <a:lnTo>
                  <a:pt x="82570" y="79270"/>
                </a:lnTo>
                <a:lnTo>
                  <a:pt x="82610" y="79340"/>
                </a:lnTo>
                <a:lnTo>
                  <a:pt x="82630" y="79400"/>
                </a:lnTo>
                <a:lnTo>
                  <a:pt x="82640" y="79410"/>
                </a:lnTo>
                <a:lnTo>
                  <a:pt x="82650" y="79410"/>
                </a:lnTo>
                <a:lnTo>
                  <a:pt x="82720" y="79460"/>
                </a:lnTo>
                <a:lnTo>
                  <a:pt x="82750" y="79550"/>
                </a:lnTo>
                <a:lnTo>
                  <a:pt x="82730" y="79670"/>
                </a:lnTo>
                <a:lnTo>
                  <a:pt x="82690" y="79760"/>
                </a:lnTo>
                <a:lnTo>
                  <a:pt x="82680" y="79850"/>
                </a:lnTo>
                <a:lnTo>
                  <a:pt x="82760" y="80080"/>
                </a:lnTo>
                <a:lnTo>
                  <a:pt x="82780" y="80210"/>
                </a:lnTo>
                <a:lnTo>
                  <a:pt x="82760" y="80290"/>
                </a:lnTo>
                <a:lnTo>
                  <a:pt x="82750" y="80310"/>
                </a:lnTo>
                <a:lnTo>
                  <a:pt x="82750" y="80350"/>
                </a:lnTo>
                <a:lnTo>
                  <a:pt x="82770" y="80400"/>
                </a:lnTo>
                <a:lnTo>
                  <a:pt x="82760" y="80430"/>
                </a:lnTo>
                <a:lnTo>
                  <a:pt x="82760" y="80450"/>
                </a:lnTo>
                <a:lnTo>
                  <a:pt x="82750" y="80450"/>
                </a:lnTo>
                <a:lnTo>
                  <a:pt x="82740" y="80500"/>
                </a:lnTo>
                <a:lnTo>
                  <a:pt x="82740" y="80540"/>
                </a:lnTo>
                <a:lnTo>
                  <a:pt x="82810" y="80630"/>
                </a:lnTo>
                <a:lnTo>
                  <a:pt x="82820" y="80650"/>
                </a:lnTo>
                <a:lnTo>
                  <a:pt x="82880" y="80690"/>
                </a:lnTo>
                <a:lnTo>
                  <a:pt x="82920" y="80740"/>
                </a:lnTo>
                <a:lnTo>
                  <a:pt x="82920" y="80760"/>
                </a:lnTo>
                <a:lnTo>
                  <a:pt x="82930" y="80780"/>
                </a:lnTo>
                <a:lnTo>
                  <a:pt x="82920" y="80780"/>
                </a:lnTo>
                <a:lnTo>
                  <a:pt x="82910" y="80820"/>
                </a:lnTo>
                <a:lnTo>
                  <a:pt x="82890" y="80910"/>
                </a:lnTo>
                <a:lnTo>
                  <a:pt x="82880" y="80980"/>
                </a:lnTo>
                <a:lnTo>
                  <a:pt x="82890" y="81030"/>
                </a:lnTo>
                <a:lnTo>
                  <a:pt x="82900" y="81050"/>
                </a:lnTo>
                <a:lnTo>
                  <a:pt x="82940" y="81090"/>
                </a:lnTo>
                <a:lnTo>
                  <a:pt x="82990" y="81120"/>
                </a:lnTo>
                <a:lnTo>
                  <a:pt x="83020" y="81160"/>
                </a:lnTo>
                <a:lnTo>
                  <a:pt x="83030" y="81210"/>
                </a:lnTo>
                <a:lnTo>
                  <a:pt x="83040" y="81240"/>
                </a:lnTo>
                <a:lnTo>
                  <a:pt x="83030" y="81270"/>
                </a:lnTo>
                <a:lnTo>
                  <a:pt x="83020" y="81300"/>
                </a:lnTo>
                <a:lnTo>
                  <a:pt x="83000" y="81320"/>
                </a:lnTo>
                <a:lnTo>
                  <a:pt x="82970" y="81340"/>
                </a:lnTo>
                <a:lnTo>
                  <a:pt x="82950" y="81350"/>
                </a:lnTo>
                <a:lnTo>
                  <a:pt x="82900" y="81400"/>
                </a:lnTo>
                <a:lnTo>
                  <a:pt x="82900" y="81470"/>
                </a:lnTo>
                <a:lnTo>
                  <a:pt x="82890" y="81490"/>
                </a:lnTo>
                <a:lnTo>
                  <a:pt x="82890" y="81500"/>
                </a:lnTo>
                <a:lnTo>
                  <a:pt x="82870" y="81510"/>
                </a:lnTo>
                <a:lnTo>
                  <a:pt x="82870" y="81570"/>
                </a:lnTo>
                <a:lnTo>
                  <a:pt x="82780" y="81560"/>
                </a:lnTo>
                <a:lnTo>
                  <a:pt x="82720" y="81580"/>
                </a:lnTo>
                <a:lnTo>
                  <a:pt x="82670" y="81620"/>
                </a:lnTo>
                <a:lnTo>
                  <a:pt x="82620" y="81700"/>
                </a:lnTo>
                <a:lnTo>
                  <a:pt x="82590" y="81800"/>
                </a:lnTo>
                <a:lnTo>
                  <a:pt x="82510" y="81870"/>
                </a:lnTo>
                <a:lnTo>
                  <a:pt x="82500" y="81890"/>
                </a:lnTo>
                <a:lnTo>
                  <a:pt x="82490" y="81950"/>
                </a:lnTo>
                <a:lnTo>
                  <a:pt x="82490" y="81960"/>
                </a:lnTo>
                <a:lnTo>
                  <a:pt x="82420" y="82030"/>
                </a:lnTo>
                <a:lnTo>
                  <a:pt x="82410" y="82030"/>
                </a:lnTo>
                <a:lnTo>
                  <a:pt x="82380" y="82070"/>
                </a:lnTo>
                <a:lnTo>
                  <a:pt x="82350" y="82130"/>
                </a:lnTo>
                <a:lnTo>
                  <a:pt x="82340" y="82190"/>
                </a:lnTo>
                <a:lnTo>
                  <a:pt x="82340" y="82400"/>
                </a:lnTo>
                <a:lnTo>
                  <a:pt x="82330" y="82450"/>
                </a:lnTo>
                <a:lnTo>
                  <a:pt x="82310" y="82490"/>
                </a:lnTo>
                <a:lnTo>
                  <a:pt x="82310" y="82520"/>
                </a:lnTo>
                <a:lnTo>
                  <a:pt x="82300" y="82620"/>
                </a:lnTo>
                <a:lnTo>
                  <a:pt x="82210" y="82700"/>
                </a:lnTo>
                <a:lnTo>
                  <a:pt x="82200" y="82700"/>
                </a:lnTo>
                <a:lnTo>
                  <a:pt x="82170" y="82740"/>
                </a:lnTo>
                <a:lnTo>
                  <a:pt x="82150" y="82770"/>
                </a:lnTo>
                <a:lnTo>
                  <a:pt x="82160" y="82950"/>
                </a:lnTo>
                <a:lnTo>
                  <a:pt x="82160" y="83000"/>
                </a:lnTo>
                <a:lnTo>
                  <a:pt x="82140" y="83030"/>
                </a:lnTo>
                <a:lnTo>
                  <a:pt x="82120" y="83060"/>
                </a:lnTo>
                <a:lnTo>
                  <a:pt x="82100" y="83090"/>
                </a:lnTo>
                <a:lnTo>
                  <a:pt x="82090" y="83120"/>
                </a:lnTo>
                <a:lnTo>
                  <a:pt x="82090" y="83160"/>
                </a:lnTo>
                <a:lnTo>
                  <a:pt x="82080" y="83220"/>
                </a:lnTo>
                <a:lnTo>
                  <a:pt x="82070" y="83280"/>
                </a:lnTo>
                <a:lnTo>
                  <a:pt x="82060" y="83290"/>
                </a:lnTo>
                <a:lnTo>
                  <a:pt x="82010" y="83360"/>
                </a:lnTo>
                <a:lnTo>
                  <a:pt x="82000" y="83370"/>
                </a:lnTo>
                <a:lnTo>
                  <a:pt x="82020" y="83450"/>
                </a:lnTo>
                <a:lnTo>
                  <a:pt x="82070" y="83520"/>
                </a:lnTo>
                <a:lnTo>
                  <a:pt x="82100" y="83560"/>
                </a:lnTo>
                <a:lnTo>
                  <a:pt x="82100" y="83590"/>
                </a:lnTo>
                <a:lnTo>
                  <a:pt x="82110" y="83620"/>
                </a:lnTo>
                <a:lnTo>
                  <a:pt x="82100" y="83680"/>
                </a:lnTo>
                <a:lnTo>
                  <a:pt x="82100" y="83770"/>
                </a:lnTo>
                <a:lnTo>
                  <a:pt x="82070" y="83800"/>
                </a:lnTo>
                <a:lnTo>
                  <a:pt x="82070" y="83810"/>
                </a:lnTo>
                <a:lnTo>
                  <a:pt x="82040" y="83850"/>
                </a:lnTo>
                <a:lnTo>
                  <a:pt x="82040" y="83860"/>
                </a:lnTo>
                <a:lnTo>
                  <a:pt x="82040" y="83890"/>
                </a:lnTo>
                <a:lnTo>
                  <a:pt x="82030" y="83920"/>
                </a:lnTo>
                <a:lnTo>
                  <a:pt x="82030" y="83940"/>
                </a:lnTo>
                <a:lnTo>
                  <a:pt x="82040" y="83970"/>
                </a:lnTo>
                <a:lnTo>
                  <a:pt x="82050" y="84010"/>
                </a:lnTo>
                <a:lnTo>
                  <a:pt x="82050" y="84040"/>
                </a:lnTo>
                <a:lnTo>
                  <a:pt x="82040" y="84090"/>
                </a:lnTo>
                <a:lnTo>
                  <a:pt x="81990" y="84180"/>
                </a:lnTo>
                <a:lnTo>
                  <a:pt x="81970" y="84250"/>
                </a:lnTo>
                <a:lnTo>
                  <a:pt x="81950" y="84270"/>
                </a:lnTo>
                <a:lnTo>
                  <a:pt x="81900" y="84300"/>
                </a:lnTo>
                <a:lnTo>
                  <a:pt x="81890" y="84310"/>
                </a:lnTo>
                <a:lnTo>
                  <a:pt x="81880" y="84310"/>
                </a:lnTo>
                <a:lnTo>
                  <a:pt x="81880" y="84330"/>
                </a:lnTo>
                <a:lnTo>
                  <a:pt x="81880" y="84350"/>
                </a:lnTo>
                <a:lnTo>
                  <a:pt x="81890" y="84380"/>
                </a:lnTo>
                <a:lnTo>
                  <a:pt x="81860" y="84460"/>
                </a:lnTo>
                <a:lnTo>
                  <a:pt x="81870" y="84470"/>
                </a:lnTo>
                <a:lnTo>
                  <a:pt x="81870" y="84490"/>
                </a:lnTo>
                <a:lnTo>
                  <a:pt x="81900" y="84530"/>
                </a:lnTo>
                <a:lnTo>
                  <a:pt x="81910" y="84550"/>
                </a:lnTo>
                <a:lnTo>
                  <a:pt x="81890" y="84610"/>
                </a:lnTo>
                <a:lnTo>
                  <a:pt x="81910" y="84660"/>
                </a:lnTo>
                <a:lnTo>
                  <a:pt x="81900" y="84670"/>
                </a:lnTo>
                <a:lnTo>
                  <a:pt x="81900" y="84690"/>
                </a:lnTo>
                <a:lnTo>
                  <a:pt x="81880" y="84710"/>
                </a:lnTo>
                <a:lnTo>
                  <a:pt x="81860" y="84710"/>
                </a:lnTo>
                <a:lnTo>
                  <a:pt x="81800" y="84720"/>
                </a:lnTo>
                <a:lnTo>
                  <a:pt x="81790" y="84720"/>
                </a:lnTo>
                <a:lnTo>
                  <a:pt x="81770" y="84730"/>
                </a:lnTo>
                <a:lnTo>
                  <a:pt x="81760" y="84740"/>
                </a:lnTo>
                <a:lnTo>
                  <a:pt x="81750" y="84770"/>
                </a:lnTo>
                <a:lnTo>
                  <a:pt x="81750" y="84790"/>
                </a:lnTo>
                <a:lnTo>
                  <a:pt x="81780" y="84860"/>
                </a:lnTo>
                <a:lnTo>
                  <a:pt x="81780" y="84880"/>
                </a:lnTo>
                <a:lnTo>
                  <a:pt x="81740" y="84970"/>
                </a:lnTo>
                <a:lnTo>
                  <a:pt x="81730" y="85040"/>
                </a:lnTo>
                <a:lnTo>
                  <a:pt x="81690" y="85090"/>
                </a:lnTo>
                <a:lnTo>
                  <a:pt x="81680" y="85120"/>
                </a:lnTo>
                <a:lnTo>
                  <a:pt x="81630" y="85150"/>
                </a:lnTo>
                <a:lnTo>
                  <a:pt x="81620" y="85180"/>
                </a:lnTo>
                <a:lnTo>
                  <a:pt x="81600" y="85220"/>
                </a:lnTo>
                <a:lnTo>
                  <a:pt x="81610" y="85280"/>
                </a:lnTo>
                <a:lnTo>
                  <a:pt x="81620" y="85330"/>
                </a:lnTo>
                <a:lnTo>
                  <a:pt x="81610" y="85360"/>
                </a:lnTo>
                <a:lnTo>
                  <a:pt x="81600" y="85370"/>
                </a:lnTo>
                <a:lnTo>
                  <a:pt x="81580" y="85390"/>
                </a:lnTo>
                <a:lnTo>
                  <a:pt x="81580" y="85420"/>
                </a:lnTo>
                <a:lnTo>
                  <a:pt x="81590" y="85460"/>
                </a:lnTo>
                <a:lnTo>
                  <a:pt x="81560" y="85510"/>
                </a:lnTo>
                <a:lnTo>
                  <a:pt x="81550" y="85570"/>
                </a:lnTo>
                <a:lnTo>
                  <a:pt x="81550" y="85600"/>
                </a:lnTo>
                <a:lnTo>
                  <a:pt x="81550" y="85680"/>
                </a:lnTo>
                <a:lnTo>
                  <a:pt x="81550" y="85700"/>
                </a:lnTo>
                <a:lnTo>
                  <a:pt x="81550" y="85740"/>
                </a:lnTo>
                <a:lnTo>
                  <a:pt x="81560" y="85760"/>
                </a:lnTo>
                <a:lnTo>
                  <a:pt x="81580" y="85780"/>
                </a:lnTo>
                <a:lnTo>
                  <a:pt x="81620" y="85810"/>
                </a:lnTo>
                <a:lnTo>
                  <a:pt x="81630" y="85840"/>
                </a:lnTo>
                <a:lnTo>
                  <a:pt x="81630" y="85850"/>
                </a:lnTo>
                <a:lnTo>
                  <a:pt x="81640" y="85890"/>
                </a:lnTo>
                <a:lnTo>
                  <a:pt x="81650" y="85900"/>
                </a:lnTo>
                <a:lnTo>
                  <a:pt x="81680" y="85920"/>
                </a:lnTo>
                <a:lnTo>
                  <a:pt x="81710" y="85930"/>
                </a:lnTo>
                <a:lnTo>
                  <a:pt x="81720" y="85930"/>
                </a:lnTo>
                <a:lnTo>
                  <a:pt x="81730" y="85940"/>
                </a:lnTo>
                <a:lnTo>
                  <a:pt x="81750" y="85950"/>
                </a:lnTo>
                <a:lnTo>
                  <a:pt x="81760" y="85960"/>
                </a:lnTo>
                <a:lnTo>
                  <a:pt x="81780" y="86000"/>
                </a:lnTo>
                <a:lnTo>
                  <a:pt x="81790" y="86080"/>
                </a:lnTo>
                <a:lnTo>
                  <a:pt x="81780" y="86100"/>
                </a:lnTo>
                <a:lnTo>
                  <a:pt x="81730" y="86130"/>
                </a:lnTo>
                <a:lnTo>
                  <a:pt x="81720" y="86160"/>
                </a:lnTo>
                <a:lnTo>
                  <a:pt x="81730" y="86190"/>
                </a:lnTo>
                <a:lnTo>
                  <a:pt x="81740" y="86210"/>
                </a:lnTo>
                <a:lnTo>
                  <a:pt x="81780" y="86270"/>
                </a:lnTo>
                <a:lnTo>
                  <a:pt x="81790" y="86280"/>
                </a:lnTo>
                <a:lnTo>
                  <a:pt x="81790" y="86300"/>
                </a:lnTo>
                <a:lnTo>
                  <a:pt x="81780" y="86350"/>
                </a:lnTo>
                <a:lnTo>
                  <a:pt x="81750" y="86370"/>
                </a:lnTo>
                <a:lnTo>
                  <a:pt x="81700" y="86390"/>
                </a:lnTo>
                <a:lnTo>
                  <a:pt x="81720" y="86420"/>
                </a:lnTo>
                <a:lnTo>
                  <a:pt x="81760" y="86430"/>
                </a:lnTo>
                <a:lnTo>
                  <a:pt x="81780" y="86460"/>
                </a:lnTo>
                <a:lnTo>
                  <a:pt x="81790" y="86480"/>
                </a:lnTo>
                <a:lnTo>
                  <a:pt x="81810" y="86510"/>
                </a:lnTo>
                <a:lnTo>
                  <a:pt x="81830" y="86550"/>
                </a:lnTo>
                <a:lnTo>
                  <a:pt x="81840" y="86560"/>
                </a:lnTo>
                <a:lnTo>
                  <a:pt x="81870" y="86610"/>
                </a:lnTo>
                <a:lnTo>
                  <a:pt x="81870" y="86660"/>
                </a:lnTo>
                <a:lnTo>
                  <a:pt x="81870" y="86670"/>
                </a:lnTo>
                <a:lnTo>
                  <a:pt x="81820" y="86740"/>
                </a:lnTo>
                <a:lnTo>
                  <a:pt x="81810" y="86760"/>
                </a:lnTo>
                <a:lnTo>
                  <a:pt x="81800" y="86790"/>
                </a:lnTo>
                <a:lnTo>
                  <a:pt x="81790" y="86860"/>
                </a:lnTo>
                <a:lnTo>
                  <a:pt x="81800" y="86890"/>
                </a:lnTo>
                <a:lnTo>
                  <a:pt x="81810" y="86900"/>
                </a:lnTo>
                <a:lnTo>
                  <a:pt x="81830" y="86910"/>
                </a:lnTo>
                <a:lnTo>
                  <a:pt x="81840" y="86920"/>
                </a:lnTo>
                <a:lnTo>
                  <a:pt x="81860" y="86920"/>
                </a:lnTo>
                <a:lnTo>
                  <a:pt x="81890" y="86910"/>
                </a:lnTo>
                <a:lnTo>
                  <a:pt x="81920" y="86900"/>
                </a:lnTo>
                <a:lnTo>
                  <a:pt x="81930" y="86900"/>
                </a:lnTo>
                <a:lnTo>
                  <a:pt x="81940" y="86890"/>
                </a:lnTo>
                <a:lnTo>
                  <a:pt x="81960" y="86880"/>
                </a:lnTo>
                <a:lnTo>
                  <a:pt x="82000" y="86880"/>
                </a:lnTo>
                <a:lnTo>
                  <a:pt x="82020" y="86890"/>
                </a:lnTo>
                <a:lnTo>
                  <a:pt x="82030" y="86900"/>
                </a:lnTo>
                <a:lnTo>
                  <a:pt x="82050" y="86920"/>
                </a:lnTo>
                <a:lnTo>
                  <a:pt x="82060" y="86930"/>
                </a:lnTo>
                <a:lnTo>
                  <a:pt x="82080" y="86960"/>
                </a:lnTo>
                <a:lnTo>
                  <a:pt x="82080" y="86980"/>
                </a:lnTo>
                <a:lnTo>
                  <a:pt x="82110" y="87020"/>
                </a:lnTo>
                <a:lnTo>
                  <a:pt x="82120" y="87080"/>
                </a:lnTo>
                <a:lnTo>
                  <a:pt x="82120" y="87090"/>
                </a:lnTo>
                <a:lnTo>
                  <a:pt x="82130" y="87150"/>
                </a:lnTo>
                <a:lnTo>
                  <a:pt x="82150" y="87160"/>
                </a:lnTo>
                <a:lnTo>
                  <a:pt x="82210" y="87180"/>
                </a:lnTo>
                <a:lnTo>
                  <a:pt x="82280" y="87230"/>
                </a:lnTo>
                <a:lnTo>
                  <a:pt x="82320" y="87240"/>
                </a:lnTo>
                <a:lnTo>
                  <a:pt x="82410" y="87250"/>
                </a:lnTo>
                <a:lnTo>
                  <a:pt x="82440" y="87270"/>
                </a:lnTo>
                <a:lnTo>
                  <a:pt x="82460" y="87290"/>
                </a:lnTo>
                <a:lnTo>
                  <a:pt x="82470" y="87300"/>
                </a:lnTo>
                <a:lnTo>
                  <a:pt x="82500" y="87300"/>
                </a:lnTo>
                <a:lnTo>
                  <a:pt x="82570" y="87290"/>
                </a:lnTo>
                <a:lnTo>
                  <a:pt x="82610" y="87290"/>
                </a:lnTo>
                <a:lnTo>
                  <a:pt x="82630" y="87300"/>
                </a:lnTo>
                <a:lnTo>
                  <a:pt x="82650" y="87310"/>
                </a:lnTo>
                <a:lnTo>
                  <a:pt x="82660" y="87330"/>
                </a:lnTo>
                <a:lnTo>
                  <a:pt x="82720" y="87440"/>
                </a:lnTo>
                <a:lnTo>
                  <a:pt x="82740" y="87470"/>
                </a:lnTo>
                <a:lnTo>
                  <a:pt x="82770" y="87500"/>
                </a:lnTo>
                <a:lnTo>
                  <a:pt x="82840" y="87520"/>
                </a:lnTo>
                <a:lnTo>
                  <a:pt x="82890" y="87540"/>
                </a:lnTo>
                <a:lnTo>
                  <a:pt x="82940" y="87580"/>
                </a:lnTo>
                <a:lnTo>
                  <a:pt x="83060" y="87620"/>
                </a:lnTo>
                <a:lnTo>
                  <a:pt x="83110" y="87670"/>
                </a:lnTo>
                <a:lnTo>
                  <a:pt x="83250" y="87650"/>
                </a:lnTo>
                <a:lnTo>
                  <a:pt x="83260" y="87660"/>
                </a:lnTo>
                <a:lnTo>
                  <a:pt x="83280" y="87650"/>
                </a:lnTo>
                <a:lnTo>
                  <a:pt x="83290" y="87650"/>
                </a:lnTo>
                <a:lnTo>
                  <a:pt x="83340" y="87680"/>
                </a:lnTo>
                <a:lnTo>
                  <a:pt x="83360" y="87710"/>
                </a:lnTo>
                <a:lnTo>
                  <a:pt x="83360" y="87760"/>
                </a:lnTo>
                <a:lnTo>
                  <a:pt x="83360" y="87810"/>
                </a:lnTo>
                <a:lnTo>
                  <a:pt x="83390" y="87890"/>
                </a:lnTo>
                <a:lnTo>
                  <a:pt x="83410" y="87950"/>
                </a:lnTo>
                <a:lnTo>
                  <a:pt x="83430" y="88000"/>
                </a:lnTo>
                <a:lnTo>
                  <a:pt x="83460" y="88030"/>
                </a:lnTo>
                <a:lnTo>
                  <a:pt x="83620" y="88120"/>
                </a:lnTo>
                <a:lnTo>
                  <a:pt x="83680" y="88220"/>
                </a:lnTo>
                <a:lnTo>
                  <a:pt x="83710" y="88260"/>
                </a:lnTo>
                <a:lnTo>
                  <a:pt x="83750" y="88350"/>
                </a:lnTo>
                <a:lnTo>
                  <a:pt x="83800" y="88400"/>
                </a:lnTo>
                <a:lnTo>
                  <a:pt x="83810" y="88410"/>
                </a:lnTo>
                <a:lnTo>
                  <a:pt x="83820" y="88420"/>
                </a:lnTo>
                <a:lnTo>
                  <a:pt x="83850" y="88450"/>
                </a:lnTo>
                <a:lnTo>
                  <a:pt x="83920" y="88490"/>
                </a:lnTo>
                <a:lnTo>
                  <a:pt x="84060" y="88600"/>
                </a:lnTo>
                <a:lnTo>
                  <a:pt x="84170" y="88700"/>
                </a:lnTo>
                <a:lnTo>
                  <a:pt x="84230" y="88760"/>
                </a:lnTo>
                <a:lnTo>
                  <a:pt x="84250" y="88790"/>
                </a:lnTo>
                <a:lnTo>
                  <a:pt x="84300" y="88860"/>
                </a:lnTo>
                <a:lnTo>
                  <a:pt x="84410" y="89040"/>
                </a:lnTo>
                <a:lnTo>
                  <a:pt x="84480" y="89130"/>
                </a:lnTo>
                <a:lnTo>
                  <a:pt x="84490" y="89200"/>
                </a:lnTo>
                <a:lnTo>
                  <a:pt x="84500" y="89250"/>
                </a:lnTo>
                <a:lnTo>
                  <a:pt x="84590" y="89430"/>
                </a:lnTo>
                <a:lnTo>
                  <a:pt x="84600" y="89430"/>
                </a:lnTo>
                <a:lnTo>
                  <a:pt x="84620" y="89460"/>
                </a:lnTo>
                <a:lnTo>
                  <a:pt x="84630" y="89510"/>
                </a:lnTo>
                <a:lnTo>
                  <a:pt x="84650" y="89560"/>
                </a:lnTo>
                <a:lnTo>
                  <a:pt x="84670" y="89570"/>
                </a:lnTo>
                <a:lnTo>
                  <a:pt x="84690" y="89570"/>
                </a:lnTo>
                <a:lnTo>
                  <a:pt x="84730" y="89600"/>
                </a:lnTo>
                <a:lnTo>
                  <a:pt x="84800" y="89600"/>
                </a:lnTo>
                <a:lnTo>
                  <a:pt x="84880" y="89560"/>
                </a:lnTo>
                <a:lnTo>
                  <a:pt x="84960" y="89550"/>
                </a:lnTo>
                <a:lnTo>
                  <a:pt x="84970" y="89570"/>
                </a:lnTo>
                <a:lnTo>
                  <a:pt x="84990" y="89570"/>
                </a:lnTo>
                <a:lnTo>
                  <a:pt x="85020" y="89600"/>
                </a:lnTo>
                <a:lnTo>
                  <a:pt x="85040" y="89630"/>
                </a:lnTo>
                <a:lnTo>
                  <a:pt x="85050" y="89650"/>
                </a:lnTo>
                <a:lnTo>
                  <a:pt x="85100" y="89650"/>
                </a:lnTo>
                <a:lnTo>
                  <a:pt x="85180" y="89620"/>
                </a:lnTo>
                <a:lnTo>
                  <a:pt x="85200" y="89610"/>
                </a:lnTo>
                <a:lnTo>
                  <a:pt x="85220" y="89600"/>
                </a:lnTo>
                <a:lnTo>
                  <a:pt x="85240" y="89600"/>
                </a:lnTo>
                <a:lnTo>
                  <a:pt x="85290" y="89570"/>
                </a:lnTo>
                <a:lnTo>
                  <a:pt x="85320" y="89550"/>
                </a:lnTo>
                <a:lnTo>
                  <a:pt x="85340" y="89550"/>
                </a:lnTo>
                <a:lnTo>
                  <a:pt x="85390" y="89540"/>
                </a:lnTo>
                <a:lnTo>
                  <a:pt x="85440" y="89540"/>
                </a:lnTo>
                <a:lnTo>
                  <a:pt x="85500" y="89540"/>
                </a:lnTo>
                <a:lnTo>
                  <a:pt x="85590" y="89560"/>
                </a:lnTo>
                <a:lnTo>
                  <a:pt x="85640" y="89550"/>
                </a:lnTo>
                <a:lnTo>
                  <a:pt x="85700" y="89510"/>
                </a:lnTo>
                <a:lnTo>
                  <a:pt x="85710" y="89510"/>
                </a:lnTo>
                <a:lnTo>
                  <a:pt x="85750" y="89500"/>
                </a:lnTo>
                <a:lnTo>
                  <a:pt x="85790" y="89530"/>
                </a:lnTo>
                <a:lnTo>
                  <a:pt x="85830" y="89570"/>
                </a:lnTo>
                <a:lnTo>
                  <a:pt x="85890" y="89620"/>
                </a:lnTo>
                <a:lnTo>
                  <a:pt x="85900" y="89660"/>
                </a:lnTo>
                <a:lnTo>
                  <a:pt x="85890" y="89680"/>
                </a:lnTo>
                <a:lnTo>
                  <a:pt x="85890" y="89690"/>
                </a:lnTo>
                <a:lnTo>
                  <a:pt x="85890" y="89720"/>
                </a:lnTo>
                <a:lnTo>
                  <a:pt x="85920" y="89740"/>
                </a:lnTo>
                <a:lnTo>
                  <a:pt x="85980" y="89760"/>
                </a:lnTo>
                <a:lnTo>
                  <a:pt x="86060" y="89760"/>
                </a:lnTo>
                <a:lnTo>
                  <a:pt x="86070" y="89770"/>
                </a:lnTo>
                <a:lnTo>
                  <a:pt x="86170" y="89740"/>
                </a:lnTo>
                <a:lnTo>
                  <a:pt x="86220" y="89740"/>
                </a:lnTo>
                <a:lnTo>
                  <a:pt x="86280" y="89760"/>
                </a:lnTo>
                <a:lnTo>
                  <a:pt x="86410" y="89840"/>
                </a:lnTo>
                <a:lnTo>
                  <a:pt x="86450" y="89870"/>
                </a:lnTo>
                <a:lnTo>
                  <a:pt x="86600" y="89940"/>
                </a:lnTo>
                <a:lnTo>
                  <a:pt x="86690" y="89990"/>
                </a:lnTo>
                <a:lnTo>
                  <a:pt x="86740" y="90020"/>
                </a:lnTo>
                <a:lnTo>
                  <a:pt x="86780" y="90030"/>
                </a:lnTo>
                <a:lnTo>
                  <a:pt x="86810" y="90020"/>
                </a:lnTo>
                <a:lnTo>
                  <a:pt x="86850" y="90020"/>
                </a:lnTo>
                <a:lnTo>
                  <a:pt x="86860" y="90020"/>
                </a:lnTo>
                <a:lnTo>
                  <a:pt x="86860" y="90010"/>
                </a:lnTo>
                <a:lnTo>
                  <a:pt x="86940" y="89950"/>
                </a:lnTo>
                <a:lnTo>
                  <a:pt x="86990" y="89890"/>
                </a:lnTo>
                <a:lnTo>
                  <a:pt x="87030" y="89820"/>
                </a:lnTo>
                <a:lnTo>
                  <a:pt x="87040" y="89780"/>
                </a:lnTo>
                <a:lnTo>
                  <a:pt x="87040" y="89710"/>
                </a:lnTo>
                <a:lnTo>
                  <a:pt x="87020" y="89690"/>
                </a:lnTo>
                <a:lnTo>
                  <a:pt x="87000" y="89670"/>
                </a:lnTo>
                <a:lnTo>
                  <a:pt x="86980" y="89670"/>
                </a:lnTo>
                <a:lnTo>
                  <a:pt x="86860" y="89660"/>
                </a:lnTo>
                <a:lnTo>
                  <a:pt x="86840" y="89650"/>
                </a:lnTo>
                <a:lnTo>
                  <a:pt x="86800" y="89600"/>
                </a:lnTo>
                <a:lnTo>
                  <a:pt x="86790" y="89590"/>
                </a:lnTo>
                <a:lnTo>
                  <a:pt x="86770" y="89570"/>
                </a:lnTo>
                <a:lnTo>
                  <a:pt x="86770" y="89560"/>
                </a:lnTo>
                <a:lnTo>
                  <a:pt x="86750" y="89530"/>
                </a:lnTo>
                <a:lnTo>
                  <a:pt x="86700" y="89430"/>
                </a:lnTo>
                <a:lnTo>
                  <a:pt x="86670" y="89390"/>
                </a:lnTo>
                <a:lnTo>
                  <a:pt x="86650" y="89350"/>
                </a:lnTo>
                <a:lnTo>
                  <a:pt x="86650" y="89340"/>
                </a:lnTo>
                <a:lnTo>
                  <a:pt x="86650" y="89300"/>
                </a:lnTo>
                <a:lnTo>
                  <a:pt x="86670" y="89220"/>
                </a:lnTo>
                <a:lnTo>
                  <a:pt x="86690" y="89170"/>
                </a:lnTo>
                <a:lnTo>
                  <a:pt x="86690" y="89140"/>
                </a:lnTo>
                <a:lnTo>
                  <a:pt x="86710" y="89060"/>
                </a:lnTo>
                <a:lnTo>
                  <a:pt x="86740" y="88990"/>
                </a:lnTo>
                <a:lnTo>
                  <a:pt x="86770" y="88940"/>
                </a:lnTo>
                <a:lnTo>
                  <a:pt x="86790" y="88910"/>
                </a:lnTo>
                <a:lnTo>
                  <a:pt x="86800" y="88910"/>
                </a:lnTo>
                <a:lnTo>
                  <a:pt x="86810" y="88890"/>
                </a:lnTo>
                <a:lnTo>
                  <a:pt x="86890" y="88830"/>
                </a:lnTo>
                <a:lnTo>
                  <a:pt x="86910" y="88820"/>
                </a:lnTo>
                <a:lnTo>
                  <a:pt x="86920" y="88820"/>
                </a:lnTo>
                <a:lnTo>
                  <a:pt x="86970" y="88800"/>
                </a:lnTo>
                <a:lnTo>
                  <a:pt x="87050" y="88780"/>
                </a:lnTo>
                <a:lnTo>
                  <a:pt x="87120" y="88740"/>
                </a:lnTo>
                <a:lnTo>
                  <a:pt x="87140" y="88730"/>
                </a:lnTo>
                <a:lnTo>
                  <a:pt x="87170" y="88700"/>
                </a:lnTo>
                <a:lnTo>
                  <a:pt x="87210" y="88670"/>
                </a:lnTo>
                <a:lnTo>
                  <a:pt x="87220" y="88670"/>
                </a:lnTo>
                <a:lnTo>
                  <a:pt x="87280" y="88660"/>
                </a:lnTo>
                <a:lnTo>
                  <a:pt x="87320" y="88670"/>
                </a:lnTo>
                <a:lnTo>
                  <a:pt x="87380" y="88690"/>
                </a:lnTo>
                <a:lnTo>
                  <a:pt x="87500" y="88740"/>
                </a:lnTo>
                <a:lnTo>
                  <a:pt x="87560" y="88740"/>
                </a:lnTo>
                <a:lnTo>
                  <a:pt x="87610" y="88740"/>
                </a:lnTo>
                <a:lnTo>
                  <a:pt x="87630" y="88740"/>
                </a:lnTo>
                <a:lnTo>
                  <a:pt x="87660" y="88740"/>
                </a:lnTo>
                <a:lnTo>
                  <a:pt x="87740" y="88720"/>
                </a:lnTo>
                <a:lnTo>
                  <a:pt x="87860" y="88680"/>
                </a:lnTo>
                <a:lnTo>
                  <a:pt x="87920" y="88650"/>
                </a:lnTo>
                <a:lnTo>
                  <a:pt x="88000" y="88580"/>
                </a:lnTo>
                <a:lnTo>
                  <a:pt x="88080" y="88530"/>
                </a:lnTo>
                <a:lnTo>
                  <a:pt x="88110" y="88510"/>
                </a:lnTo>
                <a:lnTo>
                  <a:pt x="88130" y="88510"/>
                </a:lnTo>
                <a:lnTo>
                  <a:pt x="88170" y="88510"/>
                </a:lnTo>
                <a:lnTo>
                  <a:pt x="88210" y="88510"/>
                </a:lnTo>
                <a:lnTo>
                  <a:pt x="88230" y="88510"/>
                </a:lnTo>
                <a:lnTo>
                  <a:pt x="88260" y="88510"/>
                </a:lnTo>
                <a:lnTo>
                  <a:pt x="88290" y="88490"/>
                </a:lnTo>
                <a:lnTo>
                  <a:pt x="88300" y="88490"/>
                </a:lnTo>
                <a:lnTo>
                  <a:pt x="88320" y="88490"/>
                </a:lnTo>
                <a:lnTo>
                  <a:pt x="88330" y="88500"/>
                </a:lnTo>
                <a:lnTo>
                  <a:pt x="88330" y="88510"/>
                </a:lnTo>
                <a:lnTo>
                  <a:pt x="88340" y="88510"/>
                </a:lnTo>
                <a:lnTo>
                  <a:pt x="88340" y="88650"/>
                </a:lnTo>
                <a:lnTo>
                  <a:pt x="88340" y="88800"/>
                </a:lnTo>
                <a:lnTo>
                  <a:pt x="88340" y="88900"/>
                </a:lnTo>
                <a:lnTo>
                  <a:pt x="88340" y="89040"/>
                </a:lnTo>
                <a:lnTo>
                  <a:pt x="88340" y="89300"/>
                </a:lnTo>
                <a:lnTo>
                  <a:pt x="88340" y="89750"/>
                </a:lnTo>
                <a:lnTo>
                  <a:pt x="88340" y="89880"/>
                </a:lnTo>
                <a:lnTo>
                  <a:pt x="88340" y="90220"/>
                </a:lnTo>
                <a:lnTo>
                  <a:pt x="88340" y="90390"/>
                </a:lnTo>
                <a:lnTo>
                  <a:pt x="88330" y="90750"/>
                </a:lnTo>
                <a:lnTo>
                  <a:pt x="88340" y="90920"/>
                </a:lnTo>
                <a:lnTo>
                  <a:pt x="88330" y="91000"/>
                </a:lnTo>
                <a:lnTo>
                  <a:pt x="88330" y="91130"/>
                </a:lnTo>
                <a:lnTo>
                  <a:pt x="88340" y="91570"/>
                </a:lnTo>
                <a:lnTo>
                  <a:pt x="88330" y="91680"/>
                </a:lnTo>
                <a:lnTo>
                  <a:pt x="88330" y="91710"/>
                </a:lnTo>
                <a:lnTo>
                  <a:pt x="88340" y="91790"/>
                </a:lnTo>
                <a:lnTo>
                  <a:pt x="88330" y="91960"/>
                </a:lnTo>
                <a:lnTo>
                  <a:pt x="88330" y="92290"/>
                </a:lnTo>
                <a:lnTo>
                  <a:pt x="88340" y="92390"/>
                </a:lnTo>
                <a:lnTo>
                  <a:pt x="88330" y="92510"/>
                </a:lnTo>
                <a:lnTo>
                  <a:pt x="88340" y="92580"/>
                </a:lnTo>
                <a:lnTo>
                  <a:pt x="88340" y="92620"/>
                </a:lnTo>
                <a:lnTo>
                  <a:pt x="88340" y="93010"/>
                </a:lnTo>
                <a:lnTo>
                  <a:pt x="88330" y="93210"/>
                </a:lnTo>
                <a:lnTo>
                  <a:pt x="88340" y="93320"/>
                </a:lnTo>
                <a:lnTo>
                  <a:pt x="88330" y="93460"/>
                </a:lnTo>
                <a:lnTo>
                  <a:pt x="88340" y="93790"/>
                </a:lnTo>
                <a:lnTo>
                  <a:pt x="88340" y="93800"/>
                </a:lnTo>
                <a:lnTo>
                  <a:pt x="88340" y="93890"/>
                </a:lnTo>
                <a:lnTo>
                  <a:pt x="88340" y="94130"/>
                </a:lnTo>
                <a:lnTo>
                  <a:pt x="88340" y="94640"/>
                </a:lnTo>
                <a:lnTo>
                  <a:pt x="88330" y="94830"/>
                </a:lnTo>
                <a:lnTo>
                  <a:pt x="88310" y="94820"/>
                </a:lnTo>
                <a:lnTo>
                  <a:pt x="88240" y="94770"/>
                </a:lnTo>
                <a:lnTo>
                  <a:pt x="88220" y="94750"/>
                </a:lnTo>
                <a:lnTo>
                  <a:pt x="88190" y="94750"/>
                </a:lnTo>
                <a:lnTo>
                  <a:pt x="88180" y="94740"/>
                </a:lnTo>
                <a:lnTo>
                  <a:pt x="88120" y="94740"/>
                </a:lnTo>
                <a:lnTo>
                  <a:pt x="88000" y="94810"/>
                </a:lnTo>
                <a:lnTo>
                  <a:pt x="87920" y="94830"/>
                </a:lnTo>
                <a:lnTo>
                  <a:pt x="87870" y="94830"/>
                </a:lnTo>
                <a:lnTo>
                  <a:pt x="87820" y="94810"/>
                </a:lnTo>
                <a:lnTo>
                  <a:pt x="87780" y="94770"/>
                </a:lnTo>
                <a:lnTo>
                  <a:pt x="87720" y="94710"/>
                </a:lnTo>
                <a:lnTo>
                  <a:pt x="87690" y="94700"/>
                </a:lnTo>
                <a:lnTo>
                  <a:pt x="87660" y="94710"/>
                </a:lnTo>
                <a:lnTo>
                  <a:pt x="87600" y="94750"/>
                </a:lnTo>
                <a:lnTo>
                  <a:pt x="87560" y="94740"/>
                </a:lnTo>
                <a:lnTo>
                  <a:pt x="87450" y="94640"/>
                </a:lnTo>
                <a:lnTo>
                  <a:pt x="87390" y="94600"/>
                </a:lnTo>
                <a:lnTo>
                  <a:pt x="87380" y="94570"/>
                </a:lnTo>
                <a:lnTo>
                  <a:pt x="87380" y="94530"/>
                </a:lnTo>
                <a:lnTo>
                  <a:pt x="87400" y="94470"/>
                </a:lnTo>
                <a:lnTo>
                  <a:pt x="87400" y="94450"/>
                </a:lnTo>
                <a:lnTo>
                  <a:pt x="87370" y="94420"/>
                </a:lnTo>
                <a:lnTo>
                  <a:pt x="87360" y="94410"/>
                </a:lnTo>
                <a:lnTo>
                  <a:pt x="87360" y="94380"/>
                </a:lnTo>
                <a:lnTo>
                  <a:pt x="87380" y="94360"/>
                </a:lnTo>
                <a:lnTo>
                  <a:pt x="87460" y="94350"/>
                </a:lnTo>
                <a:lnTo>
                  <a:pt x="87470" y="94350"/>
                </a:lnTo>
                <a:lnTo>
                  <a:pt x="87560" y="94340"/>
                </a:lnTo>
                <a:lnTo>
                  <a:pt x="87590" y="94320"/>
                </a:lnTo>
                <a:lnTo>
                  <a:pt x="87610" y="94260"/>
                </a:lnTo>
                <a:lnTo>
                  <a:pt x="87640" y="94170"/>
                </a:lnTo>
                <a:lnTo>
                  <a:pt x="87640" y="94120"/>
                </a:lnTo>
                <a:lnTo>
                  <a:pt x="87630" y="94100"/>
                </a:lnTo>
                <a:lnTo>
                  <a:pt x="87600" y="94060"/>
                </a:lnTo>
                <a:lnTo>
                  <a:pt x="87600" y="94020"/>
                </a:lnTo>
                <a:lnTo>
                  <a:pt x="87620" y="93980"/>
                </a:lnTo>
                <a:lnTo>
                  <a:pt x="87660" y="93960"/>
                </a:lnTo>
                <a:lnTo>
                  <a:pt x="87700" y="93940"/>
                </a:lnTo>
                <a:lnTo>
                  <a:pt x="87720" y="93910"/>
                </a:lnTo>
                <a:lnTo>
                  <a:pt x="87730" y="93900"/>
                </a:lnTo>
                <a:lnTo>
                  <a:pt x="87720" y="93870"/>
                </a:lnTo>
                <a:lnTo>
                  <a:pt x="87700" y="93850"/>
                </a:lnTo>
                <a:lnTo>
                  <a:pt x="87690" y="93820"/>
                </a:lnTo>
                <a:lnTo>
                  <a:pt x="87710" y="93760"/>
                </a:lnTo>
                <a:lnTo>
                  <a:pt x="87700" y="93730"/>
                </a:lnTo>
                <a:lnTo>
                  <a:pt x="87670" y="93710"/>
                </a:lnTo>
                <a:lnTo>
                  <a:pt x="87650" y="93710"/>
                </a:lnTo>
                <a:lnTo>
                  <a:pt x="87600" y="93750"/>
                </a:lnTo>
                <a:lnTo>
                  <a:pt x="87540" y="93780"/>
                </a:lnTo>
                <a:lnTo>
                  <a:pt x="87500" y="93770"/>
                </a:lnTo>
                <a:lnTo>
                  <a:pt x="87430" y="93740"/>
                </a:lnTo>
                <a:lnTo>
                  <a:pt x="87380" y="93710"/>
                </a:lnTo>
                <a:lnTo>
                  <a:pt x="87350" y="93690"/>
                </a:lnTo>
                <a:lnTo>
                  <a:pt x="87290" y="93650"/>
                </a:lnTo>
                <a:lnTo>
                  <a:pt x="87250" y="93650"/>
                </a:lnTo>
                <a:lnTo>
                  <a:pt x="87220" y="93660"/>
                </a:lnTo>
                <a:lnTo>
                  <a:pt x="87180" y="93700"/>
                </a:lnTo>
                <a:lnTo>
                  <a:pt x="87170" y="93700"/>
                </a:lnTo>
                <a:lnTo>
                  <a:pt x="87150" y="93720"/>
                </a:lnTo>
                <a:lnTo>
                  <a:pt x="87080" y="93710"/>
                </a:lnTo>
                <a:lnTo>
                  <a:pt x="87040" y="93700"/>
                </a:lnTo>
                <a:lnTo>
                  <a:pt x="87000" y="93720"/>
                </a:lnTo>
                <a:lnTo>
                  <a:pt x="86940" y="93770"/>
                </a:lnTo>
                <a:lnTo>
                  <a:pt x="86880" y="93810"/>
                </a:lnTo>
                <a:lnTo>
                  <a:pt x="86850" y="93860"/>
                </a:lnTo>
                <a:lnTo>
                  <a:pt x="86840" y="93900"/>
                </a:lnTo>
                <a:lnTo>
                  <a:pt x="86820" y="93930"/>
                </a:lnTo>
                <a:lnTo>
                  <a:pt x="86800" y="93930"/>
                </a:lnTo>
                <a:lnTo>
                  <a:pt x="86720" y="94010"/>
                </a:lnTo>
                <a:lnTo>
                  <a:pt x="86690" y="94030"/>
                </a:lnTo>
                <a:lnTo>
                  <a:pt x="86630" y="94090"/>
                </a:lnTo>
                <a:lnTo>
                  <a:pt x="86610" y="94120"/>
                </a:lnTo>
                <a:lnTo>
                  <a:pt x="86590" y="94140"/>
                </a:lnTo>
                <a:lnTo>
                  <a:pt x="86510" y="94150"/>
                </a:lnTo>
                <a:lnTo>
                  <a:pt x="86430" y="94170"/>
                </a:lnTo>
                <a:lnTo>
                  <a:pt x="86410" y="94180"/>
                </a:lnTo>
                <a:lnTo>
                  <a:pt x="86390" y="94180"/>
                </a:lnTo>
                <a:lnTo>
                  <a:pt x="86340" y="94200"/>
                </a:lnTo>
                <a:lnTo>
                  <a:pt x="86310" y="94210"/>
                </a:lnTo>
                <a:lnTo>
                  <a:pt x="86290" y="94200"/>
                </a:lnTo>
                <a:lnTo>
                  <a:pt x="86180" y="94240"/>
                </a:lnTo>
                <a:lnTo>
                  <a:pt x="86170" y="94290"/>
                </a:lnTo>
                <a:lnTo>
                  <a:pt x="86140" y="94310"/>
                </a:lnTo>
                <a:lnTo>
                  <a:pt x="86110" y="94310"/>
                </a:lnTo>
                <a:lnTo>
                  <a:pt x="86080" y="94290"/>
                </a:lnTo>
                <a:lnTo>
                  <a:pt x="86070" y="94290"/>
                </a:lnTo>
                <a:lnTo>
                  <a:pt x="86050" y="94260"/>
                </a:lnTo>
                <a:lnTo>
                  <a:pt x="86020" y="94240"/>
                </a:lnTo>
                <a:lnTo>
                  <a:pt x="85990" y="94230"/>
                </a:lnTo>
                <a:lnTo>
                  <a:pt x="85960" y="94270"/>
                </a:lnTo>
                <a:lnTo>
                  <a:pt x="85960" y="94330"/>
                </a:lnTo>
                <a:lnTo>
                  <a:pt x="85960" y="94370"/>
                </a:lnTo>
                <a:lnTo>
                  <a:pt x="85940" y="94400"/>
                </a:lnTo>
                <a:lnTo>
                  <a:pt x="85910" y="94440"/>
                </a:lnTo>
                <a:lnTo>
                  <a:pt x="85870" y="94460"/>
                </a:lnTo>
                <a:lnTo>
                  <a:pt x="85820" y="94470"/>
                </a:lnTo>
                <a:lnTo>
                  <a:pt x="85720" y="94500"/>
                </a:lnTo>
                <a:lnTo>
                  <a:pt x="85660" y="94530"/>
                </a:lnTo>
                <a:lnTo>
                  <a:pt x="85600" y="94590"/>
                </a:lnTo>
                <a:lnTo>
                  <a:pt x="85530" y="94620"/>
                </a:lnTo>
                <a:lnTo>
                  <a:pt x="85490" y="94640"/>
                </a:lnTo>
                <a:lnTo>
                  <a:pt x="85390" y="94760"/>
                </a:lnTo>
                <a:lnTo>
                  <a:pt x="85350" y="94770"/>
                </a:lnTo>
                <a:lnTo>
                  <a:pt x="85340" y="94760"/>
                </a:lnTo>
                <a:lnTo>
                  <a:pt x="85330" y="94730"/>
                </a:lnTo>
                <a:lnTo>
                  <a:pt x="85320" y="94710"/>
                </a:lnTo>
                <a:lnTo>
                  <a:pt x="85290" y="94640"/>
                </a:lnTo>
                <a:lnTo>
                  <a:pt x="85240" y="94570"/>
                </a:lnTo>
                <a:lnTo>
                  <a:pt x="85160" y="94470"/>
                </a:lnTo>
                <a:lnTo>
                  <a:pt x="85120" y="94430"/>
                </a:lnTo>
                <a:lnTo>
                  <a:pt x="85060" y="94410"/>
                </a:lnTo>
                <a:lnTo>
                  <a:pt x="85010" y="94410"/>
                </a:lnTo>
                <a:lnTo>
                  <a:pt x="84970" y="94420"/>
                </a:lnTo>
                <a:lnTo>
                  <a:pt x="84900" y="94450"/>
                </a:lnTo>
                <a:lnTo>
                  <a:pt x="84870" y="94470"/>
                </a:lnTo>
                <a:lnTo>
                  <a:pt x="84820" y="94500"/>
                </a:lnTo>
                <a:lnTo>
                  <a:pt x="84790" y="94520"/>
                </a:lnTo>
                <a:lnTo>
                  <a:pt x="84740" y="94540"/>
                </a:lnTo>
                <a:lnTo>
                  <a:pt x="84670" y="94580"/>
                </a:lnTo>
                <a:lnTo>
                  <a:pt x="84620" y="94620"/>
                </a:lnTo>
                <a:lnTo>
                  <a:pt x="84580" y="94650"/>
                </a:lnTo>
                <a:lnTo>
                  <a:pt x="84540" y="94650"/>
                </a:lnTo>
                <a:lnTo>
                  <a:pt x="84500" y="94640"/>
                </a:lnTo>
                <a:lnTo>
                  <a:pt x="84480" y="94610"/>
                </a:lnTo>
                <a:lnTo>
                  <a:pt x="84440" y="94520"/>
                </a:lnTo>
                <a:lnTo>
                  <a:pt x="84480" y="94490"/>
                </a:lnTo>
                <a:lnTo>
                  <a:pt x="84490" y="94450"/>
                </a:lnTo>
                <a:lnTo>
                  <a:pt x="84480" y="94420"/>
                </a:lnTo>
                <a:lnTo>
                  <a:pt x="84450" y="94400"/>
                </a:lnTo>
                <a:lnTo>
                  <a:pt x="84400" y="94440"/>
                </a:lnTo>
                <a:lnTo>
                  <a:pt x="84370" y="94440"/>
                </a:lnTo>
                <a:lnTo>
                  <a:pt x="84360" y="94430"/>
                </a:lnTo>
                <a:lnTo>
                  <a:pt x="84350" y="94430"/>
                </a:lnTo>
                <a:lnTo>
                  <a:pt x="84330" y="94400"/>
                </a:lnTo>
                <a:lnTo>
                  <a:pt x="84330" y="94330"/>
                </a:lnTo>
                <a:lnTo>
                  <a:pt x="84330" y="94280"/>
                </a:lnTo>
                <a:lnTo>
                  <a:pt x="84310" y="94240"/>
                </a:lnTo>
                <a:lnTo>
                  <a:pt x="84240" y="94150"/>
                </a:lnTo>
                <a:lnTo>
                  <a:pt x="84230" y="94090"/>
                </a:lnTo>
                <a:lnTo>
                  <a:pt x="84220" y="94020"/>
                </a:lnTo>
                <a:lnTo>
                  <a:pt x="84210" y="93930"/>
                </a:lnTo>
                <a:lnTo>
                  <a:pt x="84150" y="93780"/>
                </a:lnTo>
                <a:lnTo>
                  <a:pt x="84110" y="93650"/>
                </a:lnTo>
                <a:lnTo>
                  <a:pt x="84070" y="93540"/>
                </a:lnTo>
                <a:lnTo>
                  <a:pt x="84060" y="93480"/>
                </a:lnTo>
                <a:lnTo>
                  <a:pt x="84030" y="93400"/>
                </a:lnTo>
                <a:lnTo>
                  <a:pt x="84020" y="93390"/>
                </a:lnTo>
                <a:lnTo>
                  <a:pt x="83990" y="93380"/>
                </a:lnTo>
                <a:lnTo>
                  <a:pt x="83940" y="93400"/>
                </a:lnTo>
                <a:lnTo>
                  <a:pt x="83890" y="93400"/>
                </a:lnTo>
                <a:lnTo>
                  <a:pt x="83880" y="93360"/>
                </a:lnTo>
                <a:lnTo>
                  <a:pt x="83860" y="93340"/>
                </a:lnTo>
                <a:lnTo>
                  <a:pt x="83830" y="93340"/>
                </a:lnTo>
                <a:lnTo>
                  <a:pt x="83800" y="93370"/>
                </a:lnTo>
                <a:lnTo>
                  <a:pt x="83780" y="93360"/>
                </a:lnTo>
                <a:lnTo>
                  <a:pt x="83750" y="93310"/>
                </a:lnTo>
                <a:lnTo>
                  <a:pt x="83770" y="93210"/>
                </a:lnTo>
                <a:lnTo>
                  <a:pt x="83750" y="93120"/>
                </a:lnTo>
                <a:lnTo>
                  <a:pt x="83730" y="93080"/>
                </a:lnTo>
                <a:lnTo>
                  <a:pt x="83690" y="93050"/>
                </a:lnTo>
                <a:lnTo>
                  <a:pt x="83680" y="93020"/>
                </a:lnTo>
                <a:lnTo>
                  <a:pt x="83690" y="93010"/>
                </a:lnTo>
                <a:lnTo>
                  <a:pt x="83750" y="93000"/>
                </a:lnTo>
                <a:lnTo>
                  <a:pt x="83760" y="92960"/>
                </a:lnTo>
                <a:lnTo>
                  <a:pt x="83750" y="92930"/>
                </a:lnTo>
                <a:lnTo>
                  <a:pt x="83720" y="92910"/>
                </a:lnTo>
                <a:lnTo>
                  <a:pt x="83700" y="92880"/>
                </a:lnTo>
                <a:lnTo>
                  <a:pt x="83690" y="92840"/>
                </a:lnTo>
                <a:lnTo>
                  <a:pt x="83700" y="92790"/>
                </a:lnTo>
                <a:lnTo>
                  <a:pt x="83690" y="92740"/>
                </a:lnTo>
                <a:lnTo>
                  <a:pt x="83660" y="92660"/>
                </a:lnTo>
                <a:lnTo>
                  <a:pt x="83620" y="92590"/>
                </a:lnTo>
                <a:lnTo>
                  <a:pt x="83510" y="92470"/>
                </a:lnTo>
                <a:lnTo>
                  <a:pt x="83490" y="92430"/>
                </a:lnTo>
                <a:lnTo>
                  <a:pt x="83500" y="92380"/>
                </a:lnTo>
                <a:lnTo>
                  <a:pt x="83480" y="92340"/>
                </a:lnTo>
                <a:lnTo>
                  <a:pt x="83440" y="92320"/>
                </a:lnTo>
                <a:lnTo>
                  <a:pt x="83410" y="92310"/>
                </a:lnTo>
                <a:lnTo>
                  <a:pt x="83390" y="92320"/>
                </a:lnTo>
                <a:lnTo>
                  <a:pt x="83360" y="92330"/>
                </a:lnTo>
                <a:lnTo>
                  <a:pt x="83320" y="92310"/>
                </a:lnTo>
                <a:lnTo>
                  <a:pt x="83320" y="92300"/>
                </a:lnTo>
                <a:lnTo>
                  <a:pt x="83300" y="92240"/>
                </a:lnTo>
                <a:lnTo>
                  <a:pt x="83240" y="92180"/>
                </a:lnTo>
                <a:lnTo>
                  <a:pt x="83220" y="92130"/>
                </a:lnTo>
                <a:lnTo>
                  <a:pt x="83210" y="92050"/>
                </a:lnTo>
                <a:lnTo>
                  <a:pt x="83180" y="92000"/>
                </a:lnTo>
                <a:lnTo>
                  <a:pt x="83100" y="91920"/>
                </a:lnTo>
                <a:lnTo>
                  <a:pt x="83040" y="91880"/>
                </a:lnTo>
                <a:lnTo>
                  <a:pt x="83000" y="91860"/>
                </a:lnTo>
                <a:lnTo>
                  <a:pt x="82950" y="91830"/>
                </a:lnTo>
                <a:lnTo>
                  <a:pt x="82900" y="91760"/>
                </a:lnTo>
                <a:lnTo>
                  <a:pt x="82860" y="91730"/>
                </a:lnTo>
                <a:lnTo>
                  <a:pt x="82830" y="91720"/>
                </a:lnTo>
                <a:lnTo>
                  <a:pt x="82740" y="91710"/>
                </a:lnTo>
                <a:lnTo>
                  <a:pt x="82700" y="91730"/>
                </a:lnTo>
                <a:lnTo>
                  <a:pt x="82650" y="91780"/>
                </a:lnTo>
                <a:lnTo>
                  <a:pt x="82600" y="91840"/>
                </a:lnTo>
                <a:lnTo>
                  <a:pt x="82580" y="91880"/>
                </a:lnTo>
                <a:lnTo>
                  <a:pt x="82540" y="92000"/>
                </a:lnTo>
                <a:lnTo>
                  <a:pt x="82530" y="92030"/>
                </a:lnTo>
                <a:lnTo>
                  <a:pt x="82520" y="92040"/>
                </a:lnTo>
                <a:lnTo>
                  <a:pt x="82490" y="92070"/>
                </a:lnTo>
                <a:lnTo>
                  <a:pt x="82480" y="92080"/>
                </a:lnTo>
                <a:lnTo>
                  <a:pt x="82460" y="92080"/>
                </a:lnTo>
                <a:lnTo>
                  <a:pt x="82450" y="92080"/>
                </a:lnTo>
                <a:lnTo>
                  <a:pt x="82430" y="92050"/>
                </a:lnTo>
                <a:lnTo>
                  <a:pt x="82420" y="92010"/>
                </a:lnTo>
                <a:lnTo>
                  <a:pt x="82410" y="91990"/>
                </a:lnTo>
                <a:lnTo>
                  <a:pt x="82360" y="91960"/>
                </a:lnTo>
                <a:lnTo>
                  <a:pt x="82310" y="91900"/>
                </a:lnTo>
                <a:lnTo>
                  <a:pt x="82310" y="91880"/>
                </a:lnTo>
                <a:lnTo>
                  <a:pt x="82290" y="91730"/>
                </a:lnTo>
                <a:lnTo>
                  <a:pt x="82240" y="91630"/>
                </a:lnTo>
                <a:lnTo>
                  <a:pt x="82160" y="91560"/>
                </a:lnTo>
                <a:lnTo>
                  <a:pt x="82140" y="91530"/>
                </a:lnTo>
                <a:lnTo>
                  <a:pt x="82120" y="91510"/>
                </a:lnTo>
                <a:lnTo>
                  <a:pt x="82010" y="91400"/>
                </a:lnTo>
                <a:lnTo>
                  <a:pt x="82000" y="91380"/>
                </a:lnTo>
                <a:lnTo>
                  <a:pt x="81940" y="91310"/>
                </a:lnTo>
                <a:lnTo>
                  <a:pt x="81900" y="91220"/>
                </a:lnTo>
                <a:lnTo>
                  <a:pt x="81890" y="91180"/>
                </a:lnTo>
                <a:lnTo>
                  <a:pt x="81880" y="91170"/>
                </a:lnTo>
                <a:lnTo>
                  <a:pt x="81890" y="91140"/>
                </a:lnTo>
                <a:lnTo>
                  <a:pt x="81930" y="91100"/>
                </a:lnTo>
                <a:lnTo>
                  <a:pt x="81990" y="91060"/>
                </a:lnTo>
                <a:lnTo>
                  <a:pt x="82100" y="91060"/>
                </a:lnTo>
                <a:lnTo>
                  <a:pt x="82150" y="91040"/>
                </a:lnTo>
                <a:lnTo>
                  <a:pt x="82160" y="91020"/>
                </a:lnTo>
                <a:lnTo>
                  <a:pt x="82170" y="91010"/>
                </a:lnTo>
                <a:lnTo>
                  <a:pt x="82170" y="90980"/>
                </a:lnTo>
                <a:lnTo>
                  <a:pt x="82180" y="90950"/>
                </a:lnTo>
                <a:lnTo>
                  <a:pt x="82210" y="90820"/>
                </a:lnTo>
                <a:lnTo>
                  <a:pt x="82210" y="90810"/>
                </a:lnTo>
                <a:lnTo>
                  <a:pt x="82210" y="90790"/>
                </a:lnTo>
                <a:lnTo>
                  <a:pt x="82180" y="90740"/>
                </a:lnTo>
                <a:lnTo>
                  <a:pt x="82050" y="90620"/>
                </a:lnTo>
                <a:lnTo>
                  <a:pt x="81970" y="90560"/>
                </a:lnTo>
                <a:lnTo>
                  <a:pt x="81870" y="90500"/>
                </a:lnTo>
                <a:lnTo>
                  <a:pt x="81840" y="90470"/>
                </a:lnTo>
                <a:lnTo>
                  <a:pt x="81830" y="90440"/>
                </a:lnTo>
                <a:lnTo>
                  <a:pt x="81860" y="90310"/>
                </a:lnTo>
                <a:lnTo>
                  <a:pt x="81860" y="90280"/>
                </a:lnTo>
                <a:lnTo>
                  <a:pt x="81830" y="90240"/>
                </a:lnTo>
                <a:lnTo>
                  <a:pt x="81710" y="90200"/>
                </a:lnTo>
                <a:lnTo>
                  <a:pt x="81650" y="90170"/>
                </a:lnTo>
                <a:lnTo>
                  <a:pt x="81560" y="90090"/>
                </a:lnTo>
                <a:lnTo>
                  <a:pt x="81370" y="89900"/>
                </a:lnTo>
                <a:lnTo>
                  <a:pt x="81330" y="89850"/>
                </a:lnTo>
                <a:lnTo>
                  <a:pt x="81300" y="89820"/>
                </a:lnTo>
                <a:lnTo>
                  <a:pt x="81280" y="89800"/>
                </a:lnTo>
                <a:lnTo>
                  <a:pt x="81220" y="89770"/>
                </a:lnTo>
                <a:lnTo>
                  <a:pt x="81180" y="89770"/>
                </a:lnTo>
                <a:lnTo>
                  <a:pt x="81060" y="89780"/>
                </a:lnTo>
                <a:lnTo>
                  <a:pt x="80980" y="89740"/>
                </a:lnTo>
                <a:lnTo>
                  <a:pt x="80960" y="89740"/>
                </a:lnTo>
                <a:lnTo>
                  <a:pt x="80870" y="89780"/>
                </a:lnTo>
                <a:lnTo>
                  <a:pt x="80840" y="89790"/>
                </a:lnTo>
                <a:lnTo>
                  <a:pt x="80810" y="89770"/>
                </a:lnTo>
                <a:lnTo>
                  <a:pt x="80770" y="89730"/>
                </a:lnTo>
                <a:lnTo>
                  <a:pt x="80740" y="89710"/>
                </a:lnTo>
                <a:lnTo>
                  <a:pt x="80690" y="89700"/>
                </a:lnTo>
                <a:lnTo>
                  <a:pt x="80620" y="89680"/>
                </a:lnTo>
                <a:lnTo>
                  <a:pt x="80580" y="89590"/>
                </a:lnTo>
                <a:lnTo>
                  <a:pt x="80550" y="89590"/>
                </a:lnTo>
                <a:lnTo>
                  <a:pt x="80510" y="89610"/>
                </a:lnTo>
                <a:lnTo>
                  <a:pt x="80450" y="89670"/>
                </a:lnTo>
                <a:lnTo>
                  <a:pt x="80420" y="89710"/>
                </a:lnTo>
                <a:lnTo>
                  <a:pt x="80410" y="89750"/>
                </a:lnTo>
                <a:lnTo>
                  <a:pt x="80420" y="89770"/>
                </a:lnTo>
                <a:lnTo>
                  <a:pt x="80420" y="89790"/>
                </a:lnTo>
                <a:lnTo>
                  <a:pt x="80420" y="89810"/>
                </a:lnTo>
                <a:lnTo>
                  <a:pt x="80380" y="89820"/>
                </a:lnTo>
                <a:lnTo>
                  <a:pt x="80340" y="89850"/>
                </a:lnTo>
                <a:lnTo>
                  <a:pt x="80310" y="89850"/>
                </a:lnTo>
                <a:lnTo>
                  <a:pt x="80280" y="89820"/>
                </a:lnTo>
                <a:lnTo>
                  <a:pt x="80260" y="89750"/>
                </a:lnTo>
                <a:lnTo>
                  <a:pt x="80260" y="89740"/>
                </a:lnTo>
                <a:lnTo>
                  <a:pt x="80170" y="89550"/>
                </a:lnTo>
                <a:lnTo>
                  <a:pt x="80140" y="89480"/>
                </a:lnTo>
                <a:lnTo>
                  <a:pt x="80080" y="89450"/>
                </a:lnTo>
                <a:lnTo>
                  <a:pt x="80020" y="89430"/>
                </a:lnTo>
                <a:lnTo>
                  <a:pt x="80010" y="89430"/>
                </a:lnTo>
                <a:lnTo>
                  <a:pt x="79940" y="89440"/>
                </a:lnTo>
                <a:lnTo>
                  <a:pt x="79900" y="89440"/>
                </a:lnTo>
                <a:lnTo>
                  <a:pt x="79870" y="89440"/>
                </a:lnTo>
                <a:lnTo>
                  <a:pt x="79780" y="89430"/>
                </a:lnTo>
                <a:lnTo>
                  <a:pt x="79710" y="89390"/>
                </a:lnTo>
                <a:lnTo>
                  <a:pt x="79680" y="89380"/>
                </a:lnTo>
                <a:lnTo>
                  <a:pt x="79670" y="89380"/>
                </a:lnTo>
                <a:lnTo>
                  <a:pt x="79650" y="89390"/>
                </a:lnTo>
                <a:lnTo>
                  <a:pt x="79610" y="89410"/>
                </a:lnTo>
                <a:lnTo>
                  <a:pt x="79540" y="89450"/>
                </a:lnTo>
                <a:lnTo>
                  <a:pt x="79510" y="89450"/>
                </a:lnTo>
                <a:lnTo>
                  <a:pt x="79480" y="89430"/>
                </a:lnTo>
                <a:lnTo>
                  <a:pt x="79480" y="89380"/>
                </a:lnTo>
                <a:lnTo>
                  <a:pt x="79490" y="89350"/>
                </a:lnTo>
                <a:lnTo>
                  <a:pt x="79500" y="89320"/>
                </a:lnTo>
                <a:lnTo>
                  <a:pt x="79500" y="89260"/>
                </a:lnTo>
                <a:lnTo>
                  <a:pt x="79460" y="89180"/>
                </a:lnTo>
                <a:lnTo>
                  <a:pt x="79400" y="89080"/>
                </a:lnTo>
                <a:lnTo>
                  <a:pt x="79370" y="88940"/>
                </a:lnTo>
                <a:lnTo>
                  <a:pt x="79350" y="88910"/>
                </a:lnTo>
                <a:lnTo>
                  <a:pt x="79330" y="88900"/>
                </a:lnTo>
                <a:lnTo>
                  <a:pt x="79290" y="88910"/>
                </a:lnTo>
                <a:lnTo>
                  <a:pt x="79200" y="88910"/>
                </a:lnTo>
                <a:lnTo>
                  <a:pt x="79150" y="88910"/>
                </a:lnTo>
                <a:lnTo>
                  <a:pt x="79080" y="88920"/>
                </a:lnTo>
                <a:lnTo>
                  <a:pt x="79020" y="88910"/>
                </a:lnTo>
                <a:lnTo>
                  <a:pt x="78900" y="88850"/>
                </a:lnTo>
                <a:lnTo>
                  <a:pt x="78860" y="88850"/>
                </a:lnTo>
                <a:lnTo>
                  <a:pt x="78840" y="88870"/>
                </a:lnTo>
                <a:lnTo>
                  <a:pt x="78870" y="88970"/>
                </a:lnTo>
                <a:lnTo>
                  <a:pt x="78850" y="89000"/>
                </a:lnTo>
                <a:lnTo>
                  <a:pt x="78810" y="89010"/>
                </a:lnTo>
                <a:lnTo>
                  <a:pt x="78690" y="89040"/>
                </a:lnTo>
                <a:lnTo>
                  <a:pt x="78650" y="89060"/>
                </a:lnTo>
                <a:lnTo>
                  <a:pt x="78600" y="89120"/>
                </a:lnTo>
                <a:lnTo>
                  <a:pt x="78570" y="89140"/>
                </a:lnTo>
                <a:lnTo>
                  <a:pt x="78420" y="89110"/>
                </a:lnTo>
                <a:lnTo>
                  <a:pt x="78350" y="89100"/>
                </a:lnTo>
                <a:lnTo>
                  <a:pt x="78270" y="89120"/>
                </a:lnTo>
                <a:lnTo>
                  <a:pt x="78200" y="89110"/>
                </a:lnTo>
                <a:lnTo>
                  <a:pt x="78170" y="89110"/>
                </a:lnTo>
                <a:lnTo>
                  <a:pt x="78090" y="89130"/>
                </a:lnTo>
                <a:lnTo>
                  <a:pt x="78040" y="89120"/>
                </a:lnTo>
                <a:lnTo>
                  <a:pt x="77970" y="89070"/>
                </a:lnTo>
                <a:lnTo>
                  <a:pt x="77950" y="89040"/>
                </a:lnTo>
                <a:lnTo>
                  <a:pt x="77940" y="89000"/>
                </a:lnTo>
                <a:lnTo>
                  <a:pt x="77910" y="88860"/>
                </a:lnTo>
                <a:lnTo>
                  <a:pt x="77880" y="88820"/>
                </a:lnTo>
                <a:lnTo>
                  <a:pt x="77860" y="88810"/>
                </a:lnTo>
                <a:lnTo>
                  <a:pt x="77830" y="88790"/>
                </a:lnTo>
                <a:lnTo>
                  <a:pt x="77700" y="88780"/>
                </a:lnTo>
                <a:lnTo>
                  <a:pt x="77650" y="88750"/>
                </a:lnTo>
                <a:lnTo>
                  <a:pt x="77570" y="88680"/>
                </a:lnTo>
                <a:lnTo>
                  <a:pt x="77470" y="88580"/>
                </a:lnTo>
                <a:lnTo>
                  <a:pt x="77410" y="88490"/>
                </a:lnTo>
                <a:lnTo>
                  <a:pt x="77380" y="88400"/>
                </a:lnTo>
                <a:lnTo>
                  <a:pt x="77380" y="88220"/>
                </a:lnTo>
                <a:lnTo>
                  <a:pt x="77330" y="88060"/>
                </a:lnTo>
                <a:lnTo>
                  <a:pt x="77300" y="88030"/>
                </a:lnTo>
                <a:lnTo>
                  <a:pt x="77260" y="88010"/>
                </a:lnTo>
                <a:lnTo>
                  <a:pt x="77230" y="87990"/>
                </a:lnTo>
                <a:lnTo>
                  <a:pt x="77210" y="87930"/>
                </a:lnTo>
                <a:lnTo>
                  <a:pt x="77190" y="87740"/>
                </a:lnTo>
                <a:lnTo>
                  <a:pt x="77180" y="87730"/>
                </a:lnTo>
                <a:lnTo>
                  <a:pt x="77190" y="87640"/>
                </a:lnTo>
                <a:lnTo>
                  <a:pt x="77210" y="87530"/>
                </a:lnTo>
                <a:lnTo>
                  <a:pt x="77190" y="87430"/>
                </a:lnTo>
                <a:lnTo>
                  <a:pt x="77170" y="87380"/>
                </a:lnTo>
                <a:lnTo>
                  <a:pt x="77100" y="87310"/>
                </a:lnTo>
                <a:lnTo>
                  <a:pt x="77030" y="87270"/>
                </a:lnTo>
                <a:lnTo>
                  <a:pt x="76900" y="87220"/>
                </a:lnTo>
                <a:lnTo>
                  <a:pt x="76850" y="87130"/>
                </a:lnTo>
                <a:lnTo>
                  <a:pt x="76790" y="87110"/>
                </a:lnTo>
                <a:lnTo>
                  <a:pt x="76720" y="87050"/>
                </a:lnTo>
                <a:lnTo>
                  <a:pt x="76630" y="87010"/>
                </a:lnTo>
                <a:lnTo>
                  <a:pt x="76540" y="86930"/>
                </a:lnTo>
                <a:lnTo>
                  <a:pt x="76480" y="86900"/>
                </a:lnTo>
                <a:lnTo>
                  <a:pt x="76400" y="86840"/>
                </a:lnTo>
                <a:lnTo>
                  <a:pt x="76350" y="86810"/>
                </a:lnTo>
                <a:lnTo>
                  <a:pt x="76330" y="86800"/>
                </a:lnTo>
                <a:lnTo>
                  <a:pt x="76250" y="86770"/>
                </a:lnTo>
                <a:lnTo>
                  <a:pt x="76180" y="86770"/>
                </a:lnTo>
                <a:lnTo>
                  <a:pt x="76130" y="86760"/>
                </a:lnTo>
                <a:lnTo>
                  <a:pt x="76100" y="86740"/>
                </a:lnTo>
                <a:lnTo>
                  <a:pt x="76070" y="86690"/>
                </a:lnTo>
                <a:lnTo>
                  <a:pt x="76060" y="86680"/>
                </a:lnTo>
                <a:lnTo>
                  <a:pt x="76050" y="86650"/>
                </a:lnTo>
                <a:lnTo>
                  <a:pt x="76040" y="86440"/>
                </a:lnTo>
                <a:lnTo>
                  <a:pt x="76040" y="86080"/>
                </a:lnTo>
                <a:lnTo>
                  <a:pt x="76040" y="86060"/>
                </a:lnTo>
                <a:lnTo>
                  <a:pt x="76020" y="85930"/>
                </a:lnTo>
                <a:lnTo>
                  <a:pt x="76020" y="85900"/>
                </a:lnTo>
                <a:lnTo>
                  <a:pt x="75980" y="85720"/>
                </a:lnTo>
                <a:lnTo>
                  <a:pt x="75960" y="85650"/>
                </a:lnTo>
                <a:lnTo>
                  <a:pt x="75940" y="85630"/>
                </a:lnTo>
                <a:lnTo>
                  <a:pt x="75910" y="85630"/>
                </a:lnTo>
                <a:lnTo>
                  <a:pt x="75880" y="85670"/>
                </a:lnTo>
                <a:lnTo>
                  <a:pt x="75860" y="85690"/>
                </a:lnTo>
                <a:lnTo>
                  <a:pt x="75820" y="85640"/>
                </a:lnTo>
                <a:lnTo>
                  <a:pt x="75790" y="85640"/>
                </a:lnTo>
                <a:lnTo>
                  <a:pt x="75650" y="85690"/>
                </a:lnTo>
                <a:lnTo>
                  <a:pt x="75450" y="85710"/>
                </a:lnTo>
                <a:lnTo>
                  <a:pt x="75270" y="85770"/>
                </a:lnTo>
                <a:lnTo>
                  <a:pt x="75220" y="85770"/>
                </a:lnTo>
                <a:lnTo>
                  <a:pt x="75120" y="85760"/>
                </a:lnTo>
                <a:lnTo>
                  <a:pt x="75080" y="85760"/>
                </a:lnTo>
                <a:lnTo>
                  <a:pt x="75010" y="85830"/>
                </a:lnTo>
                <a:lnTo>
                  <a:pt x="75010" y="85920"/>
                </a:lnTo>
                <a:lnTo>
                  <a:pt x="75070" y="86130"/>
                </a:lnTo>
                <a:lnTo>
                  <a:pt x="75070" y="86260"/>
                </a:lnTo>
                <a:lnTo>
                  <a:pt x="75020" y="86330"/>
                </a:lnTo>
                <a:lnTo>
                  <a:pt x="74950" y="86400"/>
                </a:lnTo>
                <a:lnTo>
                  <a:pt x="74870" y="86510"/>
                </a:lnTo>
                <a:lnTo>
                  <a:pt x="74830" y="86700"/>
                </a:lnTo>
                <a:lnTo>
                  <a:pt x="74810" y="87100"/>
                </a:lnTo>
                <a:lnTo>
                  <a:pt x="74710" y="87290"/>
                </a:lnTo>
                <a:lnTo>
                  <a:pt x="74550" y="87450"/>
                </a:lnTo>
                <a:lnTo>
                  <a:pt x="74360" y="87560"/>
                </a:lnTo>
                <a:lnTo>
                  <a:pt x="74160" y="87600"/>
                </a:lnTo>
                <a:lnTo>
                  <a:pt x="74020" y="87580"/>
                </a:lnTo>
                <a:lnTo>
                  <a:pt x="73940" y="87580"/>
                </a:lnTo>
                <a:lnTo>
                  <a:pt x="73830" y="87580"/>
                </a:lnTo>
                <a:lnTo>
                  <a:pt x="73820" y="87580"/>
                </a:lnTo>
                <a:lnTo>
                  <a:pt x="73750" y="87640"/>
                </a:lnTo>
                <a:lnTo>
                  <a:pt x="73710" y="87690"/>
                </a:lnTo>
                <a:lnTo>
                  <a:pt x="73680" y="87710"/>
                </a:lnTo>
                <a:lnTo>
                  <a:pt x="73650" y="87740"/>
                </a:lnTo>
                <a:lnTo>
                  <a:pt x="73620" y="87770"/>
                </a:lnTo>
                <a:lnTo>
                  <a:pt x="73570" y="87770"/>
                </a:lnTo>
                <a:lnTo>
                  <a:pt x="73550" y="87740"/>
                </a:lnTo>
                <a:lnTo>
                  <a:pt x="73500" y="87690"/>
                </a:lnTo>
                <a:lnTo>
                  <a:pt x="73390" y="87670"/>
                </a:lnTo>
                <a:lnTo>
                  <a:pt x="73360" y="87660"/>
                </a:lnTo>
                <a:lnTo>
                  <a:pt x="73270" y="87660"/>
                </a:lnTo>
                <a:lnTo>
                  <a:pt x="73210" y="87650"/>
                </a:lnTo>
                <a:lnTo>
                  <a:pt x="73090" y="87620"/>
                </a:lnTo>
                <a:lnTo>
                  <a:pt x="73010" y="87620"/>
                </a:lnTo>
                <a:lnTo>
                  <a:pt x="72840" y="87600"/>
                </a:lnTo>
                <a:lnTo>
                  <a:pt x="72790" y="87560"/>
                </a:lnTo>
                <a:lnTo>
                  <a:pt x="72740" y="87530"/>
                </a:lnTo>
                <a:lnTo>
                  <a:pt x="72690" y="87520"/>
                </a:lnTo>
                <a:lnTo>
                  <a:pt x="72630" y="87490"/>
                </a:lnTo>
                <a:lnTo>
                  <a:pt x="72520" y="87380"/>
                </a:lnTo>
                <a:lnTo>
                  <a:pt x="72430" y="87340"/>
                </a:lnTo>
                <a:lnTo>
                  <a:pt x="72320" y="87320"/>
                </a:lnTo>
                <a:lnTo>
                  <a:pt x="72240" y="87320"/>
                </a:lnTo>
                <a:lnTo>
                  <a:pt x="72230" y="87320"/>
                </a:lnTo>
                <a:lnTo>
                  <a:pt x="72180" y="87300"/>
                </a:lnTo>
                <a:lnTo>
                  <a:pt x="71990" y="87310"/>
                </a:lnTo>
                <a:lnTo>
                  <a:pt x="71820" y="87340"/>
                </a:lnTo>
                <a:lnTo>
                  <a:pt x="71770" y="87360"/>
                </a:lnTo>
                <a:lnTo>
                  <a:pt x="71670" y="87420"/>
                </a:lnTo>
                <a:lnTo>
                  <a:pt x="71620" y="87440"/>
                </a:lnTo>
                <a:lnTo>
                  <a:pt x="71570" y="87440"/>
                </a:lnTo>
                <a:lnTo>
                  <a:pt x="71470" y="87390"/>
                </a:lnTo>
                <a:lnTo>
                  <a:pt x="71300" y="87400"/>
                </a:lnTo>
                <a:lnTo>
                  <a:pt x="71200" y="87360"/>
                </a:lnTo>
                <a:lnTo>
                  <a:pt x="71100" y="87300"/>
                </a:lnTo>
                <a:lnTo>
                  <a:pt x="71000" y="87250"/>
                </a:lnTo>
                <a:lnTo>
                  <a:pt x="70170" y="87270"/>
                </a:lnTo>
                <a:lnTo>
                  <a:pt x="70150" y="87260"/>
                </a:lnTo>
                <a:lnTo>
                  <a:pt x="70140" y="87230"/>
                </a:lnTo>
                <a:lnTo>
                  <a:pt x="70080" y="87170"/>
                </a:lnTo>
                <a:lnTo>
                  <a:pt x="70010" y="87140"/>
                </a:lnTo>
                <a:lnTo>
                  <a:pt x="69990" y="87140"/>
                </a:lnTo>
                <a:lnTo>
                  <a:pt x="69960" y="87070"/>
                </a:lnTo>
                <a:lnTo>
                  <a:pt x="69900" y="87020"/>
                </a:lnTo>
                <a:lnTo>
                  <a:pt x="69790" y="86980"/>
                </a:lnTo>
                <a:lnTo>
                  <a:pt x="69690" y="86890"/>
                </a:lnTo>
                <a:lnTo>
                  <a:pt x="69680" y="86820"/>
                </a:lnTo>
                <a:lnTo>
                  <a:pt x="69670" y="86790"/>
                </a:lnTo>
                <a:lnTo>
                  <a:pt x="69630" y="86760"/>
                </a:lnTo>
                <a:lnTo>
                  <a:pt x="69590" y="86750"/>
                </a:lnTo>
                <a:lnTo>
                  <a:pt x="69550" y="86770"/>
                </a:lnTo>
                <a:lnTo>
                  <a:pt x="69540" y="86770"/>
                </a:lnTo>
                <a:lnTo>
                  <a:pt x="69530" y="86770"/>
                </a:lnTo>
                <a:lnTo>
                  <a:pt x="69520" y="86740"/>
                </a:lnTo>
                <a:lnTo>
                  <a:pt x="69490" y="86730"/>
                </a:lnTo>
                <a:lnTo>
                  <a:pt x="69440" y="86720"/>
                </a:lnTo>
                <a:lnTo>
                  <a:pt x="69410" y="86730"/>
                </a:lnTo>
                <a:lnTo>
                  <a:pt x="69310" y="86770"/>
                </a:lnTo>
                <a:lnTo>
                  <a:pt x="69260" y="86780"/>
                </a:lnTo>
                <a:lnTo>
                  <a:pt x="68980" y="86780"/>
                </a:lnTo>
                <a:lnTo>
                  <a:pt x="68900" y="86760"/>
                </a:lnTo>
                <a:lnTo>
                  <a:pt x="68720" y="86650"/>
                </a:lnTo>
                <a:lnTo>
                  <a:pt x="68620" y="86570"/>
                </a:lnTo>
                <a:lnTo>
                  <a:pt x="68560" y="86430"/>
                </a:lnTo>
                <a:lnTo>
                  <a:pt x="68540" y="86410"/>
                </a:lnTo>
                <a:lnTo>
                  <a:pt x="68520" y="86410"/>
                </a:lnTo>
                <a:lnTo>
                  <a:pt x="68470" y="86450"/>
                </a:lnTo>
                <a:lnTo>
                  <a:pt x="68400" y="86410"/>
                </a:lnTo>
                <a:lnTo>
                  <a:pt x="68180" y="86400"/>
                </a:lnTo>
                <a:lnTo>
                  <a:pt x="68150" y="86430"/>
                </a:lnTo>
                <a:lnTo>
                  <a:pt x="68130" y="86480"/>
                </a:lnTo>
                <a:lnTo>
                  <a:pt x="68110" y="86530"/>
                </a:lnTo>
                <a:lnTo>
                  <a:pt x="68060" y="86550"/>
                </a:lnTo>
                <a:lnTo>
                  <a:pt x="68000" y="86550"/>
                </a:lnTo>
                <a:lnTo>
                  <a:pt x="67970" y="86580"/>
                </a:lnTo>
                <a:lnTo>
                  <a:pt x="67940" y="86620"/>
                </a:lnTo>
                <a:lnTo>
                  <a:pt x="67900" y="86640"/>
                </a:lnTo>
                <a:lnTo>
                  <a:pt x="67800" y="86640"/>
                </a:lnTo>
                <a:lnTo>
                  <a:pt x="67750" y="86620"/>
                </a:lnTo>
                <a:lnTo>
                  <a:pt x="67750" y="86570"/>
                </a:lnTo>
                <a:lnTo>
                  <a:pt x="67780" y="86550"/>
                </a:lnTo>
                <a:lnTo>
                  <a:pt x="67800" y="86480"/>
                </a:lnTo>
                <a:lnTo>
                  <a:pt x="67810" y="86400"/>
                </a:lnTo>
                <a:lnTo>
                  <a:pt x="67860" y="86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