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Equateur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Equateur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32530" y="20750"/>
                </a:moveTo>
                <a:lnTo>
                  <a:pt x="32580" y="20730"/>
                </a:lnTo>
                <a:lnTo>
                  <a:pt x="32590" y="20730"/>
                </a:lnTo>
                <a:lnTo>
                  <a:pt x="32610" y="20730"/>
                </a:lnTo>
                <a:lnTo>
                  <a:pt x="32910" y="20730"/>
                </a:lnTo>
                <a:lnTo>
                  <a:pt x="33080" y="20740"/>
                </a:lnTo>
                <a:lnTo>
                  <a:pt x="33530" y="20750"/>
                </a:lnTo>
                <a:lnTo>
                  <a:pt x="33640" y="20760"/>
                </a:lnTo>
                <a:lnTo>
                  <a:pt x="33880" y="20770"/>
                </a:lnTo>
                <a:lnTo>
                  <a:pt x="34070" y="20780"/>
                </a:lnTo>
                <a:lnTo>
                  <a:pt x="34340" y="20780"/>
                </a:lnTo>
                <a:lnTo>
                  <a:pt x="34370" y="20780"/>
                </a:lnTo>
                <a:lnTo>
                  <a:pt x="34570" y="20790"/>
                </a:lnTo>
                <a:lnTo>
                  <a:pt x="34700" y="20790"/>
                </a:lnTo>
                <a:lnTo>
                  <a:pt x="34810" y="20790"/>
                </a:lnTo>
                <a:lnTo>
                  <a:pt x="34890" y="20780"/>
                </a:lnTo>
                <a:lnTo>
                  <a:pt x="34940" y="20780"/>
                </a:lnTo>
                <a:lnTo>
                  <a:pt x="34950" y="20780"/>
                </a:lnTo>
                <a:lnTo>
                  <a:pt x="34980" y="20820"/>
                </a:lnTo>
                <a:lnTo>
                  <a:pt x="34990" y="20830"/>
                </a:lnTo>
                <a:lnTo>
                  <a:pt x="34990" y="20870"/>
                </a:lnTo>
                <a:lnTo>
                  <a:pt x="34990" y="20890"/>
                </a:lnTo>
                <a:lnTo>
                  <a:pt x="34990" y="20900"/>
                </a:lnTo>
                <a:lnTo>
                  <a:pt x="35000" y="20900"/>
                </a:lnTo>
                <a:lnTo>
                  <a:pt x="35000" y="20910"/>
                </a:lnTo>
                <a:lnTo>
                  <a:pt x="35050" y="20910"/>
                </a:lnTo>
                <a:lnTo>
                  <a:pt x="35060" y="20920"/>
                </a:lnTo>
                <a:lnTo>
                  <a:pt x="35090" y="20960"/>
                </a:lnTo>
                <a:lnTo>
                  <a:pt x="35110" y="20960"/>
                </a:lnTo>
                <a:lnTo>
                  <a:pt x="35120" y="20960"/>
                </a:lnTo>
                <a:lnTo>
                  <a:pt x="35140" y="20980"/>
                </a:lnTo>
                <a:lnTo>
                  <a:pt x="35180" y="20980"/>
                </a:lnTo>
                <a:lnTo>
                  <a:pt x="35200" y="20990"/>
                </a:lnTo>
                <a:lnTo>
                  <a:pt x="35220" y="21030"/>
                </a:lnTo>
                <a:lnTo>
                  <a:pt x="35230" y="21030"/>
                </a:lnTo>
                <a:lnTo>
                  <a:pt x="35280" y="21050"/>
                </a:lnTo>
                <a:lnTo>
                  <a:pt x="35300" y="21060"/>
                </a:lnTo>
                <a:lnTo>
                  <a:pt x="35310" y="21070"/>
                </a:lnTo>
                <a:lnTo>
                  <a:pt x="35330" y="21100"/>
                </a:lnTo>
                <a:lnTo>
                  <a:pt x="35390" y="21130"/>
                </a:lnTo>
                <a:lnTo>
                  <a:pt x="35400" y="21130"/>
                </a:lnTo>
                <a:lnTo>
                  <a:pt x="35410" y="21120"/>
                </a:lnTo>
                <a:lnTo>
                  <a:pt x="35430" y="21120"/>
                </a:lnTo>
                <a:lnTo>
                  <a:pt x="35440" y="21120"/>
                </a:lnTo>
                <a:lnTo>
                  <a:pt x="35450" y="21110"/>
                </a:lnTo>
                <a:lnTo>
                  <a:pt x="35470" y="21110"/>
                </a:lnTo>
                <a:lnTo>
                  <a:pt x="35500" y="21130"/>
                </a:lnTo>
                <a:lnTo>
                  <a:pt x="35520" y="21120"/>
                </a:lnTo>
                <a:lnTo>
                  <a:pt x="35530" y="21110"/>
                </a:lnTo>
                <a:lnTo>
                  <a:pt x="35550" y="21090"/>
                </a:lnTo>
                <a:lnTo>
                  <a:pt x="35580" y="21080"/>
                </a:lnTo>
                <a:lnTo>
                  <a:pt x="35610" y="21020"/>
                </a:lnTo>
                <a:lnTo>
                  <a:pt x="35620" y="20990"/>
                </a:lnTo>
                <a:lnTo>
                  <a:pt x="35620" y="20970"/>
                </a:lnTo>
                <a:lnTo>
                  <a:pt x="35630" y="20970"/>
                </a:lnTo>
                <a:lnTo>
                  <a:pt x="35640" y="20970"/>
                </a:lnTo>
                <a:lnTo>
                  <a:pt x="35640" y="20950"/>
                </a:lnTo>
                <a:lnTo>
                  <a:pt x="35650" y="20950"/>
                </a:lnTo>
                <a:lnTo>
                  <a:pt x="35710" y="20890"/>
                </a:lnTo>
                <a:lnTo>
                  <a:pt x="35720" y="20880"/>
                </a:lnTo>
                <a:lnTo>
                  <a:pt x="35730" y="20840"/>
                </a:lnTo>
                <a:lnTo>
                  <a:pt x="35730" y="20830"/>
                </a:lnTo>
                <a:lnTo>
                  <a:pt x="35760" y="20800"/>
                </a:lnTo>
                <a:lnTo>
                  <a:pt x="35780" y="20800"/>
                </a:lnTo>
                <a:lnTo>
                  <a:pt x="35800" y="20800"/>
                </a:lnTo>
                <a:lnTo>
                  <a:pt x="35830" y="20760"/>
                </a:lnTo>
                <a:lnTo>
                  <a:pt x="35840" y="20790"/>
                </a:lnTo>
                <a:lnTo>
                  <a:pt x="35850" y="20800"/>
                </a:lnTo>
                <a:lnTo>
                  <a:pt x="35900" y="20780"/>
                </a:lnTo>
                <a:lnTo>
                  <a:pt x="35920" y="20770"/>
                </a:lnTo>
                <a:lnTo>
                  <a:pt x="35930" y="20760"/>
                </a:lnTo>
                <a:lnTo>
                  <a:pt x="35950" y="20760"/>
                </a:lnTo>
                <a:lnTo>
                  <a:pt x="35960" y="20770"/>
                </a:lnTo>
                <a:lnTo>
                  <a:pt x="35970" y="20760"/>
                </a:lnTo>
                <a:lnTo>
                  <a:pt x="35980" y="20760"/>
                </a:lnTo>
                <a:lnTo>
                  <a:pt x="36000" y="20780"/>
                </a:lnTo>
                <a:lnTo>
                  <a:pt x="36010" y="20780"/>
                </a:lnTo>
                <a:lnTo>
                  <a:pt x="36020" y="20780"/>
                </a:lnTo>
                <a:lnTo>
                  <a:pt x="36040" y="20800"/>
                </a:lnTo>
                <a:lnTo>
                  <a:pt x="36050" y="20780"/>
                </a:lnTo>
                <a:lnTo>
                  <a:pt x="36080" y="20790"/>
                </a:lnTo>
                <a:lnTo>
                  <a:pt x="36090" y="20780"/>
                </a:lnTo>
                <a:lnTo>
                  <a:pt x="36140" y="20780"/>
                </a:lnTo>
                <a:lnTo>
                  <a:pt x="36160" y="20770"/>
                </a:lnTo>
                <a:lnTo>
                  <a:pt x="36170" y="20780"/>
                </a:lnTo>
                <a:lnTo>
                  <a:pt x="36180" y="20780"/>
                </a:lnTo>
                <a:lnTo>
                  <a:pt x="36180" y="20770"/>
                </a:lnTo>
                <a:lnTo>
                  <a:pt x="36190" y="20760"/>
                </a:lnTo>
                <a:lnTo>
                  <a:pt x="36200" y="20750"/>
                </a:lnTo>
                <a:lnTo>
                  <a:pt x="36220" y="20750"/>
                </a:lnTo>
                <a:lnTo>
                  <a:pt x="36250" y="20750"/>
                </a:lnTo>
                <a:lnTo>
                  <a:pt x="36270" y="20720"/>
                </a:lnTo>
                <a:lnTo>
                  <a:pt x="36310" y="20720"/>
                </a:lnTo>
                <a:lnTo>
                  <a:pt x="36320" y="20710"/>
                </a:lnTo>
                <a:lnTo>
                  <a:pt x="36350" y="20700"/>
                </a:lnTo>
                <a:lnTo>
                  <a:pt x="36360" y="20700"/>
                </a:lnTo>
                <a:lnTo>
                  <a:pt x="36380" y="20700"/>
                </a:lnTo>
                <a:lnTo>
                  <a:pt x="36400" y="20690"/>
                </a:lnTo>
                <a:lnTo>
                  <a:pt x="36400" y="20680"/>
                </a:lnTo>
                <a:lnTo>
                  <a:pt x="36400" y="20670"/>
                </a:lnTo>
                <a:lnTo>
                  <a:pt x="36420" y="20650"/>
                </a:lnTo>
                <a:lnTo>
                  <a:pt x="36440" y="20650"/>
                </a:lnTo>
                <a:lnTo>
                  <a:pt x="36470" y="20670"/>
                </a:lnTo>
                <a:lnTo>
                  <a:pt x="36500" y="20670"/>
                </a:lnTo>
                <a:lnTo>
                  <a:pt x="36520" y="20660"/>
                </a:lnTo>
                <a:lnTo>
                  <a:pt x="36550" y="20640"/>
                </a:lnTo>
                <a:lnTo>
                  <a:pt x="36600" y="20610"/>
                </a:lnTo>
                <a:lnTo>
                  <a:pt x="36600" y="20620"/>
                </a:lnTo>
                <a:lnTo>
                  <a:pt x="36630" y="20620"/>
                </a:lnTo>
                <a:lnTo>
                  <a:pt x="36650" y="20600"/>
                </a:lnTo>
                <a:lnTo>
                  <a:pt x="36690" y="20600"/>
                </a:lnTo>
                <a:lnTo>
                  <a:pt x="36710" y="20570"/>
                </a:lnTo>
                <a:lnTo>
                  <a:pt x="36750" y="20540"/>
                </a:lnTo>
                <a:lnTo>
                  <a:pt x="36790" y="20520"/>
                </a:lnTo>
                <a:lnTo>
                  <a:pt x="36830" y="20510"/>
                </a:lnTo>
                <a:lnTo>
                  <a:pt x="36840" y="20500"/>
                </a:lnTo>
                <a:lnTo>
                  <a:pt x="36840" y="20490"/>
                </a:lnTo>
                <a:lnTo>
                  <a:pt x="36830" y="20470"/>
                </a:lnTo>
                <a:lnTo>
                  <a:pt x="36850" y="20440"/>
                </a:lnTo>
                <a:lnTo>
                  <a:pt x="36910" y="20440"/>
                </a:lnTo>
                <a:lnTo>
                  <a:pt x="36930" y="20430"/>
                </a:lnTo>
                <a:lnTo>
                  <a:pt x="36940" y="20420"/>
                </a:lnTo>
                <a:lnTo>
                  <a:pt x="36990" y="20420"/>
                </a:lnTo>
                <a:lnTo>
                  <a:pt x="37000" y="20410"/>
                </a:lnTo>
                <a:lnTo>
                  <a:pt x="37020" y="20390"/>
                </a:lnTo>
                <a:lnTo>
                  <a:pt x="37030" y="20370"/>
                </a:lnTo>
                <a:lnTo>
                  <a:pt x="37030" y="20350"/>
                </a:lnTo>
                <a:lnTo>
                  <a:pt x="37050" y="20330"/>
                </a:lnTo>
                <a:lnTo>
                  <a:pt x="37060" y="20320"/>
                </a:lnTo>
                <a:lnTo>
                  <a:pt x="37080" y="20310"/>
                </a:lnTo>
                <a:lnTo>
                  <a:pt x="37100" y="20300"/>
                </a:lnTo>
                <a:lnTo>
                  <a:pt x="37120" y="20270"/>
                </a:lnTo>
                <a:lnTo>
                  <a:pt x="37160" y="20250"/>
                </a:lnTo>
                <a:lnTo>
                  <a:pt x="37170" y="20210"/>
                </a:lnTo>
                <a:lnTo>
                  <a:pt x="37190" y="20190"/>
                </a:lnTo>
                <a:lnTo>
                  <a:pt x="37230" y="20190"/>
                </a:lnTo>
                <a:lnTo>
                  <a:pt x="37270" y="20160"/>
                </a:lnTo>
                <a:lnTo>
                  <a:pt x="37330" y="20120"/>
                </a:lnTo>
                <a:lnTo>
                  <a:pt x="37350" y="20110"/>
                </a:lnTo>
                <a:lnTo>
                  <a:pt x="37360" y="20110"/>
                </a:lnTo>
                <a:lnTo>
                  <a:pt x="37410" y="20100"/>
                </a:lnTo>
                <a:lnTo>
                  <a:pt x="37450" y="20080"/>
                </a:lnTo>
                <a:lnTo>
                  <a:pt x="37480" y="20070"/>
                </a:lnTo>
                <a:lnTo>
                  <a:pt x="38380" y="20300"/>
                </a:lnTo>
                <a:lnTo>
                  <a:pt x="38430" y="20310"/>
                </a:lnTo>
                <a:lnTo>
                  <a:pt x="39030" y="20480"/>
                </a:lnTo>
                <a:lnTo>
                  <a:pt x="39130" y="20510"/>
                </a:lnTo>
                <a:lnTo>
                  <a:pt x="39320" y="20560"/>
                </a:lnTo>
                <a:lnTo>
                  <a:pt x="39740" y="20640"/>
                </a:lnTo>
                <a:lnTo>
                  <a:pt x="39920" y="20650"/>
                </a:lnTo>
                <a:lnTo>
                  <a:pt x="40120" y="20650"/>
                </a:lnTo>
                <a:lnTo>
                  <a:pt x="40320" y="20650"/>
                </a:lnTo>
                <a:lnTo>
                  <a:pt x="40780" y="20640"/>
                </a:lnTo>
                <a:lnTo>
                  <a:pt x="41190" y="20640"/>
                </a:lnTo>
                <a:lnTo>
                  <a:pt x="41190" y="20690"/>
                </a:lnTo>
                <a:lnTo>
                  <a:pt x="41190" y="20710"/>
                </a:lnTo>
                <a:lnTo>
                  <a:pt x="41200" y="20720"/>
                </a:lnTo>
                <a:lnTo>
                  <a:pt x="41210" y="20740"/>
                </a:lnTo>
                <a:lnTo>
                  <a:pt x="41200" y="20760"/>
                </a:lnTo>
                <a:lnTo>
                  <a:pt x="41150" y="20790"/>
                </a:lnTo>
                <a:lnTo>
                  <a:pt x="41130" y="20810"/>
                </a:lnTo>
                <a:lnTo>
                  <a:pt x="41120" y="20820"/>
                </a:lnTo>
                <a:lnTo>
                  <a:pt x="41110" y="20890"/>
                </a:lnTo>
                <a:lnTo>
                  <a:pt x="41110" y="20900"/>
                </a:lnTo>
                <a:lnTo>
                  <a:pt x="41080" y="20920"/>
                </a:lnTo>
                <a:lnTo>
                  <a:pt x="41060" y="20920"/>
                </a:lnTo>
                <a:lnTo>
                  <a:pt x="41000" y="20870"/>
                </a:lnTo>
                <a:lnTo>
                  <a:pt x="40970" y="20870"/>
                </a:lnTo>
                <a:lnTo>
                  <a:pt x="40960" y="20880"/>
                </a:lnTo>
                <a:lnTo>
                  <a:pt x="40920" y="20920"/>
                </a:lnTo>
                <a:lnTo>
                  <a:pt x="40890" y="20920"/>
                </a:lnTo>
                <a:lnTo>
                  <a:pt x="40880" y="20920"/>
                </a:lnTo>
                <a:lnTo>
                  <a:pt x="40860" y="20930"/>
                </a:lnTo>
                <a:lnTo>
                  <a:pt x="40860" y="20940"/>
                </a:lnTo>
                <a:lnTo>
                  <a:pt x="40840" y="20960"/>
                </a:lnTo>
                <a:lnTo>
                  <a:pt x="40820" y="21010"/>
                </a:lnTo>
                <a:lnTo>
                  <a:pt x="40810" y="21060"/>
                </a:lnTo>
                <a:lnTo>
                  <a:pt x="40760" y="21140"/>
                </a:lnTo>
                <a:lnTo>
                  <a:pt x="40760" y="21160"/>
                </a:lnTo>
                <a:lnTo>
                  <a:pt x="40780" y="21210"/>
                </a:lnTo>
                <a:lnTo>
                  <a:pt x="40790" y="21300"/>
                </a:lnTo>
                <a:lnTo>
                  <a:pt x="40800" y="21320"/>
                </a:lnTo>
                <a:lnTo>
                  <a:pt x="40810" y="21380"/>
                </a:lnTo>
                <a:lnTo>
                  <a:pt x="40800" y="21420"/>
                </a:lnTo>
                <a:lnTo>
                  <a:pt x="40700" y="21470"/>
                </a:lnTo>
                <a:lnTo>
                  <a:pt x="40690" y="21470"/>
                </a:lnTo>
                <a:lnTo>
                  <a:pt x="40560" y="21500"/>
                </a:lnTo>
                <a:lnTo>
                  <a:pt x="40470" y="21510"/>
                </a:lnTo>
                <a:lnTo>
                  <a:pt x="40450" y="21520"/>
                </a:lnTo>
                <a:lnTo>
                  <a:pt x="40370" y="21540"/>
                </a:lnTo>
                <a:lnTo>
                  <a:pt x="40350" y="21540"/>
                </a:lnTo>
                <a:lnTo>
                  <a:pt x="40280" y="21540"/>
                </a:lnTo>
                <a:lnTo>
                  <a:pt x="40260" y="21530"/>
                </a:lnTo>
                <a:lnTo>
                  <a:pt x="40220" y="21530"/>
                </a:lnTo>
                <a:lnTo>
                  <a:pt x="40160" y="21530"/>
                </a:lnTo>
                <a:lnTo>
                  <a:pt x="40140" y="21530"/>
                </a:lnTo>
                <a:lnTo>
                  <a:pt x="40130" y="21530"/>
                </a:lnTo>
                <a:lnTo>
                  <a:pt x="40120" y="21530"/>
                </a:lnTo>
                <a:lnTo>
                  <a:pt x="40040" y="21550"/>
                </a:lnTo>
                <a:lnTo>
                  <a:pt x="39960" y="21560"/>
                </a:lnTo>
                <a:lnTo>
                  <a:pt x="39900" y="21570"/>
                </a:lnTo>
                <a:lnTo>
                  <a:pt x="39770" y="21600"/>
                </a:lnTo>
                <a:lnTo>
                  <a:pt x="39740" y="21610"/>
                </a:lnTo>
                <a:lnTo>
                  <a:pt x="39740" y="21600"/>
                </a:lnTo>
                <a:lnTo>
                  <a:pt x="39730" y="21600"/>
                </a:lnTo>
                <a:lnTo>
                  <a:pt x="39670" y="21600"/>
                </a:lnTo>
                <a:lnTo>
                  <a:pt x="39650" y="21600"/>
                </a:lnTo>
                <a:lnTo>
                  <a:pt x="39590" y="21610"/>
                </a:lnTo>
                <a:lnTo>
                  <a:pt x="39520" y="21630"/>
                </a:lnTo>
                <a:lnTo>
                  <a:pt x="39470" y="21640"/>
                </a:lnTo>
                <a:lnTo>
                  <a:pt x="39370" y="21660"/>
                </a:lnTo>
                <a:lnTo>
                  <a:pt x="39340" y="21670"/>
                </a:lnTo>
                <a:lnTo>
                  <a:pt x="39330" y="21670"/>
                </a:lnTo>
                <a:lnTo>
                  <a:pt x="39300" y="21690"/>
                </a:lnTo>
                <a:lnTo>
                  <a:pt x="39170" y="21730"/>
                </a:lnTo>
                <a:lnTo>
                  <a:pt x="39160" y="21720"/>
                </a:lnTo>
                <a:lnTo>
                  <a:pt x="39150" y="21720"/>
                </a:lnTo>
                <a:lnTo>
                  <a:pt x="39120" y="21750"/>
                </a:lnTo>
                <a:lnTo>
                  <a:pt x="38940" y="21840"/>
                </a:lnTo>
                <a:lnTo>
                  <a:pt x="38920" y="21840"/>
                </a:lnTo>
                <a:lnTo>
                  <a:pt x="38910" y="21850"/>
                </a:lnTo>
                <a:lnTo>
                  <a:pt x="38890" y="21860"/>
                </a:lnTo>
                <a:lnTo>
                  <a:pt x="38860" y="21870"/>
                </a:lnTo>
                <a:lnTo>
                  <a:pt x="38850" y="21880"/>
                </a:lnTo>
                <a:lnTo>
                  <a:pt x="38840" y="21880"/>
                </a:lnTo>
                <a:lnTo>
                  <a:pt x="38760" y="21920"/>
                </a:lnTo>
                <a:lnTo>
                  <a:pt x="38730" y="21950"/>
                </a:lnTo>
                <a:lnTo>
                  <a:pt x="38720" y="21960"/>
                </a:lnTo>
                <a:lnTo>
                  <a:pt x="38660" y="21970"/>
                </a:lnTo>
                <a:lnTo>
                  <a:pt x="38580" y="22000"/>
                </a:lnTo>
                <a:lnTo>
                  <a:pt x="38580" y="22010"/>
                </a:lnTo>
                <a:lnTo>
                  <a:pt x="38570" y="22020"/>
                </a:lnTo>
                <a:lnTo>
                  <a:pt x="38530" y="22030"/>
                </a:lnTo>
                <a:lnTo>
                  <a:pt x="38460" y="22040"/>
                </a:lnTo>
                <a:lnTo>
                  <a:pt x="38400" y="22060"/>
                </a:lnTo>
                <a:lnTo>
                  <a:pt x="38380" y="22070"/>
                </a:lnTo>
                <a:lnTo>
                  <a:pt x="38370" y="22090"/>
                </a:lnTo>
                <a:lnTo>
                  <a:pt x="38360" y="22090"/>
                </a:lnTo>
                <a:lnTo>
                  <a:pt x="38330" y="22100"/>
                </a:lnTo>
                <a:lnTo>
                  <a:pt x="38280" y="22140"/>
                </a:lnTo>
                <a:lnTo>
                  <a:pt x="38230" y="22170"/>
                </a:lnTo>
                <a:lnTo>
                  <a:pt x="38180" y="22220"/>
                </a:lnTo>
                <a:lnTo>
                  <a:pt x="38160" y="22230"/>
                </a:lnTo>
                <a:lnTo>
                  <a:pt x="38130" y="22240"/>
                </a:lnTo>
                <a:lnTo>
                  <a:pt x="38080" y="22290"/>
                </a:lnTo>
                <a:lnTo>
                  <a:pt x="38040" y="22320"/>
                </a:lnTo>
                <a:lnTo>
                  <a:pt x="37980" y="22370"/>
                </a:lnTo>
                <a:lnTo>
                  <a:pt x="37950" y="22410"/>
                </a:lnTo>
                <a:lnTo>
                  <a:pt x="37950" y="22420"/>
                </a:lnTo>
                <a:lnTo>
                  <a:pt x="37940" y="22440"/>
                </a:lnTo>
                <a:lnTo>
                  <a:pt x="37910" y="22470"/>
                </a:lnTo>
                <a:lnTo>
                  <a:pt x="37890" y="22600"/>
                </a:lnTo>
                <a:lnTo>
                  <a:pt x="37880" y="22680"/>
                </a:lnTo>
                <a:lnTo>
                  <a:pt x="37890" y="22710"/>
                </a:lnTo>
                <a:lnTo>
                  <a:pt x="37900" y="22730"/>
                </a:lnTo>
                <a:lnTo>
                  <a:pt x="37890" y="22740"/>
                </a:lnTo>
                <a:lnTo>
                  <a:pt x="37900" y="22740"/>
                </a:lnTo>
                <a:lnTo>
                  <a:pt x="37900" y="22750"/>
                </a:lnTo>
                <a:lnTo>
                  <a:pt x="37910" y="22760"/>
                </a:lnTo>
                <a:lnTo>
                  <a:pt x="37880" y="23240"/>
                </a:lnTo>
                <a:lnTo>
                  <a:pt x="37900" y="23760"/>
                </a:lnTo>
                <a:lnTo>
                  <a:pt x="37950" y="23740"/>
                </a:lnTo>
                <a:lnTo>
                  <a:pt x="37990" y="23720"/>
                </a:lnTo>
                <a:lnTo>
                  <a:pt x="38050" y="23690"/>
                </a:lnTo>
                <a:lnTo>
                  <a:pt x="38120" y="23660"/>
                </a:lnTo>
                <a:lnTo>
                  <a:pt x="38170" y="23650"/>
                </a:lnTo>
                <a:lnTo>
                  <a:pt x="38230" y="23620"/>
                </a:lnTo>
                <a:lnTo>
                  <a:pt x="38300" y="23580"/>
                </a:lnTo>
                <a:lnTo>
                  <a:pt x="38350" y="23560"/>
                </a:lnTo>
                <a:lnTo>
                  <a:pt x="38400" y="23540"/>
                </a:lnTo>
                <a:lnTo>
                  <a:pt x="38450" y="23520"/>
                </a:lnTo>
                <a:lnTo>
                  <a:pt x="38520" y="23490"/>
                </a:lnTo>
                <a:lnTo>
                  <a:pt x="38580" y="23480"/>
                </a:lnTo>
                <a:lnTo>
                  <a:pt x="38630" y="23460"/>
                </a:lnTo>
                <a:lnTo>
                  <a:pt x="38680" y="23430"/>
                </a:lnTo>
                <a:lnTo>
                  <a:pt x="38730" y="23400"/>
                </a:lnTo>
                <a:lnTo>
                  <a:pt x="38770" y="23370"/>
                </a:lnTo>
                <a:lnTo>
                  <a:pt x="38810" y="23340"/>
                </a:lnTo>
                <a:lnTo>
                  <a:pt x="38870" y="23310"/>
                </a:lnTo>
                <a:lnTo>
                  <a:pt x="38920" y="23290"/>
                </a:lnTo>
                <a:lnTo>
                  <a:pt x="38960" y="23260"/>
                </a:lnTo>
                <a:lnTo>
                  <a:pt x="39000" y="23260"/>
                </a:lnTo>
                <a:lnTo>
                  <a:pt x="39010" y="23250"/>
                </a:lnTo>
                <a:lnTo>
                  <a:pt x="39170" y="23130"/>
                </a:lnTo>
                <a:lnTo>
                  <a:pt x="39240" y="23080"/>
                </a:lnTo>
                <a:lnTo>
                  <a:pt x="39320" y="23030"/>
                </a:lnTo>
                <a:lnTo>
                  <a:pt x="39380" y="22970"/>
                </a:lnTo>
                <a:lnTo>
                  <a:pt x="39420" y="22940"/>
                </a:lnTo>
                <a:lnTo>
                  <a:pt x="39450" y="22920"/>
                </a:lnTo>
                <a:lnTo>
                  <a:pt x="39500" y="22910"/>
                </a:lnTo>
                <a:lnTo>
                  <a:pt x="39560" y="22880"/>
                </a:lnTo>
                <a:lnTo>
                  <a:pt x="39630" y="22860"/>
                </a:lnTo>
                <a:lnTo>
                  <a:pt x="39660" y="22840"/>
                </a:lnTo>
                <a:lnTo>
                  <a:pt x="39700" y="22800"/>
                </a:lnTo>
                <a:lnTo>
                  <a:pt x="39800" y="22720"/>
                </a:lnTo>
                <a:lnTo>
                  <a:pt x="39880" y="22640"/>
                </a:lnTo>
                <a:lnTo>
                  <a:pt x="39930" y="22590"/>
                </a:lnTo>
                <a:lnTo>
                  <a:pt x="39990" y="22570"/>
                </a:lnTo>
                <a:lnTo>
                  <a:pt x="40120" y="22520"/>
                </a:lnTo>
                <a:lnTo>
                  <a:pt x="40170" y="22480"/>
                </a:lnTo>
                <a:lnTo>
                  <a:pt x="40240" y="22440"/>
                </a:lnTo>
                <a:lnTo>
                  <a:pt x="40330" y="22420"/>
                </a:lnTo>
                <a:lnTo>
                  <a:pt x="40410" y="22410"/>
                </a:lnTo>
                <a:lnTo>
                  <a:pt x="40510" y="22410"/>
                </a:lnTo>
                <a:lnTo>
                  <a:pt x="40620" y="22400"/>
                </a:lnTo>
                <a:lnTo>
                  <a:pt x="40740" y="22370"/>
                </a:lnTo>
                <a:lnTo>
                  <a:pt x="40900" y="22330"/>
                </a:lnTo>
                <a:lnTo>
                  <a:pt x="41070" y="22280"/>
                </a:lnTo>
                <a:lnTo>
                  <a:pt x="41170" y="22250"/>
                </a:lnTo>
                <a:lnTo>
                  <a:pt x="41260" y="22200"/>
                </a:lnTo>
                <a:lnTo>
                  <a:pt x="41320" y="22150"/>
                </a:lnTo>
                <a:lnTo>
                  <a:pt x="41390" y="22100"/>
                </a:lnTo>
                <a:lnTo>
                  <a:pt x="41450" y="22060"/>
                </a:lnTo>
                <a:lnTo>
                  <a:pt x="41480" y="22050"/>
                </a:lnTo>
                <a:lnTo>
                  <a:pt x="41530" y="22050"/>
                </a:lnTo>
                <a:lnTo>
                  <a:pt x="41580" y="22050"/>
                </a:lnTo>
                <a:lnTo>
                  <a:pt x="41660" y="22040"/>
                </a:lnTo>
                <a:lnTo>
                  <a:pt x="41690" y="22030"/>
                </a:lnTo>
                <a:lnTo>
                  <a:pt x="41740" y="22010"/>
                </a:lnTo>
                <a:lnTo>
                  <a:pt x="41850" y="21950"/>
                </a:lnTo>
                <a:lnTo>
                  <a:pt x="41920" y="21920"/>
                </a:lnTo>
                <a:lnTo>
                  <a:pt x="41990" y="21890"/>
                </a:lnTo>
                <a:lnTo>
                  <a:pt x="42060" y="21860"/>
                </a:lnTo>
                <a:lnTo>
                  <a:pt x="42120" y="21840"/>
                </a:lnTo>
                <a:lnTo>
                  <a:pt x="42170" y="21830"/>
                </a:lnTo>
                <a:lnTo>
                  <a:pt x="42220" y="21830"/>
                </a:lnTo>
                <a:lnTo>
                  <a:pt x="42270" y="21830"/>
                </a:lnTo>
                <a:lnTo>
                  <a:pt x="42310" y="21830"/>
                </a:lnTo>
                <a:lnTo>
                  <a:pt x="42360" y="21840"/>
                </a:lnTo>
                <a:lnTo>
                  <a:pt x="42410" y="21840"/>
                </a:lnTo>
                <a:lnTo>
                  <a:pt x="42480" y="21860"/>
                </a:lnTo>
                <a:lnTo>
                  <a:pt x="42550" y="21860"/>
                </a:lnTo>
                <a:lnTo>
                  <a:pt x="42610" y="21870"/>
                </a:lnTo>
                <a:lnTo>
                  <a:pt x="42670" y="21860"/>
                </a:lnTo>
                <a:lnTo>
                  <a:pt x="42740" y="21850"/>
                </a:lnTo>
                <a:lnTo>
                  <a:pt x="42780" y="21850"/>
                </a:lnTo>
                <a:lnTo>
                  <a:pt x="42840" y="21870"/>
                </a:lnTo>
                <a:lnTo>
                  <a:pt x="42930" y="21900"/>
                </a:lnTo>
                <a:lnTo>
                  <a:pt x="43000" y="21920"/>
                </a:lnTo>
                <a:lnTo>
                  <a:pt x="43060" y="21950"/>
                </a:lnTo>
                <a:lnTo>
                  <a:pt x="43110" y="21950"/>
                </a:lnTo>
                <a:lnTo>
                  <a:pt x="43160" y="21950"/>
                </a:lnTo>
                <a:lnTo>
                  <a:pt x="43200" y="21950"/>
                </a:lnTo>
                <a:lnTo>
                  <a:pt x="43240" y="21980"/>
                </a:lnTo>
                <a:lnTo>
                  <a:pt x="43270" y="22010"/>
                </a:lnTo>
                <a:lnTo>
                  <a:pt x="43320" y="22090"/>
                </a:lnTo>
                <a:lnTo>
                  <a:pt x="43390" y="22140"/>
                </a:lnTo>
                <a:lnTo>
                  <a:pt x="43440" y="22180"/>
                </a:lnTo>
                <a:lnTo>
                  <a:pt x="43490" y="22220"/>
                </a:lnTo>
                <a:lnTo>
                  <a:pt x="43530" y="22250"/>
                </a:lnTo>
                <a:lnTo>
                  <a:pt x="43550" y="22260"/>
                </a:lnTo>
                <a:lnTo>
                  <a:pt x="43570" y="22260"/>
                </a:lnTo>
                <a:lnTo>
                  <a:pt x="43590" y="22260"/>
                </a:lnTo>
                <a:lnTo>
                  <a:pt x="43600" y="22250"/>
                </a:lnTo>
                <a:lnTo>
                  <a:pt x="43630" y="22250"/>
                </a:lnTo>
                <a:lnTo>
                  <a:pt x="43650" y="22240"/>
                </a:lnTo>
                <a:lnTo>
                  <a:pt x="43690" y="22220"/>
                </a:lnTo>
                <a:lnTo>
                  <a:pt x="43730" y="22200"/>
                </a:lnTo>
                <a:lnTo>
                  <a:pt x="43770" y="22190"/>
                </a:lnTo>
                <a:lnTo>
                  <a:pt x="43790" y="22190"/>
                </a:lnTo>
                <a:lnTo>
                  <a:pt x="43810" y="22190"/>
                </a:lnTo>
                <a:lnTo>
                  <a:pt x="43830" y="22200"/>
                </a:lnTo>
                <a:lnTo>
                  <a:pt x="43860" y="22210"/>
                </a:lnTo>
                <a:lnTo>
                  <a:pt x="43930" y="22220"/>
                </a:lnTo>
                <a:lnTo>
                  <a:pt x="43970" y="22230"/>
                </a:lnTo>
                <a:lnTo>
                  <a:pt x="44020" y="22220"/>
                </a:lnTo>
                <a:lnTo>
                  <a:pt x="44060" y="22220"/>
                </a:lnTo>
                <a:lnTo>
                  <a:pt x="44120" y="22210"/>
                </a:lnTo>
                <a:lnTo>
                  <a:pt x="44180" y="22210"/>
                </a:lnTo>
                <a:lnTo>
                  <a:pt x="44230" y="22210"/>
                </a:lnTo>
                <a:lnTo>
                  <a:pt x="44260" y="22220"/>
                </a:lnTo>
                <a:lnTo>
                  <a:pt x="44300" y="22240"/>
                </a:lnTo>
                <a:lnTo>
                  <a:pt x="44330" y="22260"/>
                </a:lnTo>
                <a:lnTo>
                  <a:pt x="44340" y="22260"/>
                </a:lnTo>
                <a:lnTo>
                  <a:pt x="44360" y="22250"/>
                </a:lnTo>
                <a:lnTo>
                  <a:pt x="44380" y="22240"/>
                </a:lnTo>
                <a:lnTo>
                  <a:pt x="44440" y="22210"/>
                </a:lnTo>
                <a:lnTo>
                  <a:pt x="44490" y="22180"/>
                </a:lnTo>
                <a:lnTo>
                  <a:pt x="44530" y="22140"/>
                </a:lnTo>
                <a:lnTo>
                  <a:pt x="44570" y="22100"/>
                </a:lnTo>
                <a:lnTo>
                  <a:pt x="44580" y="22100"/>
                </a:lnTo>
                <a:lnTo>
                  <a:pt x="44610" y="22100"/>
                </a:lnTo>
                <a:lnTo>
                  <a:pt x="44670" y="22110"/>
                </a:lnTo>
                <a:lnTo>
                  <a:pt x="44730" y="22120"/>
                </a:lnTo>
                <a:lnTo>
                  <a:pt x="44770" y="22110"/>
                </a:lnTo>
                <a:lnTo>
                  <a:pt x="44820" y="22100"/>
                </a:lnTo>
                <a:lnTo>
                  <a:pt x="44870" y="22080"/>
                </a:lnTo>
                <a:lnTo>
                  <a:pt x="44910" y="22060"/>
                </a:lnTo>
                <a:lnTo>
                  <a:pt x="44930" y="22060"/>
                </a:lnTo>
                <a:lnTo>
                  <a:pt x="44940" y="22060"/>
                </a:lnTo>
                <a:lnTo>
                  <a:pt x="44950" y="22070"/>
                </a:lnTo>
                <a:lnTo>
                  <a:pt x="44950" y="22080"/>
                </a:lnTo>
                <a:lnTo>
                  <a:pt x="44960" y="22120"/>
                </a:lnTo>
                <a:lnTo>
                  <a:pt x="44970" y="22160"/>
                </a:lnTo>
                <a:lnTo>
                  <a:pt x="44970" y="22220"/>
                </a:lnTo>
                <a:lnTo>
                  <a:pt x="44970" y="22280"/>
                </a:lnTo>
                <a:lnTo>
                  <a:pt x="44960" y="22350"/>
                </a:lnTo>
                <a:lnTo>
                  <a:pt x="44960" y="22400"/>
                </a:lnTo>
                <a:lnTo>
                  <a:pt x="44940" y="22490"/>
                </a:lnTo>
                <a:lnTo>
                  <a:pt x="44920" y="22570"/>
                </a:lnTo>
                <a:lnTo>
                  <a:pt x="44890" y="22630"/>
                </a:lnTo>
                <a:lnTo>
                  <a:pt x="44860" y="22660"/>
                </a:lnTo>
                <a:lnTo>
                  <a:pt x="44820" y="22690"/>
                </a:lnTo>
                <a:lnTo>
                  <a:pt x="44790" y="22720"/>
                </a:lnTo>
                <a:lnTo>
                  <a:pt x="44790" y="22730"/>
                </a:lnTo>
                <a:lnTo>
                  <a:pt x="44780" y="22750"/>
                </a:lnTo>
                <a:lnTo>
                  <a:pt x="44780" y="22780"/>
                </a:lnTo>
                <a:lnTo>
                  <a:pt x="44780" y="22840"/>
                </a:lnTo>
                <a:lnTo>
                  <a:pt x="44770" y="22990"/>
                </a:lnTo>
                <a:lnTo>
                  <a:pt x="44790" y="23110"/>
                </a:lnTo>
                <a:lnTo>
                  <a:pt x="44780" y="23130"/>
                </a:lnTo>
                <a:lnTo>
                  <a:pt x="44760" y="23140"/>
                </a:lnTo>
                <a:lnTo>
                  <a:pt x="44760" y="23160"/>
                </a:lnTo>
                <a:lnTo>
                  <a:pt x="44760" y="23170"/>
                </a:lnTo>
                <a:lnTo>
                  <a:pt x="44730" y="23210"/>
                </a:lnTo>
                <a:lnTo>
                  <a:pt x="44700" y="23290"/>
                </a:lnTo>
                <a:lnTo>
                  <a:pt x="44680" y="23390"/>
                </a:lnTo>
                <a:lnTo>
                  <a:pt x="44680" y="23450"/>
                </a:lnTo>
                <a:lnTo>
                  <a:pt x="44680" y="23510"/>
                </a:lnTo>
                <a:lnTo>
                  <a:pt x="44700" y="23560"/>
                </a:lnTo>
                <a:lnTo>
                  <a:pt x="44720" y="23640"/>
                </a:lnTo>
                <a:lnTo>
                  <a:pt x="44740" y="23700"/>
                </a:lnTo>
                <a:lnTo>
                  <a:pt x="44760" y="23730"/>
                </a:lnTo>
                <a:lnTo>
                  <a:pt x="44800" y="23790"/>
                </a:lnTo>
                <a:lnTo>
                  <a:pt x="44870" y="23870"/>
                </a:lnTo>
                <a:lnTo>
                  <a:pt x="44980" y="24010"/>
                </a:lnTo>
                <a:lnTo>
                  <a:pt x="44990" y="24040"/>
                </a:lnTo>
                <a:lnTo>
                  <a:pt x="45020" y="24080"/>
                </a:lnTo>
                <a:lnTo>
                  <a:pt x="45040" y="24150"/>
                </a:lnTo>
                <a:lnTo>
                  <a:pt x="45050" y="24180"/>
                </a:lnTo>
                <a:lnTo>
                  <a:pt x="45050" y="24210"/>
                </a:lnTo>
                <a:lnTo>
                  <a:pt x="45040" y="24240"/>
                </a:lnTo>
                <a:lnTo>
                  <a:pt x="45020" y="24270"/>
                </a:lnTo>
                <a:lnTo>
                  <a:pt x="44990" y="24350"/>
                </a:lnTo>
                <a:lnTo>
                  <a:pt x="44980" y="24410"/>
                </a:lnTo>
                <a:lnTo>
                  <a:pt x="44930" y="24560"/>
                </a:lnTo>
                <a:lnTo>
                  <a:pt x="44880" y="24550"/>
                </a:lnTo>
                <a:lnTo>
                  <a:pt x="44830" y="24520"/>
                </a:lnTo>
                <a:lnTo>
                  <a:pt x="44820" y="24510"/>
                </a:lnTo>
                <a:lnTo>
                  <a:pt x="44800" y="24520"/>
                </a:lnTo>
                <a:lnTo>
                  <a:pt x="44790" y="24520"/>
                </a:lnTo>
                <a:lnTo>
                  <a:pt x="44770" y="24510"/>
                </a:lnTo>
                <a:lnTo>
                  <a:pt x="44750" y="24500"/>
                </a:lnTo>
                <a:lnTo>
                  <a:pt x="44730" y="24470"/>
                </a:lnTo>
                <a:lnTo>
                  <a:pt x="44700" y="24460"/>
                </a:lnTo>
                <a:lnTo>
                  <a:pt x="44690" y="24430"/>
                </a:lnTo>
                <a:lnTo>
                  <a:pt x="44680" y="24430"/>
                </a:lnTo>
                <a:lnTo>
                  <a:pt x="44660" y="24430"/>
                </a:lnTo>
                <a:lnTo>
                  <a:pt x="44650" y="24440"/>
                </a:lnTo>
                <a:lnTo>
                  <a:pt x="44630" y="24460"/>
                </a:lnTo>
                <a:lnTo>
                  <a:pt x="44610" y="24460"/>
                </a:lnTo>
                <a:lnTo>
                  <a:pt x="44600" y="24440"/>
                </a:lnTo>
                <a:lnTo>
                  <a:pt x="44590" y="24440"/>
                </a:lnTo>
                <a:lnTo>
                  <a:pt x="44580" y="24430"/>
                </a:lnTo>
                <a:lnTo>
                  <a:pt x="44570" y="24440"/>
                </a:lnTo>
                <a:lnTo>
                  <a:pt x="44530" y="24430"/>
                </a:lnTo>
                <a:lnTo>
                  <a:pt x="44510" y="24430"/>
                </a:lnTo>
                <a:lnTo>
                  <a:pt x="44500" y="24420"/>
                </a:lnTo>
                <a:lnTo>
                  <a:pt x="44490" y="24420"/>
                </a:lnTo>
                <a:lnTo>
                  <a:pt x="44470" y="24410"/>
                </a:lnTo>
                <a:lnTo>
                  <a:pt x="44440" y="24410"/>
                </a:lnTo>
                <a:lnTo>
                  <a:pt x="44440" y="24370"/>
                </a:lnTo>
                <a:lnTo>
                  <a:pt x="44420" y="24380"/>
                </a:lnTo>
                <a:lnTo>
                  <a:pt x="44400" y="24370"/>
                </a:lnTo>
                <a:lnTo>
                  <a:pt x="44390" y="24380"/>
                </a:lnTo>
                <a:lnTo>
                  <a:pt x="44380" y="24380"/>
                </a:lnTo>
                <a:lnTo>
                  <a:pt x="44380" y="24340"/>
                </a:lnTo>
                <a:lnTo>
                  <a:pt x="44350" y="24350"/>
                </a:lnTo>
                <a:lnTo>
                  <a:pt x="44340" y="24340"/>
                </a:lnTo>
                <a:lnTo>
                  <a:pt x="44310" y="24340"/>
                </a:lnTo>
                <a:lnTo>
                  <a:pt x="44290" y="24310"/>
                </a:lnTo>
                <a:lnTo>
                  <a:pt x="44280" y="24330"/>
                </a:lnTo>
                <a:lnTo>
                  <a:pt x="44220" y="24450"/>
                </a:lnTo>
                <a:lnTo>
                  <a:pt x="44050" y="24750"/>
                </a:lnTo>
                <a:lnTo>
                  <a:pt x="44030" y="24790"/>
                </a:lnTo>
                <a:lnTo>
                  <a:pt x="44010" y="24840"/>
                </a:lnTo>
                <a:lnTo>
                  <a:pt x="43970" y="24910"/>
                </a:lnTo>
                <a:lnTo>
                  <a:pt x="43930" y="24930"/>
                </a:lnTo>
                <a:lnTo>
                  <a:pt x="43910" y="24950"/>
                </a:lnTo>
                <a:lnTo>
                  <a:pt x="43900" y="24970"/>
                </a:lnTo>
                <a:lnTo>
                  <a:pt x="43880" y="25000"/>
                </a:lnTo>
                <a:lnTo>
                  <a:pt x="43830" y="25060"/>
                </a:lnTo>
                <a:lnTo>
                  <a:pt x="43780" y="25080"/>
                </a:lnTo>
                <a:lnTo>
                  <a:pt x="43750" y="25100"/>
                </a:lnTo>
                <a:lnTo>
                  <a:pt x="43730" y="25140"/>
                </a:lnTo>
                <a:lnTo>
                  <a:pt x="43710" y="25240"/>
                </a:lnTo>
                <a:lnTo>
                  <a:pt x="43710" y="25250"/>
                </a:lnTo>
                <a:lnTo>
                  <a:pt x="43700" y="25270"/>
                </a:lnTo>
                <a:lnTo>
                  <a:pt x="43700" y="25360"/>
                </a:lnTo>
                <a:lnTo>
                  <a:pt x="43700" y="25590"/>
                </a:lnTo>
                <a:lnTo>
                  <a:pt x="43710" y="25600"/>
                </a:lnTo>
                <a:lnTo>
                  <a:pt x="43740" y="25630"/>
                </a:lnTo>
                <a:lnTo>
                  <a:pt x="43730" y="25700"/>
                </a:lnTo>
                <a:lnTo>
                  <a:pt x="43710" y="25710"/>
                </a:lnTo>
                <a:lnTo>
                  <a:pt x="43710" y="25720"/>
                </a:lnTo>
                <a:lnTo>
                  <a:pt x="43700" y="25740"/>
                </a:lnTo>
                <a:lnTo>
                  <a:pt x="43700" y="25750"/>
                </a:lnTo>
                <a:lnTo>
                  <a:pt x="43680" y="25760"/>
                </a:lnTo>
                <a:lnTo>
                  <a:pt x="43650" y="25820"/>
                </a:lnTo>
                <a:lnTo>
                  <a:pt x="43640" y="25830"/>
                </a:lnTo>
                <a:lnTo>
                  <a:pt x="43620" y="25850"/>
                </a:lnTo>
                <a:lnTo>
                  <a:pt x="43570" y="25940"/>
                </a:lnTo>
                <a:lnTo>
                  <a:pt x="43570" y="26030"/>
                </a:lnTo>
                <a:lnTo>
                  <a:pt x="43550" y="26100"/>
                </a:lnTo>
                <a:lnTo>
                  <a:pt x="43560" y="26150"/>
                </a:lnTo>
                <a:lnTo>
                  <a:pt x="43580" y="26230"/>
                </a:lnTo>
                <a:lnTo>
                  <a:pt x="43580" y="26530"/>
                </a:lnTo>
                <a:lnTo>
                  <a:pt x="43600" y="26700"/>
                </a:lnTo>
                <a:lnTo>
                  <a:pt x="43640" y="26820"/>
                </a:lnTo>
                <a:lnTo>
                  <a:pt x="43650" y="26850"/>
                </a:lnTo>
                <a:lnTo>
                  <a:pt x="43670" y="26880"/>
                </a:lnTo>
                <a:lnTo>
                  <a:pt x="43680" y="26920"/>
                </a:lnTo>
                <a:lnTo>
                  <a:pt x="43690" y="26950"/>
                </a:lnTo>
                <a:lnTo>
                  <a:pt x="43690" y="26980"/>
                </a:lnTo>
                <a:lnTo>
                  <a:pt x="43680" y="27010"/>
                </a:lnTo>
                <a:lnTo>
                  <a:pt x="43680" y="27030"/>
                </a:lnTo>
                <a:lnTo>
                  <a:pt x="43640" y="27080"/>
                </a:lnTo>
                <a:lnTo>
                  <a:pt x="43610" y="27130"/>
                </a:lnTo>
                <a:lnTo>
                  <a:pt x="43550" y="27200"/>
                </a:lnTo>
                <a:lnTo>
                  <a:pt x="43410" y="27370"/>
                </a:lnTo>
                <a:lnTo>
                  <a:pt x="43350" y="27460"/>
                </a:lnTo>
                <a:lnTo>
                  <a:pt x="43340" y="27490"/>
                </a:lnTo>
                <a:lnTo>
                  <a:pt x="43340" y="27530"/>
                </a:lnTo>
                <a:lnTo>
                  <a:pt x="43340" y="27560"/>
                </a:lnTo>
                <a:lnTo>
                  <a:pt x="43360" y="27600"/>
                </a:lnTo>
                <a:lnTo>
                  <a:pt x="43370" y="27630"/>
                </a:lnTo>
                <a:lnTo>
                  <a:pt x="43380" y="27640"/>
                </a:lnTo>
                <a:lnTo>
                  <a:pt x="43380" y="27650"/>
                </a:lnTo>
                <a:lnTo>
                  <a:pt x="43350" y="27750"/>
                </a:lnTo>
                <a:lnTo>
                  <a:pt x="43330" y="27800"/>
                </a:lnTo>
                <a:lnTo>
                  <a:pt x="43320" y="27810"/>
                </a:lnTo>
                <a:lnTo>
                  <a:pt x="43300" y="27830"/>
                </a:lnTo>
                <a:lnTo>
                  <a:pt x="43280" y="27840"/>
                </a:lnTo>
                <a:lnTo>
                  <a:pt x="43270" y="27850"/>
                </a:lnTo>
                <a:lnTo>
                  <a:pt x="43260" y="27870"/>
                </a:lnTo>
                <a:lnTo>
                  <a:pt x="43250" y="27880"/>
                </a:lnTo>
                <a:lnTo>
                  <a:pt x="43230" y="28000"/>
                </a:lnTo>
                <a:lnTo>
                  <a:pt x="43210" y="28030"/>
                </a:lnTo>
                <a:lnTo>
                  <a:pt x="43170" y="28080"/>
                </a:lnTo>
                <a:lnTo>
                  <a:pt x="43150" y="28090"/>
                </a:lnTo>
                <a:lnTo>
                  <a:pt x="43130" y="28100"/>
                </a:lnTo>
                <a:lnTo>
                  <a:pt x="43110" y="28120"/>
                </a:lnTo>
                <a:lnTo>
                  <a:pt x="43080" y="28140"/>
                </a:lnTo>
                <a:lnTo>
                  <a:pt x="43070" y="28160"/>
                </a:lnTo>
                <a:lnTo>
                  <a:pt x="43080" y="28200"/>
                </a:lnTo>
                <a:lnTo>
                  <a:pt x="43060" y="28250"/>
                </a:lnTo>
                <a:lnTo>
                  <a:pt x="43080" y="28300"/>
                </a:lnTo>
                <a:lnTo>
                  <a:pt x="43050" y="28400"/>
                </a:lnTo>
                <a:lnTo>
                  <a:pt x="43080" y="28420"/>
                </a:lnTo>
                <a:lnTo>
                  <a:pt x="43090" y="28420"/>
                </a:lnTo>
                <a:lnTo>
                  <a:pt x="43130" y="28430"/>
                </a:lnTo>
                <a:lnTo>
                  <a:pt x="43260" y="28480"/>
                </a:lnTo>
                <a:lnTo>
                  <a:pt x="43330" y="28530"/>
                </a:lnTo>
                <a:lnTo>
                  <a:pt x="43350" y="28620"/>
                </a:lnTo>
                <a:lnTo>
                  <a:pt x="43370" y="28650"/>
                </a:lnTo>
                <a:lnTo>
                  <a:pt x="43390" y="28660"/>
                </a:lnTo>
                <a:lnTo>
                  <a:pt x="43410" y="28680"/>
                </a:lnTo>
                <a:lnTo>
                  <a:pt x="43420" y="28690"/>
                </a:lnTo>
                <a:lnTo>
                  <a:pt x="43430" y="28700"/>
                </a:lnTo>
                <a:lnTo>
                  <a:pt x="43440" y="28720"/>
                </a:lnTo>
                <a:lnTo>
                  <a:pt x="43450" y="28720"/>
                </a:lnTo>
                <a:lnTo>
                  <a:pt x="43450" y="28730"/>
                </a:lnTo>
                <a:lnTo>
                  <a:pt x="43450" y="28740"/>
                </a:lnTo>
                <a:lnTo>
                  <a:pt x="43510" y="28780"/>
                </a:lnTo>
                <a:lnTo>
                  <a:pt x="43510" y="28790"/>
                </a:lnTo>
                <a:lnTo>
                  <a:pt x="43540" y="28800"/>
                </a:lnTo>
                <a:lnTo>
                  <a:pt x="43600" y="28880"/>
                </a:lnTo>
                <a:lnTo>
                  <a:pt x="43620" y="28900"/>
                </a:lnTo>
                <a:lnTo>
                  <a:pt x="43660" y="28940"/>
                </a:lnTo>
                <a:lnTo>
                  <a:pt x="43670" y="28970"/>
                </a:lnTo>
                <a:lnTo>
                  <a:pt x="43670" y="28980"/>
                </a:lnTo>
                <a:lnTo>
                  <a:pt x="43690" y="29000"/>
                </a:lnTo>
                <a:lnTo>
                  <a:pt x="43770" y="29040"/>
                </a:lnTo>
                <a:lnTo>
                  <a:pt x="43820" y="29130"/>
                </a:lnTo>
                <a:lnTo>
                  <a:pt x="43870" y="29230"/>
                </a:lnTo>
                <a:lnTo>
                  <a:pt x="44000" y="29350"/>
                </a:lnTo>
                <a:lnTo>
                  <a:pt x="44060" y="29400"/>
                </a:lnTo>
                <a:lnTo>
                  <a:pt x="44100" y="29420"/>
                </a:lnTo>
                <a:lnTo>
                  <a:pt x="44110" y="29430"/>
                </a:lnTo>
                <a:lnTo>
                  <a:pt x="44140" y="29440"/>
                </a:lnTo>
                <a:lnTo>
                  <a:pt x="44170" y="29450"/>
                </a:lnTo>
                <a:lnTo>
                  <a:pt x="44250" y="29460"/>
                </a:lnTo>
                <a:lnTo>
                  <a:pt x="44280" y="29470"/>
                </a:lnTo>
                <a:lnTo>
                  <a:pt x="44330" y="29500"/>
                </a:lnTo>
                <a:lnTo>
                  <a:pt x="44360" y="29510"/>
                </a:lnTo>
                <a:lnTo>
                  <a:pt x="44380" y="29530"/>
                </a:lnTo>
                <a:lnTo>
                  <a:pt x="44390" y="29560"/>
                </a:lnTo>
                <a:lnTo>
                  <a:pt x="44390" y="29590"/>
                </a:lnTo>
                <a:lnTo>
                  <a:pt x="44390" y="29610"/>
                </a:lnTo>
                <a:lnTo>
                  <a:pt x="44390" y="29630"/>
                </a:lnTo>
                <a:lnTo>
                  <a:pt x="44370" y="29660"/>
                </a:lnTo>
                <a:lnTo>
                  <a:pt x="44360" y="29690"/>
                </a:lnTo>
                <a:lnTo>
                  <a:pt x="44330" y="29720"/>
                </a:lnTo>
                <a:lnTo>
                  <a:pt x="44290" y="29740"/>
                </a:lnTo>
                <a:lnTo>
                  <a:pt x="44250" y="29760"/>
                </a:lnTo>
                <a:lnTo>
                  <a:pt x="44200" y="29780"/>
                </a:lnTo>
                <a:lnTo>
                  <a:pt x="44150" y="29820"/>
                </a:lnTo>
                <a:lnTo>
                  <a:pt x="44110" y="29850"/>
                </a:lnTo>
                <a:lnTo>
                  <a:pt x="44060" y="29880"/>
                </a:lnTo>
                <a:lnTo>
                  <a:pt x="44020" y="29900"/>
                </a:lnTo>
                <a:lnTo>
                  <a:pt x="43980" y="29930"/>
                </a:lnTo>
                <a:lnTo>
                  <a:pt x="43950" y="29950"/>
                </a:lnTo>
                <a:lnTo>
                  <a:pt x="43910" y="29970"/>
                </a:lnTo>
                <a:lnTo>
                  <a:pt x="43890" y="29990"/>
                </a:lnTo>
                <a:lnTo>
                  <a:pt x="43860" y="30020"/>
                </a:lnTo>
                <a:lnTo>
                  <a:pt x="43850" y="30050"/>
                </a:lnTo>
                <a:lnTo>
                  <a:pt x="43850" y="30070"/>
                </a:lnTo>
                <a:lnTo>
                  <a:pt x="43850" y="30100"/>
                </a:lnTo>
                <a:lnTo>
                  <a:pt x="43860" y="30120"/>
                </a:lnTo>
                <a:lnTo>
                  <a:pt x="43870" y="30150"/>
                </a:lnTo>
                <a:lnTo>
                  <a:pt x="43890" y="30160"/>
                </a:lnTo>
                <a:lnTo>
                  <a:pt x="43940" y="30170"/>
                </a:lnTo>
                <a:lnTo>
                  <a:pt x="44000" y="30160"/>
                </a:lnTo>
                <a:lnTo>
                  <a:pt x="44050" y="30160"/>
                </a:lnTo>
                <a:lnTo>
                  <a:pt x="44100" y="30170"/>
                </a:lnTo>
                <a:lnTo>
                  <a:pt x="44160" y="30170"/>
                </a:lnTo>
                <a:lnTo>
                  <a:pt x="44200" y="30180"/>
                </a:lnTo>
                <a:lnTo>
                  <a:pt x="44250" y="30180"/>
                </a:lnTo>
                <a:lnTo>
                  <a:pt x="44320" y="30200"/>
                </a:lnTo>
                <a:lnTo>
                  <a:pt x="44340" y="30210"/>
                </a:lnTo>
                <a:lnTo>
                  <a:pt x="44390" y="30280"/>
                </a:lnTo>
                <a:lnTo>
                  <a:pt x="44370" y="30310"/>
                </a:lnTo>
                <a:lnTo>
                  <a:pt x="44340" y="30350"/>
                </a:lnTo>
                <a:lnTo>
                  <a:pt x="44280" y="30440"/>
                </a:lnTo>
                <a:lnTo>
                  <a:pt x="44260" y="30490"/>
                </a:lnTo>
                <a:lnTo>
                  <a:pt x="44160" y="30490"/>
                </a:lnTo>
                <a:lnTo>
                  <a:pt x="44070" y="30500"/>
                </a:lnTo>
                <a:lnTo>
                  <a:pt x="43990" y="30520"/>
                </a:lnTo>
                <a:lnTo>
                  <a:pt x="43940" y="30520"/>
                </a:lnTo>
                <a:lnTo>
                  <a:pt x="43900" y="30530"/>
                </a:lnTo>
                <a:lnTo>
                  <a:pt x="43860" y="30540"/>
                </a:lnTo>
                <a:lnTo>
                  <a:pt x="43820" y="30550"/>
                </a:lnTo>
                <a:lnTo>
                  <a:pt x="43810" y="30530"/>
                </a:lnTo>
                <a:lnTo>
                  <a:pt x="43800" y="30530"/>
                </a:lnTo>
                <a:lnTo>
                  <a:pt x="43790" y="30530"/>
                </a:lnTo>
                <a:lnTo>
                  <a:pt x="43780" y="30530"/>
                </a:lnTo>
                <a:lnTo>
                  <a:pt x="43760" y="30540"/>
                </a:lnTo>
                <a:lnTo>
                  <a:pt x="43720" y="30560"/>
                </a:lnTo>
                <a:lnTo>
                  <a:pt x="43670" y="30620"/>
                </a:lnTo>
                <a:lnTo>
                  <a:pt x="43610" y="30630"/>
                </a:lnTo>
                <a:lnTo>
                  <a:pt x="43550" y="30680"/>
                </a:lnTo>
                <a:lnTo>
                  <a:pt x="43520" y="30690"/>
                </a:lnTo>
                <a:lnTo>
                  <a:pt x="43490" y="30700"/>
                </a:lnTo>
                <a:lnTo>
                  <a:pt x="43460" y="30720"/>
                </a:lnTo>
                <a:lnTo>
                  <a:pt x="43430" y="30760"/>
                </a:lnTo>
                <a:lnTo>
                  <a:pt x="43300" y="30840"/>
                </a:lnTo>
                <a:lnTo>
                  <a:pt x="43290" y="30860"/>
                </a:lnTo>
                <a:lnTo>
                  <a:pt x="43280" y="30890"/>
                </a:lnTo>
                <a:lnTo>
                  <a:pt x="43270" y="30930"/>
                </a:lnTo>
                <a:lnTo>
                  <a:pt x="43260" y="30970"/>
                </a:lnTo>
                <a:lnTo>
                  <a:pt x="43250" y="31000"/>
                </a:lnTo>
                <a:lnTo>
                  <a:pt x="43250" y="31030"/>
                </a:lnTo>
                <a:lnTo>
                  <a:pt x="43250" y="31050"/>
                </a:lnTo>
                <a:lnTo>
                  <a:pt x="43240" y="31090"/>
                </a:lnTo>
                <a:lnTo>
                  <a:pt x="43240" y="31120"/>
                </a:lnTo>
                <a:lnTo>
                  <a:pt x="43240" y="31140"/>
                </a:lnTo>
                <a:lnTo>
                  <a:pt x="43250" y="31170"/>
                </a:lnTo>
                <a:lnTo>
                  <a:pt x="43250" y="31230"/>
                </a:lnTo>
                <a:lnTo>
                  <a:pt x="43260" y="31260"/>
                </a:lnTo>
                <a:lnTo>
                  <a:pt x="43260" y="31280"/>
                </a:lnTo>
                <a:lnTo>
                  <a:pt x="43270" y="31310"/>
                </a:lnTo>
                <a:lnTo>
                  <a:pt x="43280" y="31340"/>
                </a:lnTo>
                <a:lnTo>
                  <a:pt x="43260" y="31380"/>
                </a:lnTo>
                <a:lnTo>
                  <a:pt x="43220" y="31350"/>
                </a:lnTo>
                <a:lnTo>
                  <a:pt x="43220" y="31340"/>
                </a:lnTo>
                <a:lnTo>
                  <a:pt x="43200" y="31340"/>
                </a:lnTo>
                <a:lnTo>
                  <a:pt x="43200" y="31330"/>
                </a:lnTo>
                <a:lnTo>
                  <a:pt x="43180" y="31340"/>
                </a:lnTo>
                <a:lnTo>
                  <a:pt x="43150" y="31370"/>
                </a:lnTo>
                <a:lnTo>
                  <a:pt x="43120" y="31400"/>
                </a:lnTo>
                <a:lnTo>
                  <a:pt x="43090" y="31430"/>
                </a:lnTo>
                <a:lnTo>
                  <a:pt x="43050" y="31430"/>
                </a:lnTo>
                <a:lnTo>
                  <a:pt x="43020" y="31420"/>
                </a:lnTo>
                <a:lnTo>
                  <a:pt x="42990" y="31400"/>
                </a:lnTo>
                <a:lnTo>
                  <a:pt x="42940" y="31360"/>
                </a:lnTo>
                <a:lnTo>
                  <a:pt x="42920" y="31350"/>
                </a:lnTo>
                <a:lnTo>
                  <a:pt x="42910" y="31370"/>
                </a:lnTo>
                <a:lnTo>
                  <a:pt x="42870" y="31390"/>
                </a:lnTo>
                <a:lnTo>
                  <a:pt x="42850" y="31420"/>
                </a:lnTo>
                <a:lnTo>
                  <a:pt x="42850" y="31430"/>
                </a:lnTo>
                <a:lnTo>
                  <a:pt x="42840" y="31470"/>
                </a:lnTo>
                <a:lnTo>
                  <a:pt x="42820" y="31490"/>
                </a:lnTo>
                <a:lnTo>
                  <a:pt x="42810" y="31500"/>
                </a:lnTo>
                <a:lnTo>
                  <a:pt x="42770" y="31490"/>
                </a:lnTo>
                <a:lnTo>
                  <a:pt x="42750" y="31490"/>
                </a:lnTo>
                <a:lnTo>
                  <a:pt x="42740" y="31480"/>
                </a:lnTo>
                <a:lnTo>
                  <a:pt x="42720" y="31460"/>
                </a:lnTo>
                <a:lnTo>
                  <a:pt x="42710" y="31380"/>
                </a:lnTo>
                <a:lnTo>
                  <a:pt x="42710" y="31370"/>
                </a:lnTo>
                <a:lnTo>
                  <a:pt x="42710" y="31350"/>
                </a:lnTo>
                <a:lnTo>
                  <a:pt x="42710" y="31340"/>
                </a:lnTo>
                <a:lnTo>
                  <a:pt x="42700" y="31330"/>
                </a:lnTo>
                <a:lnTo>
                  <a:pt x="42690" y="31330"/>
                </a:lnTo>
                <a:lnTo>
                  <a:pt x="42690" y="31300"/>
                </a:lnTo>
                <a:lnTo>
                  <a:pt x="42670" y="31270"/>
                </a:lnTo>
                <a:lnTo>
                  <a:pt x="42660" y="31250"/>
                </a:lnTo>
                <a:lnTo>
                  <a:pt x="42630" y="31240"/>
                </a:lnTo>
                <a:lnTo>
                  <a:pt x="42590" y="31190"/>
                </a:lnTo>
                <a:lnTo>
                  <a:pt x="42580" y="31180"/>
                </a:lnTo>
                <a:lnTo>
                  <a:pt x="42560" y="31150"/>
                </a:lnTo>
                <a:lnTo>
                  <a:pt x="42550" y="31100"/>
                </a:lnTo>
                <a:lnTo>
                  <a:pt x="42560" y="31050"/>
                </a:lnTo>
                <a:lnTo>
                  <a:pt x="42570" y="31030"/>
                </a:lnTo>
                <a:lnTo>
                  <a:pt x="42590" y="31000"/>
                </a:lnTo>
                <a:lnTo>
                  <a:pt x="42630" y="30930"/>
                </a:lnTo>
                <a:lnTo>
                  <a:pt x="42630" y="30890"/>
                </a:lnTo>
                <a:lnTo>
                  <a:pt x="42640" y="30860"/>
                </a:lnTo>
                <a:lnTo>
                  <a:pt x="42640" y="30830"/>
                </a:lnTo>
                <a:lnTo>
                  <a:pt x="42630" y="30820"/>
                </a:lnTo>
                <a:lnTo>
                  <a:pt x="42590" y="30770"/>
                </a:lnTo>
                <a:lnTo>
                  <a:pt x="42570" y="30760"/>
                </a:lnTo>
                <a:lnTo>
                  <a:pt x="42540" y="30760"/>
                </a:lnTo>
                <a:lnTo>
                  <a:pt x="42490" y="30780"/>
                </a:lnTo>
                <a:lnTo>
                  <a:pt x="42480" y="30790"/>
                </a:lnTo>
                <a:lnTo>
                  <a:pt x="42470" y="30790"/>
                </a:lnTo>
                <a:lnTo>
                  <a:pt x="42440" y="30780"/>
                </a:lnTo>
                <a:lnTo>
                  <a:pt x="42420" y="30780"/>
                </a:lnTo>
                <a:lnTo>
                  <a:pt x="42330" y="30750"/>
                </a:lnTo>
                <a:lnTo>
                  <a:pt x="42300" y="30750"/>
                </a:lnTo>
                <a:lnTo>
                  <a:pt x="42280" y="30760"/>
                </a:lnTo>
                <a:lnTo>
                  <a:pt x="42260" y="30770"/>
                </a:lnTo>
                <a:lnTo>
                  <a:pt x="42250" y="30780"/>
                </a:lnTo>
                <a:lnTo>
                  <a:pt x="42240" y="30780"/>
                </a:lnTo>
                <a:lnTo>
                  <a:pt x="42200" y="30770"/>
                </a:lnTo>
                <a:lnTo>
                  <a:pt x="42060" y="30790"/>
                </a:lnTo>
                <a:lnTo>
                  <a:pt x="42020" y="30800"/>
                </a:lnTo>
                <a:lnTo>
                  <a:pt x="42010" y="30800"/>
                </a:lnTo>
                <a:lnTo>
                  <a:pt x="41990" y="30820"/>
                </a:lnTo>
                <a:lnTo>
                  <a:pt x="41980" y="30850"/>
                </a:lnTo>
                <a:lnTo>
                  <a:pt x="41980" y="30870"/>
                </a:lnTo>
                <a:lnTo>
                  <a:pt x="41990" y="30890"/>
                </a:lnTo>
                <a:lnTo>
                  <a:pt x="42010" y="30890"/>
                </a:lnTo>
                <a:lnTo>
                  <a:pt x="42020" y="30880"/>
                </a:lnTo>
                <a:lnTo>
                  <a:pt x="42030" y="30870"/>
                </a:lnTo>
                <a:lnTo>
                  <a:pt x="42040" y="30880"/>
                </a:lnTo>
                <a:lnTo>
                  <a:pt x="42050" y="30890"/>
                </a:lnTo>
                <a:lnTo>
                  <a:pt x="42080" y="30900"/>
                </a:lnTo>
                <a:lnTo>
                  <a:pt x="42090" y="30920"/>
                </a:lnTo>
                <a:lnTo>
                  <a:pt x="42080" y="30990"/>
                </a:lnTo>
                <a:lnTo>
                  <a:pt x="42040" y="31010"/>
                </a:lnTo>
                <a:lnTo>
                  <a:pt x="42000" y="31010"/>
                </a:lnTo>
                <a:lnTo>
                  <a:pt x="41980" y="31000"/>
                </a:lnTo>
                <a:lnTo>
                  <a:pt x="41970" y="30990"/>
                </a:lnTo>
                <a:lnTo>
                  <a:pt x="41880" y="30900"/>
                </a:lnTo>
                <a:lnTo>
                  <a:pt x="41870" y="30900"/>
                </a:lnTo>
                <a:lnTo>
                  <a:pt x="41830" y="30890"/>
                </a:lnTo>
                <a:lnTo>
                  <a:pt x="41760" y="30910"/>
                </a:lnTo>
                <a:lnTo>
                  <a:pt x="41740" y="30910"/>
                </a:lnTo>
                <a:lnTo>
                  <a:pt x="41720" y="30890"/>
                </a:lnTo>
                <a:lnTo>
                  <a:pt x="41710" y="30880"/>
                </a:lnTo>
                <a:lnTo>
                  <a:pt x="41700" y="30860"/>
                </a:lnTo>
                <a:lnTo>
                  <a:pt x="41690" y="30830"/>
                </a:lnTo>
                <a:lnTo>
                  <a:pt x="41680" y="30780"/>
                </a:lnTo>
                <a:lnTo>
                  <a:pt x="41660" y="30750"/>
                </a:lnTo>
                <a:lnTo>
                  <a:pt x="41640" y="30730"/>
                </a:lnTo>
                <a:lnTo>
                  <a:pt x="41620" y="30710"/>
                </a:lnTo>
                <a:lnTo>
                  <a:pt x="41610" y="30710"/>
                </a:lnTo>
                <a:lnTo>
                  <a:pt x="41590" y="30700"/>
                </a:lnTo>
                <a:lnTo>
                  <a:pt x="41540" y="30700"/>
                </a:lnTo>
                <a:lnTo>
                  <a:pt x="41500" y="30700"/>
                </a:lnTo>
                <a:lnTo>
                  <a:pt x="41470" y="30690"/>
                </a:lnTo>
                <a:lnTo>
                  <a:pt x="41440" y="30690"/>
                </a:lnTo>
                <a:lnTo>
                  <a:pt x="41430" y="30690"/>
                </a:lnTo>
                <a:lnTo>
                  <a:pt x="41390" y="30670"/>
                </a:lnTo>
                <a:lnTo>
                  <a:pt x="41370" y="30680"/>
                </a:lnTo>
                <a:lnTo>
                  <a:pt x="41320" y="30710"/>
                </a:lnTo>
                <a:lnTo>
                  <a:pt x="41280" y="30710"/>
                </a:lnTo>
                <a:lnTo>
                  <a:pt x="41260" y="30700"/>
                </a:lnTo>
                <a:lnTo>
                  <a:pt x="41250" y="30670"/>
                </a:lnTo>
                <a:lnTo>
                  <a:pt x="41250" y="30660"/>
                </a:lnTo>
                <a:lnTo>
                  <a:pt x="41230" y="30650"/>
                </a:lnTo>
                <a:lnTo>
                  <a:pt x="41220" y="30650"/>
                </a:lnTo>
                <a:lnTo>
                  <a:pt x="41200" y="30640"/>
                </a:lnTo>
                <a:lnTo>
                  <a:pt x="41190" y="30630"/>
                </a:lnTo>
                <a:lnTo>
                  <a:pt x="41150" y="30640"/>
                </a:lnTo>
                <a:lnTo>
                  <a:pt x="41120" y="30620"/>
                </a:lnTo>
                <a:lnTo>
                  <a:pt x="41080" y="30630"/>
                </a:lnTo>
                <a:lnTo>
                  <a:pt x="41010" y="30650"/>
                </a:lnTo>
                <a:lnTo>
                  <a:pt x="41000" y="30650"/>
                </a:lnTo>
                <a:lnTo>
                  <a:pt x="40930" y="30770"/>
                </a:lnTo>
                <a:lnTo>
                  <a:pt x="40860" y="30760"/>
                </a:lnTo>
                <a:lnTo>
                  <a:pt x="40820" y="30790"/>
                </a:lnTo>
                <a:lnTo>
                  <a:pt x="40810" y="30810"/>
                </a:lnTo>
                <a:lnTo>
                  <a:pt x="40810" y="30820"/>
                </a:lnTo>
                <a:lnTo>
                  <a:pt x="40810" y="30840"/>
                </a:lnTo>
                <a:lnTo>
                  <a:pt x="40820" y="30850"/>
                </a:lnTo>
                <a:lnTo>
                  <a:pt x="40830" y="30850"/>
                </a:lnTo>
                <a:lnTo>
                  <a:pt x="40850" y="30840"/>
                </a:lnTo>
                <a:lnTo>
                  <a:pt x="40870" y="30840"/>
                </a:lnTo>
                <a:lnTo>
                  <a:pt x="40800" y="30980"/>
                </a:lnTo>
                <a:lnTo>
                  <a:pt x="40840" y="31000"/>
                </a:lnTo>
                <a:lnTo>
                  <a:pt x="40900" y="31040"/>
                </a:lnTo>
                <a:lnTo>
                  <a:pt x="40950" y="31030"/>
                </a:lnTo>
                <a:lnTo>
                  <a:pt x="40970" y="31050"/>
                </a:lnTo>
                <a:lnTo>
                  <a:pt x="40970" y="31070"/>
                </a:lnTo>
                <a:lnTo>
                  <a:pt x="40970" y="31080"/>
                </a:lnTo>
                <a:lnTo>
                  <a:pt x="40980" y="31120"/>
                </a:lnTo>
                <a:lnTo>
                  <a:pt x="41000" y="31140"/>
                </a:lnTo>
                <a:lnTo>
                  <a:pt x="41020" y="31140"/>
                </a:lnTo>
                <a:lnTo>
                  <a:pt x="41030" y="31140"/>
                </a:lnTo>
                <a:lnTo>
                  <a:pt x="41050" y="31140"/>
                </a:lnTo>
                <a:lnTo>
                  <a:pt x="41090" y="31080"/>
                </a:lnTo>
                <a:lnTo>
                  <a:pt x="41090" y="31070"/>
                </a:lnTo>
                <a:lnTo>
                  <a:pt x="41100" y="31070"/>
                </a:lnTo>
                <a:lnTo>
                  <a:pt x="41110" y="31090"/>
                </a:lnTo>
                <a:lnTo>
                  <a:pt x="41130" y="31140"/>
                </a:lnTo>
                <a:lnTo>
                  <a:pt x="41140" y="31170"/>
                </a:lnTo>
                <a:lnTo>
                  <a:pt x="41160" y="31170"/>
                </a:lnTo>
                <a:lnTo>
                  <a:pt x="41170" y="31160"/>
                </a:lnTo>
                <a:lnTo>
                  <a:pt x="41180" y="31160"/>
                </a:lnTo>
                <a:lnTo>
                  <a:pt x="41210" y="31090"/>
                </a:lnTo>
                <a:lnTo>
                  <a:pt x="41220" y="31100"/>
                </a:lnTo>
                <a:lnTo>
                  <a:pt x="41230" y="31100"/>
                </a:lnTo>
                <a:lnTo>
                  <a:pt x="41240" y="31150"/>
                </a:lnTo>
                <a:lnTo>
                  <a:pt x="41250" y="31160"/>
                </a:lnTo>
                <a:lnTo>
                  <a:pt x="41250" y="31170"/>
                </a:lnTo>
                <a:lnTo>
                  <a:pt x="41260" y="31210"/>
                </a:lnTo>
                <a:lnTo>
                  <a:pt x="41270" y="31230"/>
                </a:lnTo>
                <a:lnTo>
                  <a:pt x="41290" y="31260"/>
                </a:lnTo>
                <a:lnTo>
                  <a:pt x="41310" y="31280"/>
                </a:lnTo>
                <a:lnTo>
                  <a:pt x="41300" y="31310"/>
                </a:lnTo>
                <a:lnTo>
                  <a:pt x="41280" y="31340"/>
                </a:lnTo>
                <a:lnTo>
                  <a:pt x="41280" y="31360"/>
                </a:lnTo>
                <a:lnTo>
                  <a:pt x="41290" y="31370"/>
                </a:lnTo>
                <a:lnTo>
                  <a:pt x="41280" y="31410"/>
                </a:lnTo>
                <a:lnTo>
                  <a:pt x="41290" y="31420"/>
                </a:lnTo>
                <a:lnTo>
                  <a:pt x="41300" y="31420"/>
                </a:lnTo>
                <a:lnTo>
                  <a:pt x="41330" y="31420"/>
                </a:lnTo>
                <a:lnTo>
                  <a:pt x="41360" y="31430"/>
                </a:lnTo>
                <a:lnTo>
                  <a:pt x="41380" y="31490"/>
                </a:lnTo>
                <a:lnTo>
                  <a:pt x="41390" y="31500"/>
                </a:lnTo>
                <a:lnTo>
                  <a:pt x="41450" y="31500"/>
                </a:lnTo>
                <a:lnTo>
                  <a:pt x="41480" y="31540"/>
                </a:lnTo>
                <a:lnTo>
                  <a:pt x="41490" y="31540"/>
                </a:lnTo>
                <a:lnTo>
                  <a:pt x="41520" y="31510"/>
                </a:lnTo>
                <a:lnTo>
                  <a:pt x="41520" y="31500"/>
                </a:lnTo>
                <a:lnTo>
                  <a:pt x="41540" y="31510"/>
                </a:lnTo>
                <a:lnTo>
                  <a:pt x="41570" y="31560"/>
                </a:lnTo>
                <a:lnTo>
                  <a:pt x="41580" y="31580"/>
                </a:lnTo>
                <a:lnTo>
                  <a:pt x="41580" y="31590"/>
                </a:lnTo>
                <a:lnTo>
                  <a:pt x="41600" y="31600"/>
                </a:lnTo>
                <a:lnTo>
                  <a:pt x="41610" y="31600"/>
                </a:lnTo>
                <a:lnTo>
                  <a:pt x="41620" y="31600"/>
                </a:lnTo>
                <a:lnTo>
                  <a:pt x="41620" y="31610"/>
                </a:lnTo>
                <a:lnTo>
                  <a:pt x="41620" y="31620"/>
                </a:lnTo>
                <a:lnTo>
                  <a:pt x="41640" y="31640"/>
                </a:lnTo>
                <a:lnTo>
                  <a:pt x="41700" y="31670"/>
                </a:lnTo>
                <a:lnTo>
                  <a:pt x="41720" y="31680"/>
                </a:lnTo>
                <a:lnTo>
                  <a:pt x="41770" y="31650"/>
                </a:lnTo>
                <a:lnTo>
                  <a:pt x="41790" y="31650"/>
                </a:lnTo>
                <a:lnTo>
                  <a:pt x="41820" y="31670"/>
                </a:lnTo>
                <a:lnTo>
                  <a:pt x="41830" y="31670"/>
                </a:lnTo>
                <a:lnTo>
                  <a:pt x="41840" y="31670"/>
                </a:lnTo>
                <a:lnTo>
                  <a:pt x="41850" y="31670"/>
                </a:lnTo>
                <a:lnTo>
                  <a:pt x="41880" y="31650"/>
                </a:lnTo>
                <a:lnTo>
                  <a:pt x="41890" y="31650"/>
                </a:lnTo>
                <a:lnTo>
                  <a:pt x="41900" y="31680"/>
                </a:lnTo>
                <a:lnTo>
                  <a:pt x="41910" y="31740"/>
                </a:lnTo>
                <a:lnTo>
                  <a:pt x="41940" y="31760"/>
                </a:lnTo>
                <a:lnTo>
                  <a:pt x="41970" y="31780"/>
                </a:lnTo>
                <a:lnTo>
                  <a:pt x="41960" y="31800"/>
                </a:lnTo>
                <a:lnTo>
                  <a:pt x="41950" y="31810"/>
                </a:lnTo>
                <a:lnTo>
                  <a:pt x="41950" y="31820"/>
                </a:lnTo>
                <a:lnTo>
                  <a:pt x="41980" y="31850"/>
                </a:lnTo>
                <a:lnTo>
                  <a:pt x="41980" y="31860"/>
                </a:lnTo>
                <a:lnTo>
                  <a:pt x="41980" y="31900"/>
                </a:lnTo>
                <a:lnTo>
                  <a:pt x="41980" y="31920"/>
                </a:lnTo>
                <a:lnTo>
                  <a:pt x="42010" y="31940"/>
                </a:lnTo>
                <a:lnTo>
                  <a:pt x="42060" y="31970"/>
                </a:lnTo>
                <a:lnTo>
                  <a:pt x="42160" y="32060"/>
                </a:lnTo>
                <a:lnTo>
                  <a:pt x="42170" y="32140"/>
                </a:lnTo>
                <a:lnTo>
                  <a:pt x="42150" y="32170"/>
                </a:lnTo>
                <a:lnTo>
                  <a:pt x="42150" y="32180"/>
                </a:lnTo>
                <a:lnTo>
                  <a:pt x="42120" y="32280"/>
                </a:lnTo>
                <a:lnTo>
                  <a:pt x="42100" y="32300"/>
                </a:lnTo>
                <a:lnTo>
                  <a:pt x="42090" y="32300"/>
                </a:lnTo>
                <a:lnTo>
                  <a:pt x="42090" y="32310"/>
                </a:lnTo>
                <a:lnTo>
                  <a:pt x="42100" y="32350"/>
                </a:lnTo>
                <a:lnTo>
                  <a:pt x="42100" y="32370"/>
                </a:lnTo>
                <a:lnTo>
                  <a:pt x="42090" y="32410"/>
                </a:lnTo>
                <a:lnTo>
                  <a:pt x="42100" y="32440"/>
                </a:lnTo>
                <a:lnTo>
                  <a:pt x="42110" y="32480"/>
                </a:lnTo>
                <a:lnTo>
                  <a:pt x="42130" y="32490"/>
                </a:lnTo>
                <a:lnTo>
                  <a:pt x="42170" y="32470"/>
                </a:lnTo>
                <a:lnTo>
                  <a:pt x="42170" y="32480"/>
                </a:lnTo>
                <a:lnTo>
                  <a:pt x="42190" y="32500"/>
                </a:lnTo>
                <a:lnTo>
                  <a:pt x="42220" y="32510"/>
                </a:lnTo>
                <a:lnTo>
                  <a:pt x="42220" y="32520"/>
                </a:lnTo>
                <a:lnTo>
                  <a:pt x="42220" y="32530"/>
                </a:lnTo>
                <a:lnTo>
                  <a:pt x="42220" y="32540"/>
                </a:lnTo>
                <a:lnTo>
                  <a:pt x="42210" y="32550"/>
                </a:lnTo>
                <a:lnTo>
                  <a:pt x="42220" y="32570"/>
                </a:lnTo>
                <a:lnTo>
                  <a:pt x="42220" y="32600"/>
                </a:lnTo>
                <a:lnTo>
                  <a:pt x="42230" y="32620"/>
                </a:lnTo>
                <a:lnTo>
                  <a:pt x="42260" y="32640"/>
                </a:lnTo>
                <a:lnTo>
                  <a:pt x="42320" y="32670"/>
                </a:lnTo>
                <a:lnTo>
                  <a:pt x="42340" y="32700"/>
                </a:lnTo>
                <a:lnTo>
                  <a:pt x="42360" y="32700"/>
                </a:lnTo>
                <a:lnTo>
                  <a:pt x="42380" y="32710"/>
                </a:lnTo>
                <a:lnTo>
                  <a:pt x="42370" y="32750"/>
                </a:lnTo>
                <a:lnTo>
                  <a:pt x="42380" y="32770"/>
                </a:lnTo>
                <a:lnTo>
                  <a:pt x="42390" y="32780"/>
                </a:lnTo>
                <a:lnTo>
                  <a:pt x="42420" y="32800"/>
                </a:lnTo>
                <a:lnTo>
                  <a:pt x="42420" y="32810"/>
                </a:lnTo>
                <a:lnTo>
                  <a:pt x="42410" y="32820"/>
                </a:lnTo>
                <a:lnTo>
                  <a:pt x="42390" y="32840"/>
                </a:lnTo>
                <a:lnTo>
                  <a:pt x="42390" y="32850"/>
                </a:lnTo>
                <a:lnTo>
                  <a:pt x="42390" y="32860"/>
                </a:lnTo>
                <a:lnTo>
                  <a:pt x="42430" y="32890"/>
                </a:lnTo>
                <a:lnTo>
                  <a:pt x="42460" y="32920"/>
                </a:lnTo>
                <a:lnTo>
                  <a:pt x="42470" y="32930"/>
                </a:lnTo>
                <a:lnTo>
                  <a:pt x="42480" y="32940"/>
                </a:lnTo>
                <a:lnTo>
                  <a:pt x="42470" y="32970"/>
                </a:lnTo>
                <a:lnTo>
                  <a:pt x="42470" y="33010"/>
                </a:lnTo>
                <a:lnTo>
                  <a:pt x="42480" y="33030"/>
                </a:lnTo>
                <a:lnTo>
                  <a:pt x="42500" y="33040"/>
                </a:lnTo>
                <a:lnTo>
                  <a:pt x="42500" y="33050"/>
                </a:lnTo>
                <a:lnTo>
                  <a:pt x="42520" y="33040"/>
                </a:lnTo>
                <a:lnTo>
                  <a:pt x="42540" y="33010"/>
                </a:lnTo>
                <a:lnTo>
                  <a:pt x="42550" y="33010"/>
                </a:lnTo>
                <a:lnTo>
                  <a:pt x="42560" y="33010"/>
                </a:lnTo>
                <a:lnTo>
                  <a:pt x="42580" y="33030"/>
                </a:lnTo>
                <a:lnTo>
                  <a:pt x="42610" y="33030"/>
                </a:lnTo>
                <a:lnTo>
                  <a:pt x="42610" y="33040"/>
                </a:lnTo>
                <a:lnTo>
                  <a:pt x="42620" y="33040"/>
                </a:lnTo>
                <a:lnTo>
                  <a:pt x="42670" y="33090"/>
                </a:lnTo>
                <a:lnTo>
                  <a:pt x="42680" y="33100"/>
                </a:lnTo>
                <a:lnTo>
                  <a:pt x="42690" y="33100"/>
                </a:lnTo>
                <a:lnTo>
                  <a:pt x="42700" y="33100"/>
                </a:lnTo>
                <a:lnTo>
                  <a:pt x="42710" y="33060"/>
                </a:lnTo>
                <a:lnTo>
                  <a:pt x="42720" y="33060"/>
                </a:lnTo>
                <a:lnTo>
                  <a:pt x="42750" y="33100"/>
                </a:lnTo>
                <a:lnTo>
                  <a:pt x="42760" y="33110"/>
                </a:lnTo>
                <a:lnTo>
                  <a:pt x="42790" y="33130"/>
                </a:lnTo>
                <a:lnTo>
                  <a:pt x="42820" y="33160"/>
                </a:lnTo>
                <a:lnTo>
                  <a:pt x="42830" y="33210"/>
                </a:lnTo>
                <a:lnTo>
                  <a:pt x="42840" y="33220"/>
                </a:lnTo>
                <a:lnTo>
                  <a:pt x="42860" y="33240"/>
                </a:lnTo>
                <a:lnTo>
                  <a:pt x="42860" y="33280"/>
                </a:lnTo>
                <a:lnTo>
                  <a:pt x="42880" y="33290"/>
                </a:lnTo>
                <a:lnTo>
                  <a:pt x="42910" y="33290"/>
                </a:lnTo>
                <a:lnTo>
                  <a:pt x="42940" y="33290"/>
                </a:lnTo>
                <a:lnTo>
                  <a:pt x="42980" y="33330"/>
                </a:lnTo>
                <a:lnTo>
                  <a:pt x="43000" y="33360"/>
                </a:lnTo>
                <a:lnTo>
                  <a:pt x="42980" y="33370"/>
                </a:lnTo>
                <a:lnTo>
                  <a:pt x="42960" y="33380"/>
                </a:lnTo>
                <a:lnTo>
                  <a:pt x="42950" y="33390"/>
                </a:lnTo>
                <a:lnTo>
                  <a:pt x="42950" y="33420"/>
                </a:lnTo>
                <a:lnTo>
                  <a:pt x="42940" y="33450"/>
                </a:lnTo>
                <a:lnTo>
                  <a:pt x="42940" y="33470"/>
                </a:lnTo>
                <a:lnTo>
                  <a:pt x="42940" y="33490"/>
                </a:lnTo>
                <a:lnTo>
                  <a:pt x="42910" y="33550"/>
                </a:lnTo>
                <a:lnTo>
                  <a:pt x="42910" y="33590"/>
                </a:lnTo>
                <a:lnTo>
                  <a:pt x="42910" y="33620"/>
                </a:lnTo>
                <a:lnTo>
                  <a:pt x="42870" y="33750"/>
                </a:lnTo>
                <a:lnTo>
                  <a:pt x="42860" y="33800"/>
                </a:lnTo>
                <a:lnTo>
                  <a:pt x="42840" y="33820"/>
                </a:lnTo>
                <a:lnTo>
                  <a:pt x="42810" y="33860"/>
                </a:lnTo>
                <a:lnTo>
                  <a:pt x="42720" y="33940"/>
                </a:lnTo>
                <a:lnTo>
                  <a:pt x="42710" y="33960"/>
                </a:lnTo>
                <a:lnTo>
                  <a:pt x="42700" y="34020"/>
                </a:lnTo>
                <a:lnTo>
                  <a:pt x="42690" y="34030"/>
                </a:lnTo>
                <a:lnTo>
                  <a:pt x="42690" y="34040"/>
                </a:lnTo>
                <a:lnTo>
                  <a:pt x="42680" y="34050"/>
                </a:lnTo>
                <a:lnTo>
                  <a:pt x="42600" y="34120"/>
                </a:lnTo>
                <a:lnTo>
                  <a:pt x="42570" y="34160"/>
                </a:lnTo>
                <a:lnTo>
                  <a:pt x="42560" y="34190"/>
                </a:lnTo>
                <a:lnTo>
                  <a:pt x="42570" y="34230"/>
                </a:lnTo>
                <a:lnTo>
                  <a:pt x="42550" y="34280"/>
                </a:lnTo>
                <a:lnTo>
                  <a:pt x="42550" y="34290"/>
                </a:lnTo>
                <a:lnTo>
                  <a:pt x="42560" y="34320"/>
                </a:lnTo>
                <a:lnTo>
                  <a:pt x="42560" y="34340"/>
                </a:lnTo>
                <a:lnTo>
                  <a:pt x="42540" y="34380"/>
                </a:lnTo>
                <a:lnTo>
                  <a:pt x="42490" y="34440"/>
                </a:lnTo>
                <a:lnTo>
                  <a:pt x="42440" y="34490"/>
                </a:lnTo>
                <a:lnTo>
                  <a:pt x="42420" y="34530"/>
                </a:lnTo>
                <a:lnTo>
                  <a:pt x="42410" y="34580"/>
                </a:lnTo>
                <a:lnTo>
                  <a:pt x="42380" y="34620"/>
                </a:lnTo>
                <a:lnTo>
                  <a:pt x="42300" y="34690"/>
                </a:lnTo>
                <a:lnTo>
                  <a:pt x="42290" y="34710"/>
                </a:lnTo>
                <a:lnTo>
                  <a:pt x="42290" y="34730"/>
                </a:lnTo>
                <a:lnTo>
                  <a:pt x="42300" y="34770"/>
                </a:lnTo>
                <a:lnTo>
                  <a:pt x="42290" y="34820"/>
                </a:lnTo>
                <a:lnTo>
                  <a:pt x="42290" y="34850"/>
                </a:lnTo>
                <a:lnTo>
                  <a:pt x="42300" y="34890"/>
                </a:lnTo>
                <a:lnTo>
                  <a:pt x="42320" y="34930"/>
                </a:lnTo>
                <a:lnTo>
                  <a:pt x="42330" y="34940"/>
                </a:lnTo>
                <a:lnTo>
                  <a:pt x="42400" y="35010"/>
                </a:lnTo>
                <a:lnTo>
                  <a:pt x="42420" y="35040"/>
                </a:lnTo>
                <a:lnTo>
                  <a:pt x="42390" y="35080"/>
                </a:lnTo>
                <a:lnTo>
                  <a:pt x="42350" y="35110"/>
                </a:lnTo>
                <a:lnTo>
                  <a:pt x="42290" y="35140"/>
                </a:lnTo>
                <a:lnTo>
                  <a:pt x="42230" y="35150"/>
                </a:lnTo>
                <a:lnTo>
                  <a:pt x="42210" y="35160"/>
                </a:lnTo>
                <a:lnTo>
                  <a:pt x="42190" y="35170"/>
                </a:lnTo>
                <a:lnTo>
                  <a:pt x="42180" y="35180"/>
                </a:lnTo>
                <a:lnTo>
                  <a:pt x="42170" y="35190"/>
                </a:lnTo>
                <a:lnTo>
                  <a:pt x="42130" y="35230"/>
                </a:lnTo>
                <a:lnTo>
                  <a:pt x="42120" y="35230"/>
                </a:lnTo>
                <a:lnTo>
                  <a:pt x="42080" y="35260"/>
                </a:lnTo>
                <a:lnTo>
                  <a:pt x="42030" y="35270"/>
                </a:lnTo>
                <a:lnTo>
                  <a:pt x="41980" y="35300"/>
                </a:lnTo>
                <a:lnTo>
                  <a:pt x="41950" y="35300"/>
                </a:lnTo>
                <a:lnTo>
                  <a:pt x="41940" y="35300"/>
                </a:lnTo>
                <a:lnTo>
                  <a:pt x="41910" y="35320"/>
                </a:lnTo>
                <a:lnTo>
                  <a:pt x="41880" y="35340"/>
                </a:lnTo>
                <a:lnTo>
                  <a:pt x="41700" y="35390"/>
                </a:lnTo>
                <a:lnTo>
                  <a:pt x="41670" y="35410"/>
                </a:lnTo>
                <a:lnTo>
                  <a:pt x="41640" y="35400"/>
                </a:lnTo>
                <a:lnTo>
                  <a:pt x="41580" y="35400"/>
                </a:lnTo>
                <a:lnTo>
                  <a:pt x="41550" y="35410"/>
                </a:lnTo>
                <a:lnTo>
                  <a:pt x="41510" y="35420"/>
                </a:lnTo>
                <a:lnTo>
                  <a:pt x="41440" y="35410"/>
                </a:lnTo>
                <a:lnTo>
                  <a:pt x="41430" y="35410"/>
                </a:lnTo>
                <a:lnTo>
                  <a:pt x="41400" y="35420"/>
                </a:lnTo>
                <a:lnTo>
                  <a:pt x="41380" y="35420"/>
                </a:lnTo>
                <a:lnTo>
                  <a:pt x="41340" y="35450"/>
                </a:lnTo>
                <a:lnTo>
                  <a:pt x="41300" y="35460"/>
                </a:lnTo>
                <a:lnTo>
                  <a:pt x="41280" y="35460"/>
                </a:lnTo>
                <a:lnTo>
                  <a:pt x="41240" y="35460"/>
                </a:lnTo>
                <a:lnTo>
                  <a:pt x="41220" y="35460"/>
                </a:lnTo>
                <a:lnTo>
                  <a:pt x="41210" y="35460"/>
                </a:lnTo>
                <a:lnTo>
                  <a:pt x="41180" y="35480"/>
                </a:lnTo>
                <a:lnTo>
                  <a:pt x="41080" y="35570"/>
                </a:lnTo>
                <a:lnTo>
                  <a:pt x="41040" y="35590"/>
                </a:lnTo>
                <a:lnTo>
                  <a:pt x="40990" y="35610"/>
                </a:lnTo>
                <a:lnTo>
                  <a:pt x="40920" y="35700"/>
                </a:lnTo>
                <a:lnTo>
                  <a:pt x="40800" y="35700"/>
                </a:lnTo>
                <a:lnTo>
                  <a:pt x="40740" y="35700"/>
                </a:lnTo>
                <a:lnTo>
                  <a:pt x="40670" y="35700"/>
                </a:lnTo>
                <a:lnTo>
                  <a:pt x="40620" y="35700"/>
                </a:lnTo>
                <a:lnTo>
                  <a:pt x="40560" y="35700"/>
                </a:lnTo>
                <a:lnTo>
                  <a:pt x="40510" y="35700"/>
                </a:lnTo>
                <a:lnTo>
                  <a:pt x="40450" y="35720"/>
                </a:lnTo>
                <a:lnTo>
                  <a:pt x="40410" y="35740"/>
                </a:lnTo>
                <a:lnTo>
                  <a:pt x="40380" y="35750"/>
                </a:lnTo>
                <a:lnTo>
                  <a:pt x="40330" y="35770"/>
                </a:lnTo>
                <a:lnTo>
                  <a:pt x="40270" y="35760"/>
                </a:lnTo>
                <a:lnTo>
                  <a:pt x="40230" y="35730"/>
                </a:lnTo>
                <a:lnTo>
                  <a:pt x="40210" y="35720"/>
                </a:lnTo>
                <a:lnTo>
                  <a:pt x="40200" y="35710"/>
                </a:lnTo>
                <a:lnTo>
                  <a:pt x="40130" y="35690"/>
                </a:lnTo>
                <a:lnTo>
                  <a:pt x="40140" y="35640"/>
                </a:lnTo>
                <a:lnTo>
                  <a:pt x="40120" y="35570"/>
                </a:lnTo>
                <a:lnTo>
                  <a:pt x="40120" y="35560"/>
                </a:lnTo>
                <a:lnTo>
                  <a:pt x="40120" y="35540"/>
                </a:lnTo>
                <a:lnTo>
                  <a:pt x="40130" y="35500"/>
                </a:lnTo>
                <a:lnTo>
                  <a:pt x="40140" y="35470"/>
                </a:lnTo>
                <a:lnTo>
                  <a:pt x="40140" y="35460"/>
                </a:lnTo>
                <a:lnTo>
                  <a:pt x="40140" y="35440"/>
                </a:lnTo>
                <a:lnTo>
                  <a:pt x="40120" y="35390"/>
                </a:lnTo>
                <a:lnTo>
                  <a:pt x="40120" y="35380"/>
                </a:lnTo>
                <a:lnTo>
                  <a:pt x="40110" y="35360"/>
                </a:lnTo>
                <a:lnTo>
                  <a:pt x="40090" y="35280"/>
                </a:lnTo>
                <a:lnTo>
                  <a:pt x="40080" y="35230"/>
                </a:lnTo>
                <a:lnTo>
                  <a:pt x="40080" y="35210"/>
                </a:lnTo>
                <a:lnTo>
                  <a:pt x="40080" y="35190"/>
                </a:lnTo>
                <a:lnTo>
                  <a:pt x="40090" y="35120"/>
                </a:lnTo>
                <a:lnTo>
                  <a:pt x="40100" y="35090"/>
                </a:lnTo>
                <a:lnTo>
                  <a:pt x="40160" y="34990"/>
                </a:lnTo>
                <a:lnTo>
                  <a:pt x="40160" y="34960"/>
                </a:lnTo>
                <a:lnTo>
                  <a:pt x="40160" y="34910"/>
                </a:lnTo>
                <a:lnTo>
                  <a:pt x="40140" y="34900"/>
                </a:lnTo>
                <a:lnTo>
                  <a:pt x="40140" y="34890"/>
                </a:lnTo>
                <a:lnTo>
                  <a:pt x="40110" y="34880"/>
                </a:lnTo>
                <a:lnTo>
                  <a:pt x="40080" y="34870"/>
                </a:lnTo>
                <a:lnTo>
                  <a:pt x="40050" y="34860"/>
                </a:lnTo>
                <a:lnTo>
                  <a:pt x="40020" y="34860"/>
                </a:lnTo>
                <a:lnTo>
                  <a:pt x="39990" y="34850"/>
                </a:lnTo>
                <a:lnTo>
                  <a:pt x="39940" y="34840"/>
                </a:lnTo>
                <a:lnTo>
                  <a:pt x="39890" y="34840"/>
                </a:lnTo>
                <a:lnTo>
                  <a:pt x="39840" y="34830"/>
                </a:lnTo>
                <a:lnTo>
                  <a:pt x="39820" y="34830"/>
                </a:lnTo>
                <a:lnTo>
                  <a:pt x="39790" y="34830"/>
                </a:lnTo>
                <a:lnTo>
                  <a:pt x="39770" y="34840"/>
                </a:lnTo>
                <a:lnTo>
                  <a:pt x="39750" y="34850"/>
                </a:lnTo>
                <a:lnTo>
                  <a:pt x="39790" y="35020"/>
                </a:lnTo>
                <a:lnTo>
                  <a:pt x="39790" y="35110"/>
                </a:lnTo>
                <a:lnTo>
                  <a:pt x="39780" y="35130"/>
                </a:lnTo>
                <a:lnTo>
                  <a:pt x="39770" y="35140"/>
                </a:lnTo>
                <a:lnTo>
                  <a:pt x="39770" y="35150"/>
                </a:lnTo>
                <a:lnTo>
                  <a:pt x="39780" y="35170"/>
                </a:lnTo>
                <a:lnTo>
                  <a:pt x="39800" y="35170"/>
                </a:lnTo>
                <a:lnTo>
                  <a:pt x="39770" y="35340"/>
                </a:lnTo>
                <a:lnTo>
                  <a:pt x="39780" y="35390"/>
                </a:lnTo>
                <a:lnTo>
                  <a:pt x="39790" y="35390"/>
                </a:lnTo>
                <a:lnTo>
                  <a:pt x="39810" y="35470"/>
                </a:lnTo>
                <a:lnTo>
                  <a:pt x="39790" y="35590"/>
                </a:lnTo>
                <a:lnTo>
                  <a:pt x="39800" y="35710"/>
                </a:lnTo>
                <a:lnTo>
                  <a:pt x="39790" y="35760"/>
                </a:lnTo>
                <a:lnTo>
                  <a:pt x="39780" y="35770"/>
                </a:lnTo>
                <a:lnTo>
                  <a:pt x="39770" y="35770"/>
                </a:lnTo>
                <a:lnTo>
                  <a:pt x="39730" y="35790"/>
                </a:lnTo>
                <a:lnTo>
                  <a:pt x="39690" y="35820"/>
                </a:lnTo>
                <a:lnTo>
                  <a:pt x="39670" y="35840"/>
                </a:lnTo>
                <a:lnTo>
                  <a:pt x="39540" y="35950"/>
                </a:lnTo>
                <a:lnTo>
                  <a:pt x="39480" y="36030"/>
                </a:lnTo>
                <a:lnTo>
                  <a:pt x="39470" y="36030"/>
                </a:lnTo>
                <a:lnTo>
                  <a:pt x="39450" y="36040"/>
                </a:lnTo>
                <a:lnTo>
                  <a:pt x="39430" y="36080"/>
                </a:lnTo>
                <a:lnTo>
                  <a:pt x="39380" y="36120"/>
                </a:lnTo>
                <a:lnTo>
                  <a:pt x="39330" y="36170"/>
                </a:lnTo>
                <a:lnTo>
                  <a:pt x="39320" y="36210"/>
                </a:lnTo>
                <a:lnTo>
                  <a:pt x="39310" y="36230"/>
                </a:lnTo>
                <a:lnTo>
                  <a:pt x="39300" y="36250"/>
                </a:lnTo>
                <a:lnTo>
                  <a:pt x="39290" y="36300"/>
                </a:lnTo>
                <a:lnTo>
                  <a:pt x="39260" y="36350"/>
                </a:lnTo>
                <a:lnTo>
                  <a:pt x="39240" y="36390"/>
                </a:lnTo>
                <a:lnTo>
                  <a:pt x="39210" y="36430"/>
                </a:lnTo>
                <a:lnTo>
                  <a:pt x="39190" y="36480"/>
                </a:lnTo>
                <a:lnTo>
                  <a:pt x="39160" y="36540"/>
                </a:lnTo>
                <a:lnTo>
                  <a:pt x="39130" y="36590"/>
                </a:lnTo>
                <a:lnTo>
                  <a:pt x="39110" y="36640"/>
                </a:lnTo>
                <a:lnTo>
                  <a:pt x="39100" y="36660"/>
                </a:lnTo>
                <a:lnTo>
                  <a:pt x="39070" y="36720"/>
                </a:lnTo>
                <a:lnTo>
                  <a:pt x="39050" y="36760"/>
                </a:lnTo>
                <a:lnTo>
                  <a:pt x="39020" y="36820"/>
                </a:lnTo>
                <a:lnTo>
                  <a:pt x="39010" y="36840"/>
                </a:lnTo>
                <a:lnTo>
                  <a:pt x="38990" y="36880"/>
                </a:lnTo>
                <a:lnTo>
                  <a:pt x="38970" y="36900"/>
                </a:lnTo>
                <a:lnTo>
                  <a:pt x="38960" y="36940"/>
                </a:lnTo>
                <a:lnTo>
                  <a:pt x="38950" y="36970"/>
                </a:lnTo>
                <a:lnTo>
                  <a:pt x="38920" y="36960"/>
                </a:lnTo>
                <a:lnTo>
                  <a:pt x="38860" y="36830"/>
                </a:lnTo>
                <a:lnTo>
                  <a:pt x="38750" y="36590"/>
                </a:lnTo>
                <a:lnTo>
                  <a:pt x="38700" y="36410"/>
                </a:lnTo>
                <a:lnTo>
                  <a:pt x="38680" y="36320"/>
                </a:lnTo>
                <a:lnTo>
                  <a:pt x="38600" y="36100"/>
                </a:lnTo>
                <a:lnTo>
                  <a:pt x="38550" y="35970"/>
                </a:lnTo>
                <a:lnTo>
                  <a:pt x="38490" y="35840"/>
                </a:lnTo>
                <a:lnTo>
                  <a:pt x="38440" y="35700"/>
                </a:lnTo>
                <a:lnTo>
                  <a:pt x="38410" y="35580"/>
                </a:lnTo>
                <a:lnTo>
                  <a:pt x="38370" y="35450"/>
                </a:lnTo>
                <a:lnTo>
                  <a:pt x="38330" y="35360"/>
                </a:lnTo>
                <a:lnTo>
                  <a:pt x="38330" y="35340"/>
                </a:lnTo>
                <a:lnTo>
                  <a:pt x="38320" y="35320"/>
                </a:lnTo>
                <a:lnTo>
                  <a:pt x="38290" y="35270"/>
                </a:lnTo>
                <a:lnTo>
                  <a:pt x="38260" y="35240"/>
                </a:lnTo>
                <a:lnTo>
                  <a:pt x="38220" y="35220"/>
                </a:lnTo>
                <a:lnTo>
                  <a:pt x="38180" y="35200"/>
                </a:lnTo>
                <a:lnTo>
                  <a:pt x="38030" y="35200"/>
                </a:lnTo>
                <a:lnTo>
                  <a:pt x="37920" y="35200"/>
                </a:lnTo>
                <a:lnTo>
                  <a:pt x="37890" y="35180"/>
                </a:lnTo>
                <a:lnTo>
                  <a:pt x="37870" y="35140"/>
                </a:lnTo>
                <a:lnTo>
                  <a:pt x="37860" y="35050"/>
                </a:lnTo>
                <a:lnTo>
                  <a:pt x="37840" y="34900"/>
                </a:lnTo>
                <a:lnTo>
                  <a:pt x="37840" y="34790"/>
                </a:lnTo>
                <a:lnTo>
                  <a:pt x="37830" y="34680"/>
                </a:lnTo>
                <a:lnTo>
                  <a:pt x="37820" y="34610"/>
                </a:lnTo>
                <a:lnTo>
                  <a:pt x="37810" y="34550"/>
                </a:lnTo>
                <a:lnTo>
                  <a:pt x="37790" y="34440"/>
                </a:lnTo>
                <a:lnTo>
                  <a:pt x="37760" y="34350"/>
                </a:lnTo>
                <a:lnTo>
                  <a:pt x="37690" y="34240"/>
                </a:lnTo>
                <a:lnTo>
                  <a:pt x="37620" y="34100"/>
                </a:lnTo>
                <a:lnTo>
                  <a:pt x="37550" y="33980"/>
                </a:lnTo>
                <a:lnTo>
                  <a:pt x="37460" y="33880"/>
                </a:lnTo>
                <a:lnTo>
                  <a:pt x="37370" y="33790"/>
                </a:lnTo>
                <a:lnTo>
                  <a:pt x="37310" y="33720"/>
                </a:lnTo>
                <a:lnTo>
                  <a:pt x="37270" y="33690"/>
                </a:lnTo>
                <a:lnTo>
                  <a:pt x="37260" y="33760"/>
                </a:lnTo>
                <a:lnTo>
                  <a:pt x="37220" y="33850"/>
                </a:lnTo>
                <a:lnTo>
                  <a:pt x="37210" y="33870"/>
                </a:lnTo>
                <a:lnTo>
                  <a:pt x="37170" y="33920"/>
                </a:lnTo>
                <a:lnTo>
                  <a:pt x="37160" y="33930"/>
                </a:lnTo>
                <a:lnTo>
                  <a:pt x="37150" y="33940"/>
                </a:lnTo>
                <a:lnTo>
                  <a:pt x="37060" y="33960"/>
                </a:lnTo>
                <a:lnTo>
                  <a:pt x="37010" y="34000"/>
                </a:lnTo>
                <a:lnTo>
                  <a:pt x="36930" y="34080"/>
                </a:lnTo>
                <a:lnTo>
                  <a:pt x="36880" y="34090"/>
                </a:lnTo>
                <a:lnTo>
                  <a:pt x="36800" y="34100"/>
                </a:lnTo>
                <a:lnTo>
                  <a:pt x="36720" y="34120"/>
                </a:lnTo>
                <a:lnTo>
                  <a:pt x="36690" y="34120"/>
                </a:lnTo>
                <a:lnTo>
                  <a:pt x="36660" y="34120"/>
                </a:lnTo>
                <a:lnTo>
                  <a:pt x="36650" y="34130"/>
                </a:lnTo>
                <a:lnTo>
                  <a:pt x="36640" y="34130"/>
                </a:lnTo>
                <a:lnTo>
                  <a:pt x="36540" y="34120"/>
                </a:lnTo>
                <a:lnTo>
                  <a:pt x="36470" y="34100"/>
                </a:lnTo>
                <a:lnTo>
                  <a:pt x="36400" y="34080"/>
                </a:lnTo>
                <a:lnTo>
                  <a:pt x="36320" y="34070"/>
                </a:lnTo>
                <a:lnTo>
                  <a:pt x="36270" y="34070"/>
                </a:lnTo>
                <a:lnTo>
                  <a:pt x="35900" y="34100"/>
                </a:lnTo>
                <a:lnTo>
                  <a:pt x="35880" y="34150"/>
                </a:lnTo>
                <a:lnTo>
                  <a:pt x="35790" y="34320"/>
                </a:lnTo>
                <a:lnTo>
                  <a:pt x="35760" y="34420"/>
                </a:lnTo>
                <a:lnTo>
                  <a:pt x="35740" y="34480"/>
                </a:lnTo>
                <a:lnTo>
                  <a:pt x="35690" y="34640"/>
                </a:lnTo>
                <a:lnTo>
                  <a:pt x="35660" y="35010"/>
                </a:lnTo>
                <a:lnTo>
                  <a:pt x="35700" y="35060"/>
                </a:lnTo>
                <a:lnTo>
                  <a:pt x="36020" y="35130"/>
                </a:lnTo>
                <a:lnTo>
                  <a:pt x="36110" y="35240"/>
                </a:lnTo>
                <a:lnTo>
                  <a:pt x="36180" y="35320"/>
                </a:lnTo>
                <a:lnTo>
                  <a:pt x="36260" y="35580"/>
                </a:lnTo>
                <a:lnTo>
                  <a:pt x="36270" y="35740"/>
                </a:lnTo>
                <a:lnTo>
                  <a:pt x="36080" y="35820"/>
                </a:lnTo>
                <a:lnTo>
                  <a:pt x="36080" y="35830"/>
                </a:lnTo>
                <a:lnTo>
                  <a:pt x="35920" y="35640"/>
                </a:lnTo>
                <a:lnTo>
                  <a:pt x="35670" y="35510"/>
                </a:lnTo>
                <a:lnTo>
                  <a:pt x="35610" y="35640"/>
                </a:lnTo>
                <a:lnTo>
                  <a:pt x="35550" y="35820"/>
                </a:lnTo>
                <a:lnTo>
                  <a:pt x="35680" y="35990"/>
                </a:lnTo>
                <a:lnTo>
                  <a:pt x="35750" y="36080"/>
                </a:lnTo>
                <a:lnTo>
                  <a:pt x="35740" y="36070"/>
                </a:lnTo>
                <a:lnTo>
                  <a:pt x="35700" y="36070"/>
                </a:lnTo>
                <a:lnTo>
                  <a:pt x="35580" y="36010"/>
                </a:lnTo>
                <a:lnTo>
                  <a:pt x="35500" y="36000"/>
                </a:lnTo>
                <a:lnTo>
                  <a:pt x="35440" y="36000"/>
                </a:lnTo>
                <a:lnTo>
                  <a:pt x="35350" y="36030"/>
                </a:lnTo>
                <a:lnTo>
                  <a:pt x="35320" y="36040"/>
                </a:lnTo>
                <a:lnTo>
                  <a:pt x="35310" y="36050"/>
                </a:lnTo>
                <a:lnTo>
                  <a:pt x="35300" y="36050"/>
                </a:lnTo>
                <a:lnTo>
                  <a:pt x="35270" y="36060"/>
                </a:lnTo>
                <a:lnTo>
                  <a:pt x="35260" y="36060"/>
                </a:lnTo>
                <a:lnTo>
                  <a:pt x="35240" y="36070"/>
                </a:lnTo>
                <a:lnTo>
                  <a:pt x="35180" y="36080"/>
                </a:lnTo>
                <a:lnTo>
                  <a:pt x="35080" y="36130"/>
                </a:lnTo>
                <a:lnTo>
                  <a:pt x="35070" y="36130"/>
                </a:lnTo>
                <a:lnTo>
                  <a:pt x="34970" y="36160"/>
                </a:lnTo>
                <a:lnTo>
                  <a:pt x="34910" y="36170"/>
                </a:lnTo>
                <a:lnTo>
                  <a:pt x="34850" y="36190"/>
                </a:lnTo>
                <a:lnTo>
                  <a:pt x="34820" y="36190"/>
                </a:lnTo>
                <a:lnTo>
                  <a:pt x="34800" y="36180"/>
                </a:lnTo>
                <a:lnTo>
                  <a:pt x="34760" y="36160"/>
                </a:lnTo>
                <a:lnTo>
                  <a:pt x="34700" y="36160"/>
                </a:lnTo>
                <a:lnTo>
                  <a:pt x="34650" y="36190"/>
                </a:lnTo>
                <a:lnTo>
                  <a:pt x="34610" y="36190"/>
                </a:lnTo>
                <a:lnTo>
                  <a:pt x="34570" y="36170"/>
                </a:lnTo>
                <a:lnTo>
                  <a:pt x="34520" y="36130"/>
                </a:lnTo>
                <a:lnTo>
                  <a:pt x="34480" y="36100"/>
                </a:lnTo>
                <a:lnTo>
                  <a:pt x="34380" y="36050"/>
                </a:lnTo>
                <a:lnTo>
                  <a:pt x="34350" y="36020"/>
                </a:lnTo>
                <a:lnTo>
                  <a:pt x="34330" y="35990"/>
                </a:lnTo>
                <a:lnTo>
                  <a:pt x="34310" y="35960"/>
                </a:lnTo>
                <a:lnTo>
                  <a:pt x="34280" y="35930"/>
                </a:lnTo>
                <a:lnTo>
                  <a:pt x="34260" y="35890"/>
                </a:lnTo>
                <a:lnTo>
                  <a:pt x="34250" y="35870"/>
                </a:lnTo>
                <a:lnTo>
                  <a:pt x="34230" y="35860"/>
                </a:lnTo>
                <a:lnTo>
                  <a:pt x="34210" y="35850"/>
                </a:lnTo>
                <a:lnTo>
                  <a:pt x="34200" y="35840"/>
                </a:lnTo>
                <a:lnTo>
                  <a:pt x="34160" y="35830"/>
                </a:lnTo>
                <a:lnTo>
                  <a:pt x="34140" y="35830"/>
                </a:lnTo>
                <a:lnTo>
                  <a:pt x="34130" y="35830"/>
                </a:lnTo>
                <a:lnTo>
                  <a:pt x="34060" y="35810"/>
                </a:lnTo>
                <a:lnTo>
                  <a:pt x="34000" y="35770"/>
                </a:lnTo>
                <a:lnTo>
                  <a:pt x="33960" y="35730"/>
                </a:lnTo>
                <a:lnTo>
                  <a:pt x="33910" y="35690"/>
                </a:lnTo>
                <a:lnTo>
                  <a:pt x="33870" y="35680"/>
                </a:lnTo>
                <a:lnTo>
                  <a:pt x="33840" y="35670"/>
                </a:lnTo>
                <a:lnTo>
                  <a:pt x="33800" y="35640"/>
                </a:lnTo>
                <a:lnTo>
                  <a:pt x="33770" y="35610"/>
                </a:lnTo>
                <a:lnTo>
                  <a:pt x="33740" y="35570"/>
                </a:lnTo>
                <a:lnTo>
                  <a:pt x="33710" y="35550"/>
                </a:lnTo>
                <a:lnTo>
                  <a:pt x="33690" y="35540"/>
                </a:lnTo>
                <a:lnTo>
                  <a:pt x="33620" y="35520"/>
                </a:lnTo>
                <a:lnTo>
                  <a:pt x="33490" y="35510"/>
                </a:lnTo>
                <a:lnTo>
                  <a:pt x="33400" y="35500"/>
                </a:lnTo>
                <a:lnTo>
                  <a:pt x="33290" y="35500"/>
                </a:lnTo>
                <a:lnTo>
                  <a:pt x="33190" y="35480"/>
                </a:lnTo>
                <a:lnTo>
                  <a:pt x="33170" y="35480"/>
                </a:lnTo>
                <a:lnTo>
                  <a:pt x="33100" y="35460"/>
                </a:lnTo>
                <a:lnTo>
                  <a:pt x="33010" y="35450"/>
                </a:lnTo>
                <a:lnTo>
                  <a:pt x="32940" y="35460"/>
                </a:lnTo>
                <a:lnTo>
                  <a:pt x="32870" y="35440"/>
                </a:lnTo>
                <a:lnTo>
                  <a:pt x="32850" y="35440"/>
                </a:lnTo>
                <a:lnTo>
                  <a:pt x="32810" y="35440"/>
                </a:lnTo>
                <a:lnTo>
                  <a:pt x="32780" y="35440"/>
                </a:lnTo>
                <a:lnTo>
                  <a:pt x="32750" y="35460"/>
                </a:lnTo>
                <a:lnTo>
                  <a:pt x="32750" y="35490"/>
                </a:lnTo>
                <a:lnTo>
                  <a:pt x="32760" y="35600"/>
                </a:lnTo>
                <a:lnTo>
                  <a:pt x="32760" y="35670"/>
                </a:lnTo>
                <a:lnTo>
                  <a:pt x="32760" y="35710"/>
                </a:lnTo>
                <a:lnTo>
                  <a:pt x="32740" y="35760"/>
                </a:lnTo>
                <a:lnTo>
                  <a:pt x="32740" y="35820"/>
                </a:lnTo>
                <a:lnTo>
                  <a:pt x="32730" y="35900"/>
                </a:lnTo>
                <a:lnTo>
                  <a:pt x="32730" y="35920"/>
                </a:lnTo>
                <a:lnTo>
                  <a:pt x="32700" y="35960"/>
                </a:lnTo>
                <a:lnTo>
                  <a:pt x="32680" y="35970"/>
                </a:lnTo>
                <a:lnTo>
                  <a:pt x="32300" y="36270"/>
                </a:lnTo>
                <a:lnTo>
                  <a:pt x="31700" y="36740"/>
                </a:lnTo>
                <a:lnTo>
                  <a:pt x="31570" y="36760"/>
                </a:lnTo>
                <a:lnTo>
                  <a:pt x="31290" y="36820"/>
                </a:lnTo>
                <a:lnTo>
                  <a:pt x="31080" y="36860"/>
                </a:lnTo>
                <a:lnTo>
                  <a:pt x="30880" y="36900"/>
                </a:lnTo>
                <a:lnTo>
                  <a:pt x="30850" y="36910"/>
                </a:lnTo>
                <a:lnTo>
                  <a:pt x="30810" y="36940"/>
                </a:lnTo>
                <a:lnTo>
                  <a:pt x="30790" y="36960"/>
                </a:lnTo>
                <a:lnTo>
                  <a:pt x="30750" y="36990"/>
                </a:lnTo>
                <a:lnTo>
                  <a:pt x="30560" y="37030"/>
                </a:lnTo>
                <a:lnTo>
                  <a:pt x="30380" y="37080"/>
                </a:lnTo>
                <a:lnTo>
                  <a:pt x="30320" y="37100"/>
                </a:lnTo>
                <a:lnTo>
                  <a:pt x="30280" y="37130"/>
                </a:lnTo>
                <a:lnTo>
                  <a:pt x="30260" y="37130"/>
                </a:lnTo>
                <a:lnTo>
                  <a:pt x="30210" y="37130"/>
                </a:lnTo>
                <a:lnTo>
                  <a:pt x="30180" y="37130"/>
                </a:lnTo>
                <a:lnTo>
                  <a:pt x="30110" y="37150"/>
                </a:lnTo>
                <a:lnTo>
                  <a:pt x="30000" y="37210"/>
                </a:lnTo>
                <a:lnTo>
                  <a:pt x="29960" y="37230"/>
                </a:lnTo>
                <a:lnTo>
                  <a:pt x="29840" y="37220"/>
                </a:lnTo>
                <a:lnTo>
                  <a:pt x="29780" y="37230"/>
                </a:lnTo>
                <a:lnTo>
                  <a:pt x="29650" y="37350"/>
                </a:lnTo>
                <a:lnTo>
                  <a:pt x="28260" y="38420"/>
                </a:lnTo>
                <a:lnTo>
                  <a:pt x="27910" y="38690"/>
                </a:lnTo>
                <a:lnTo>
                  <a:pt x="27880" y="38690"/>
                </a:lnTo>
                <a:lnTo>
                  <a:pt x="27850" y="38660"/>
                </a:lnTo>
                <a:lnTo>
                  <a:pt x="27810" y="38650"/>
                </a:lnTo>
                <a:lnTo>
                  <a:pt x="27780" y="38680"/>
                </a:lnTo>
                <a:lnTo>
                  <a:pt x="27730" y="38730"/>
                </a:lnTo>
                <a:lnTo>
                  <a:pt x="27700" y="38770"/>
                </a:lnTo>
                <a:lnTo>
                  <a:pt x="27670" y="38780"/>
                </a:lnTo>
                <a:lnTo>
                  <a:pt x="27630" y="38740"/>
                </a:lnTo>
                <a:lnTo>
                  <a:pt x="27600" y="38730"/>
                </a:lnTo>
                <a:lnTo>
                  <a:pt x="27540" y="38730"/>
                </a:lnTo>
                <a:lnTo>
                  <a:pt x="27490" y="38730"/>
                </a:lnTo>
                <a:lnTo>
                  <a:pt x="27450" y="38710"/>
                </a:lnTo>
                <a:lnTo>
                  <a:pt x="27420" y="38670"/>
                </a:lnTo>
                <a:lnTo>
                  <a:pt x="27380" y="38630"/>
                </a:lnTo>
                <a:lnTo>
                  <a:pt x="27340" y="38610"/>
                </a:lnTo>
                <a:lnTo>
                  <a:pt x="27290" y="38610"/>
                </a:lnTo>
                <a:lnTo>
                  <a:pt x="27230" y="38600"/>
                </a:lnTo>
                <a:lnTo>
                  <a:pt x="27160" y="38580"/>
                </a:lnTo>
                <a:lnTo>
                  <a:pt x="27080" y="38570"/>
                </a:lnTo>
                <a:lnTo>
                  <a:pt x="26990" y="38550"/>
                </a:lnTo>
                <a:lnTo>
                  <a:pt x="26910" y="38570"/>
                </a:lnTo>
                <a:lnTo>
                  <a:pt x="26860" y="38600"/>
                </a:lnTo>
                <a:lnTo>
                  <a:pt x="26820" y="38620"/>
                </a:lnTo>
                <a:lnTo>
                  <a:pt x="26810" y="38620"/>
                </a:lnTo>
                <a:lnTo>
                  <a:pt x="26760" y="38650"/>
                </a:lnTo>
                <a:lnTo>
                  <a:pt x="26690" y="38670"/>
                </a:lnTo>
                <a:lnTo>
                  <a:pt x="26630" y="38670"/>
                </a:lnTo>
                <a:lnTo>
                  <a:pt x="26590" y="38670"/>
                </a:lnTo>
                <a:lnTo>
                  <a:pt x="26530" y="38610"/>
                </a:lnTo>
                <a:lnTo>
                  <a:pt x="26500" y="38590"/>
                </a:lnTo>
                <a:lnTo>
                  <a:pt x="26480" y="38600"/>
                </a:lnTo>
                <a:lnTo>
                  <a:pt x="26470" y="38610"/>
                </a:lnTo>
                <a:lnTo>
                  <a:pt x="26440" y="38650"/>
                </a:lnTo>
                <a:lnTo>
                  <a:pt x="26420" y="38680"/>
                </a:lnTo>
                <a:lnTo>
                  <a:pt x="26390" y="38720"/>
                </a:lnTo>
                <a:lnTo>
                  <a:pt x="26380" y="38740"/>
                </a:lnTo>
                <a:lnTo>
                  <a:pt x="26370" y="38770"/>
                </a:lnTo>
                <a:lnTo>
                  <a:pt x="26360" y="38820"/>
                </a:lnTo>
                <a:lnTo>
                  <a:pt x="26360" y="38860"/>
                </a:lnTo>
                <a:lnTo>
                  <a:pt x="26370" y="38900"/>
                </a:lnTo>
                <a:lnTo>
                  <a:pt x="26390" y="38930"/>
                </a:lnTo>
                <a:lnTo>
                  <a:pt x="26410" y="38940"/>
                </a:lnTo>
                <a:lnTo>
                  <a:pt x="26440" y="38930"/>
                </a:lnTo>
                <a:lnTo>
                  <a:pt x="26460" y="38900"/>
                </a:lnTo>
                <a:lnTo>
                  <a:pt x="26490" y="38880"/>
                </a:lnTo>
                <a:lnTo>
                  <a:pt x="26520" y="38860"/>
                </a:lnTo>
                <a:lnTo>
                  <a:pt x="26550" y="38860"/>
                </a:lnTo>
                <a:lnTo>
                  <a:pt x="26570" y="38880"/>
                </a:lnTo>
                <a:lnTo>
                  <a:pt x="26590" y="38900"/>
                </a:lnTo>
                <a:lnTo>
                  <a:pt x="26620" y="38940"/>
                </a:lnTo>
                <a:lnTo>
                  <a:pt x="26640" y="38980"/>
                </a:lnTo>
                <a:lnTo>
                  <a:pt x="26650" y="38980"/>
                </a:lnTo>
                <a:lnTo>
                  <a:pt x="26660" y="38970"/>
                </a:lnTo>
                <a:lnTo>
                  <a:pt x="26670" y="38980"/>
                </a:lnTo>
                <a:lnTo>
                  <a:pt x="26730" y="38990"/>
                </a:lnTo>
                <a:lnTo>
                  <a:pt x="26790" y="39020"/>
                </a:lnTo>
                <a:lnTo>
                  <a:pt x="26800" y="39030"/>
                </a:lnTo>
                <a:lnTo>
                  <a:pt x="26830" y="39030"/>
                </a:lnTo>
                <a:lnTo>
                  <a:pt x="26940" y="39030"/>
                </a:lnTo>
                <a:lnTo>
                  <a:pt x="26950" y="39020"/>
                </a:lnTo>
                <a:lnTo>
                  <a:pt x="27010" y="39050"/>
                </a:lnTo>
                <a:lnTo>
                  <a:pt x="27090" y="39070"/>
                </a:lnTo>
                <a:lnTo>
                  <a:pt x="27100" y="39720"/>
                </a:lnTo>
                <a:lnTo>
                  <a:pt x="26200" y="39710"/>
                </a:lnTo>
                <a:lnTo>
                  <a:pt x="26100" y="39710"/>
                </a:lnTo>
                <a:lnTo>
                  <a:pt x="25640" y="39700"/>
                </a:lnTo>
                <a:lnTo>
                  <a:pt x="25620" y="39700"/>
                </a:lnTo>
                <a:lnTo>
                  <a:pt x="25600" y="39700"/>
                </a:lnTo>
                <a:lnTo>
                  <a:pt x="25590" y="39700"/>
                </a:lnTo>
                <a:lnTo>
                  <a:pt x="25570" y="39700"/>
                </a:lnTo>
                <a:lnTo>
                  <a:pt x="25560" y="39690"/>
                </a:lnTo>
                <a:lnTo>
                  <a:pt x="25540" y="39670"/>
                </a:lnTo>
                <a:lnTo>
                  <a:pt x="25520" y="39660"/>
                </a:lnTo>
                <a:lnTo>
                  <a:pt x="25430" y="39540"/>
                </a:lnTo>
                <a:lnTo>
                  <a:pt x="25390" y="39470"/>
                </a:lnTo>
                <a:lnTo>
                  <a:pt x="25380" y="39460"/>
                </a:lnTo>
                <a:lnTo>
                  <a:pt x="25370" y="39410"/>
                </a:lnTo>
                <a:lnTo>
                  <a:pt x="25360" y="39330"/>
                </a:lnTo>
                <a:lnTo>
                  <a:pt x="25340" y="39290"/>
                </a:lnTo>
                <a:lnTo>
                  <a:pt x="25320" y="39260"/>
                </a:lnTo>
                <a:lnTo>
                  <a:pt x="25310" y="39210"/>
                </a:lnTo>
                <a:lnTo>
                  <a:pt x="25300" y="39200"/>
                </a:lnTo>
                <a:lnTo>
                  <a:pt x="25300" y="39190"/>
                </a:lnTo>
                <a:lnTo>
                  <a:pt x="25280" y="39190"/>
                </a:lnTo>
                <a:lnTo>
                  <a:pt x="25270" y="39150"/>
                </a:lnTo>
                <a:lnTo>
                  <a:pt x="25260" y="39110"/>
                </a:lnTo>
                <a:lnTo>
                  <a:pt x="25270" y="39060"/>
                </a:lnTo>
                <a:lnTo>
                  <a:pt x="25230" y="39070"/>
                </a:lnTo>
                <a:lnTo>
                  <a:pt x="25070" y="39100"/>
                </a:lnTo>
                <a:lnTo>
                  <a:pt x="25000" y="39110"/>
                </a:lnTo>
                <a:lnTo>
                  <a:pt x="25170" y="38900"/>
                </a:lnTo>
                <a:lnTo>
                  <a:pt x="25180" y="38880"/>
                </a:lnTo>
                <a:lnTo>
                  <a:pt x="25200" y="38840"/>
                </a:lnTo>
                <a:lnTo>
                  <a:pt x="25230" y="38780"/>
                </a:lnTo>
                <a:lnTo>
                  <a:pt x="25240" y="38760"/>
                </a:lnTo>
                <a:lnTo>
                  <a:pt x="25400" y="38520"/>
                </a:lnTo>
                <a:lnTo>
                  <a:pt x="25410" y="38500"/>
                </a:lnTo>
                <a:lnTo>
                  <a:pt x="25520" y="38280"/>
                </a:lnTo>
                <a:lnTo>
                  <a:pt x="25530" y="38250"/>
                </a:lnTo>
                <a:lnTo>
                  <a:pt x="25570" y="38180"/>
                </a:lnTo>
                <a:lnTo>
                  <a:pt x="25690" y="37950"/>
                </a:lnTo>
                <a:lnTo>
                  <a:pt x="25690" y="37940"/>
                </a:lnTo>
                <a:lnTo>
                  <a:pt x="25730" y="37870"/>
                </a:lnTo>
                <a:lnTo>
                  <a:pt x="25740" y="37840"/>
                </a:lnTo>
                <a:lnTo>
                  <a:pt x="25780" y="37760"/>
                </a:lnTo>
                <a:lnTo>
                  <a:pt x="25800" y="37720"/>
                </a:lnTo>
                <a:lnTo>
                  <a:pt x="25890" y="37540"/>
                </a:lnTo>
                <a:lnTo>
                  <a:pt x="25960" y="37400"/>
                </a:lnTo>
                <a:lnTo>
                  <a:pt x="26000" y="37310"/>
                </a:lnTo>
                <a:lnTo>
                  <a:pt x="26010" y="37300"/>
                </a:lnTo>
                <a:lnTo>
                  <a:pt x="26050" y="37210"/>
                </a:lnTo>
                <a:lnTo>
                  <a:pt x="26060" y="37190"/>
                </a:lnTo>
                <a:lnTo>
                  <a:pt x="26070" y="37180"/>
                </a:lnTo>
                <a:lnTo>
                  <a:pt x="26110" y="37070"/>
                </a:lnTo>
                <a:lnTo>
                  <a:pt x="26130" y="37010"/>
                </a:lnTo>
                <a:lnTo>
                  <a:pt x="26140" y="37000"/>
                </a:lnTo>
                <a:lnTo>
                  <a:pt x="26150" y="36980"/>
                </a:lnTo>
                <a:lnTo>
                  <a:pt x="26230" y="36850"/>
                </a:lnTo>
                <a:lnTo>
                  <a:pt x="26290" y="36730"/>
                </a:lnTo>
                <a:lnTo>
                  <a:pt x="26300" y="36710"/>
                </a:lnTo>
                <a:lnTo>
                  <a:pt x="26330" y="36640"/>
                </a:lnTo>
                <a:lnTo>
                  <a:pt x="26390" y="36530"/>
                </a:lnTo>
                <a:lnTo>
                  <a:pt x="26490" y="36380"/>
                </a:lnTo>
                <a:lnTo>
                  <a:pt x="26510" y="36360"/>
                </a:lnTo>
                <a:lnTo>
                  <a:pt x="26520" y="36350"/>
                </a:lnTo>
                <a:lnTo>
                  <a:pt x="26530" y="36330"/>
                </a:lnTo>
                <a:lnTo>
                  <a:pt x="26560" y="36290"/>
                </a:lnTo>
                <a:lnTo>
                  <a:pt x="26570" y="36280"/>
                </a:lnTo>
                <a:lnTo>
                  <a:pt x="26630" y="36210"/>
                </a:lnTo>
                <a:lnTo>
                  <a:pt x="26680" y="36160"/>
                </a:lnTo>
                <a:lnTo>
                  <a:pt x="26710" y="36130"/>
                </a:lnTo>
                <a:lnTo>
                  <a:pt x="26790" y="36060"/>
                </a:lnTo>
                <a:lnTo>
                  <a:pt x="26800" y="36050"/>
                </a:lnTo>
                <a:lnTo>
                  <a:pt x="26820" y="36030"/>
                </a:lnTo>
                <a:lnTo>
                  <a:pt x="26880" y="35970"/>
                </a:lnTo>
                <a:lnTo>
                  <a:pt x="27020" y="35840"/>
                </a:lnTo>
                <a:lnTo>
                  <a:pt x="27030" y="35840"/>
                </a:lnTo>
                <a:lnTo>
                  <a:pt x="27040" y="35830"/>
                </a:lnTo>
                <a:lnTo>
                  <a:pt x="27080" y="35800"/>
                </a:lnTo>
                <a:lnTo>
                  <a:pt x="27130" y="35770"/>
                </a:lnTo>
                <a:lnTo>
                  <a:pt x="27130" y="35760"/>
                </a:lnTo>
                <a:lnTo>
                  <a:pt x="27240" y="35680"/>
                </a:lnTo>
                <a:lnTo>
                  <a:pt x="27260" y="35670"/>
                </a:lnTo>
                <a:lnTo>
                  <a:pt x="27280" y="35650"/>
                </a:lnTo>
                <a:lnTo>
                  <a:pt x="27320" y="35630"/>
                </a:lnTo>
                <a:lnTo>
                  <a:pt x="27470" y="35570"/>
                </a:lnTo>
                <a:lnTo>
                  <a:pt x="27560" y="35540"/>
                </a:lnTo>
                <a:lnTo>
                  <a:pt x="27570" y="35530"/>
                </a:lnTo>
                <a:lnTo>
                  <a:pt x="27600" y="35510"/>
                </a:lnTo>
                <a:lnTo>
                  <a:pt x="27630" y="35480"/>
                </a:lnTo>
                <a:lnTo>
                  <a:pt x="27640" y="35480"/>
                </a:lnTo>
                <a:lnTo>
                  <a:pt x="27650" y="35470"/>
                </a:lnTo>
                <a:lnTo>
                  <a:pt x="27660" y="35470"/>
                </a:lnTo>
                <a:lnTo>
                  <a:pt x="27670" y="35460"/>
                </a:lnTo>
                <a:lnTo>
                  <a:pt x="27680" y="35460"/>
                </a:lnTo>
                <a:lnTo>
                  <a:pt x="27700" y="35450"/>
                </a:lnTo>
                <a:lnTo>
                  <a:pt x="27700" y="35440"/>
                </a:lnTo>
                <a:lnTo>
                  <a:pt x="27710" y="35430"/>
                </a:lnTo>
                <a:lnTo>
                  <a:pt x="27780" y="35370"/>
                </a:lnTo>
                <a:lnTo>
                  <a:pt x="27880" y="35310"/>
                </a:lnTo>
                <a:lnTo>
                  <a:pt x="27890" y="35300"/>
                </a:lnTo>
                <a:lnTo>
                  <a:pt x="27980" y="35250"/>
                </a:lnTo>
                <a:lnTo>
                  <a:pt x="28150" y="35200"/>
                </a:lnTo>
                <a:lnTo>
                  <a:pt x="28160" y="35190"/>
                </a:lnTo>
                <a:lnTo>
                  <a:pt x="28170" y="35190"/>
                </a:lnTo>
                <a:lnTo>
                  <a:pt x="28240" y="35180"/>
                </a:lnTo>
                <a:lnTo>
                  <a:pt x="28360" y="35170"/>
                </a:lnTo>
                <a:lnTo>
                  <a:pt x="28390" y="35180"/>
                </a:lnTo>
                <a:lnTo>
                  <a:pt x="28490" y="35170"/>
                </a:lnTo>
                <a:lnTo>
                  <a:pt x="28580" y="35150"/>
                </a:lnTo>
                <a:lnTo>
                  <a:pt x="28680" y="35080"/>
                </a:lnTo>
                <a:lnTo>
                  <a:pt x="28730" y="35050"/>
                </a:lnTo>
                <a:lnTo>
                  <a:pt x="28770" y="35020"/>
                </a:lnTo>
                <a:lnTo>
                  <a:pt x="28790" y="35010"/>
                </a:lnTo>
                <a:lnTo>
                  <a:pt x="28810" y="35000"/>
                </a:lnTo>
                <a:lnTo>
                  <a:pt x="28860" y="34980"/>
                </a:lnTo>
                <a:lnTo>
                  <a:pt x="28880" y="34980"/>
                </a:lnTo>
                <a:lnTo>
                  <a:pt x="28940" y="34950"/>
                </a:lnTo>
                <a:lnTo>
                  <a:pt x="28990" y="34900"/>
                </a:lnTo>
                <a:lnTo>
                  <a:pt x="29060" y="34830"/>
                </a:lnTo>
                <a:lnTo>
                  <a:pt x="29110" y="34770"/>
                </a:lnTo>
                <a:lnTo>
                  <a:pt x="29150" y="34730"/>
                </a:lnTo>
                <a:lnTo>
                  <a:pt x="29190" y="34680"/>
                </a:lnTo>
                <a:lnTo>
                  <a:pt x="29200" y="34670"/>
                </a:lnTo>
                <a:lnTo>
                  <a:pt x="29210" y="34670"/>
                </a:lnTo>
                <a:lnTo>
                  <a:pt x="29240" y="34650"/>
                </a:lnTo>
                <a:lnTo>
                  <a:pt x="29410" y="34490"/>
                </a:lnTo>
                <a:lnTo>
                  <a:pt x="29540" y="34360"/>
                </a:lnTo>
                <a:lnTo>
                  <a:pt x="29580" y="34310"/>
                </a:lnTo>
                <a:lnTo>
                  <a:pt x="29590" y="34300"/>
                </a:lnTo>
                <a:lnTo>
                  <a:pt x="29600" y="34290"/>
                </a:lnTo>
                <a:lnTo>
                  <a:pt x="29620" y="34260"/>
                </a:lnTo>
                <a:lnTo>
                  <a:pt x="29680" y="34200"/>
                </a:lnTo>
                <a:lnTo>
                  <a:pt x="29710" y="34180"/>
                </a:lnTo>
                <a:lnTo>
                  <a:pt x="29720" y="34160"/>
                </a:lnTo>
                <a:lnTo>
                  <a:pt x="29890" y="33960"/>
                </a:lnTo>
                <a:lnTo>
                  <a:pt x="29910" y="33940"/>
                </a:lnTo>
                <a:lnTo>
                  <a:pt x="29950" y="33860"/>
                </a:lnTo>
                <a:lnTo>
                  <a:pt x="30000" y="33810"/>
                </a:lnTo>
                <a:lnTo>
                  <a:pt x="30010" y="33800"/>
                </a:lnTo>
                <a:lnTo>
                  <a:pt x="30030" y="33770"/>
                </a:lnTo>
                <a:lnTo>
                  <a:pt x="30030" y="33760"/>
                </a:lnTo>
                <a:lnTo>
                  <a:pt x="30040" y="33700"/>
                </a:lnTo>
                <a:lnTo>
                  <a:pt x="30040" y="33660"/>
                </a:lnTo>
                <a:lnTo>
                  <a:pt x="30150" y="33460"/>
                </a:lnTo>
                <a:lnTo>
                  <a:pt x="30370" y="33350"/>
                </a:lnTo>
                <a:lnTo>
                  <a:pt x="30390" y="33320"/>
                </a:lnTo>
                <a:lnTo>
                  <a:pt x="30400" y="33320"/>
                </a:lnTo>
                <a:lnTo>
                  <a:pt x="30400" y="33310"/>
                </a:lnTo>
                <a:lnTo>
                  <a:pt x="30480" y="33170"/>
                </a:lnTo>
                <a:lnTo>
                  <a:pt x="30490" y="33150"/>
                </a:lnTo>
                <a:lnTo>
                  <a:pt x="30570" y="33070"/>
                </a:lnTo>
                <a:lnTo>
                  <a:pt x="30620" y="33020"/>
                </a:lnTo>
                <a:lnTo>
                  <a:pt x="30630" y="33010"/>
                </a:lnTo>
                <a:lnTo>
                  <a:pt x="30700" y="32890"/>
                </a:lnTo>
                <a:lnTo>
                  <a:pt x="30710" y="32850"/>
                </a:lnTo>
                <a:lnTo>
                  <a:pt x="30740" y="32770"/>
                </a:lnTo>
                <a:lnTo>
                  <a:pt x="30780" y="32600"/>
                </a:lnTo>
                <a:lnTo>
                  <a:pt x="30790" y="32580"/>
                </a:lnTo>
                <a:lnTo>
                  <a:pt x="30810" y="32460"/>
                </a:lnTo>
                <a:lnTo>
                  <a:pt x="30820" y="32360"/>
                </a:lnTo>
                <a:lnTo>
                  <a:pt x="30830" y="32290"/>
                </a:lnTo>
                <a:lnTo>
                  <a:pt x="30840" y="32270"/>
                </a:lnTo>
                <a:lnTo>
                  <a:pt x="30890" y="32080"/>
                </a:lnTo>
                <a:lnTo>
                  <a:pt x="30900" y="32000"/>
                </a:lnTo>
                <a:lnTo>
                  <a:pt x="30890" y="31830"/>
                </a:lnTo>
                <a:lnTo>
                  <a:pt x="30820" y="31540"/>
                </a:lnTo>
                <a:lnTo>
                  <a:pt x="30800" y="31500"/>
                </a:lnTo>
                <a:lnTo>
                  <a:pt x="30790" y="31420"/>
                </a:lnTo>
                <a:lnTo>
                  <a:pt x="30770" y="31300"/>
                </a:lnTo>
                <a:lnTo>
                  <a:pt x="30760" y="31230"/>
                </a:lnTo>
                <a:lnTo>
                  <a:pt x="30760" y="31220"/>
                </a:lnTo>
                <a:lnTo>
                  <a:pt x="30770" y="31140"/>
                </a:lnTo>
                <a:lnTo>
                  <a:pt x="30770" y="31090"/>
                </a:lnTo>
                <a:lnTo>
                  <a:pt x="30750" y="30940"/>
                </a:lnTo>
                <a:lnTo>
                  <a:pt x="30760" y="30800"/>
                </a:lnTo>
                <a:lnTo>
                  <a:pt x="30820" y="30640"/>
                </a:lnTo>
                <a:lnTo>
                  <a:pt x="30880" y="30510"/>
                </a:lnTo>
                <a:lnTo>
                  <a:pt x="30920" y="30450"/>
                </a:lnTo>
                <a:lnTo>
                  <a:pt x="30920" y="30440"/>
                </a:lnTo>
                <a:lnTo>
                  <a:pt x="31040" y="30190"/>
                </a:lnTo>
                <a:lnTo>
                  <a:pt x="31010" y="30160"/>
                </a:lnTo>
                <a:lnTo>
                  <a:pt x="30990" y="30130"/>
                </a:lnTo>
                <a:lnTo>
                  <a:pt x="30970" y="30100"/>
                </a:lnTo>
                <a:lnTo>
                  <a:pt x="31000" y="30000"/>
                </a:lnTo>
                <a:lnTo>
                  <a:pt x="31010" y="29950"/>
                </a:lnTo>
                <a:lnTo>
                  <a:pt x="31010" y="29940"/>
                </a:lnTo>
                <a:lnTo>
                  <a:pt x="31020" y="29810"/>
                </a:lnTo>
                <a:lnTo>
                  <a:pt x="31050" y="29680"/>
                </a:lnTo>
                <a:lnTo>
                  <a:pt x="31080" y="29610"/>
                </a:lnTo>
                <a:lnTo>
                  <a:pt x="31110" y="29510"/>
                </a:lnTo>
                <a:lnTo>
                  <a:pt x="31170" y="29370"/>
                </a:lnTo>
                <a:lnTo>
                  <a:pt x="31170" y="29360"/>
                </a:lnTo>
                <a:lnTo>
                  <a:pt x="31180" y="29350"/>
                </a:lnTo>
                <a:lnTo>
                  <a:pt x="31230" y="29260"/>
                </a:lnTo>
                <a:lnTo>
                  <a:pt x="31270" y="29160"/>
                </a:lnTo>
                <a:lnTo>
                  <a:pt x="31310" y="29110"/>
                </a:lnTo>
                <a:lnTo>
                  <a:pt x="31380" y="29030"/>
                </a:lnTo>
                <a:lnTo>
                  <a:pt x="31390" y="29010"/>
                </a:lnTo>
                <a:lnTo>
                  <a:pt x="31430" y="28950"/>
                </a:lnTo>
                <a:lnTo>
                  <a:pt x="31520" y="28890"/>
                </a:lnTo>
                <a:lnTo>
                  <a:pt x="31560" y="28870"/>
                </a:lnTo>
                <a:lnTo>
                  <a:pt x="31630" y="28820"/>
                </a:lnTo>
                <a:lnTo>
                  <a:pt x="31760" y="28690"/>
                </a:lnTo>
                <a:lnTo>
                  <a:pt x="31770" y="28660"/>
                </a:lnTo>
                <a:lnTo>
                  <a:pt x="31850" y="28560"/>
                </a:lnTo>
                <a:lnTo>
                  <a:pt x="31910" y="28450"/>
                </a:lnTo>
                <a:lnTo>
                  <a:pt x="31930" y="28340"/>
                </a:lnTo>
                <a:lnTo>
                  <a:pt x="31930" y="28290"/>
                </a:lnTo>
                <a:lnTo>
                  <a:pt x="31950" y="28250"/>
                </a:lnTo>
                <a:lnTo>
                  <a:pt x="31930" y="27970"/>
                </a:lnTo>
                <a:lnTo>
                  <a:pt x="31920" y="27890"/>
                </a:lnTo>
                <a:lnTo>
                  <a:pt x="31910" y="27860"/>
                </a:lnTo>
                <a:lnTo>
                  <a:pt x="31900" y="27830"/>
                </a:lnTo>
                <a:lnTo>
                  <a:pt x="31860" y="27750"/>
                </a:lnTo>
                <a:lnTo>
                  <a:pt x="31850" y="27740"/>
                </a:lnTo>
                <a:lnTo>
                  <a:pt x="31830" y="27720"/>
                </a:lnTo>
                <a:lnTo>
                  <a:pt x="31750" y="27650"/>
                </a:lnTo>
                <a:lnTo>
                  <a:pt x="31730" y="27640"/>
                </a:lnTo>
                <a:lnTo>
                  <a:pt x="31670" y="27580"/>
                </a:lnTo>
                <a:lnTo>
                  <a:pt x="31650" y="27550"/>
                </a:lnTo>
                <a:lnTo>
                  <a:pt x="31580" y="27470"/>
                </a:lnTo>
                <a:lnTo>
                  <a:pt x="31540" y="27380"/>
                </a:lnTo>
                <a:lnTo>
                  <a:pt x="31530" y="27360"/>
                </a:lnTo>
                <a:lnTo>
                  <a:pt x="31520" y="27280"/>
                </a:lnTo>
                <a:lnTo>
                  <a:pt x="31520" y="27200"/>
                </a:lnTo>
                <a:lnTo>
                  <a:pt x="31530" y="27050"/>
                </a:lnTo>
                <a:lnTo>
                  <a:pt x="31550" y="26980"/>
                </a:lnTo>
                <a:lnTo>
                  <a:pt x="31560" y="26930"/>
                </a:lnTo>
                <a:lnTo>
                  <a:pt x="31570" y="26910"/>
                </a:lnTo>
                <a:lnTo>
                  <a:pt x="31580" y="26900"/>
                </a:lnTo>
                <a:lnTo>
                  <a:pt x="31600" y="26840"/>
                </a:lnTo>
                <a:lnTo>
                  <a:pt x="31610" y="26830"/>
                </a:lnTo>
                <a:lnTo>
                  <a:pt x="31580" y="26670"/>
                </a:lnTo>
                <a:lnTo>
                  <a:pt x="31630" y="26500"/>
                </a:lnTo>
                <a:lnTo>
                  <a:pt x="31590" y="26370"/>
                </a:lnTo>
                <a:lnTo>
                  <a:pt x="31590" y="26310"/>
                </a:lnTo>
                <a:lnTo>
                  <a:pt x="31580" y="26250"/>
                </a:lnTo>
                <a:lnTo>
                  <a:pt x="31570" y="26200"/>
                </a:lnTo>
                <a:lnTo>
                  <a:pt x="31550" y="26160"/>
                </a:lnTo>
                <a:lnTo>
                  <a:pt x="31500" y="26090"/>
                </a:lnTo>
                <a:lnTo>
                  <a:pt x="31460" y="26040"/>
                </a:lnTo>
                <a:lnTo>
                  <a:pt x="31390" y="25820"/>
                </a:lnTo>
                <a:lnTo>
                  <a:pt x="31390" y="25730"/>
                </a:lnTo>
                <a:lnTo>
                  <a:pt x="31410" y="25620"/>
                </a:lnTo>
                <a:lnTo>
                  <a:pt x="31420" y="25530"/>
                </a:lnTo>
                <a:lnTo>
                  <a:pt x="31430" y="25440"/>
                </a:lnTo>
                <a:lnTo>
                  <a:pt x="31410" y="25370"/>
                </a:lnTo>
                <a:lnTo>
                  <a:pt x="31430" y="25320"/>
                </a:lnTo>
                <a:lnTo>
                  <a:pt x="31460" y="25290"/>
                </a:lnTo>
                <a:lnTo>
                  <a:pt x="31460" y="25220"/>
                </a:lnTo>
                <a:lnTo>
                  <a:pt x="31480" y="25180"/>
                </a:lnTo>
                <a:lnTo>
                  <a:pt x="31560" y="25050"/>
                </a:lnTo>
                <a:lnTo>
                  <a:pt x="31570" y="25030"/>
                </a:lnTo>
                <a:lnTo>
                  <a:pt x="31720" y="24880"/>
                </a:lnTo>
                <a:lnTo>
                  <a:pt x="31790" y="24790"/>
                </a:lnTo>
                <a:lnTo>
                  <a:pt x="31790" y="24760"/>
                </a:lnTo>
                <a:lnTo>
                  <a:pt x="31850" y="24650"/>
                </a:lnTo>
                <a:lnTo>
                  <a:pt x="31850" y="24630"/>
                </a:lnTo>
                <a:lnTo>
                  <a:pt x="31860" y="24540"/>
                </a:lnTo>
                <a:lnTo>
                  <a:pt x="31860" y="24500"/>
                </a:lnTo>
                <a:lnTo>
                  <a:pt x="31860" y="24490"/>
                </a:lnTo>
                <a:lnTo>
                  <a:pt x="31860" y="24450"/>
                </a:lnTo>
                <a:lnTo>
                  <a:pt x="31850" y="24390"/>
                </a:lnTo>
                <a:lnTo>
                  <a:pt x="31840" y="24330"/>
                </a:lnTo>
                <a:lnTo>
                  <a:pt x="31780" y="24240"/>
                </a:lnTo>
                <a:lnTo>
                  <a:pt x="31940" y="24020"/>
                </a:lnTo>
                <a:lnTo>
                  <a:pt x="31970" y="23990"/>
                </a:lnTo>
                <a:lnTo>
                  <a:pt x="31990" y="23960"/>
                </a:lnTo>
                <a:lnTo>
                  <a:pt x="31990" y="23920"/>
                </a:lnTo>
                <a:lnTo>
                  <a:pt x="32010" y="23820"/>
                </a:lnTo>
                <a:lnTo>
                  <a:pt x="32060" y="23720"/>
                </a:lnTo>
                <a:lnTo>
                  <a:pt x="32130" y="23560"/>
                </a:lnTo>
                <a:lnTo>
                  <a:pt x="32140" y="23540"/>
                </a:lnTo>
                <a:lnTo>
                  <a:pt x="32160" y="23500"/>
                </a:lnTo>
                <a:lnTo>
                  <a:pt x="32170" y="23480"/>
                </a:lnTo>
                <a:lnTo>
                  <a:pt x="32180" y="23430"/>
                </a:lnTo>
                <a:lnTo>
                  <a:pt x="32190" y="23390"/>
                </a:lnTo>
                <a:lnTo>
                  <a:pt x="32220" y="23320"/>
                </a:lnTo>
                <a:lnTo>
                  <a:pt x="32230" y="23290"/>
                </a:lnTo>
                <a:lnTo>
                  <a:pt x="32240" y="23270"/>
                </a:lnTo>
                <a:lnTo>
                  <a:pt x="32260" y="23240"/>
                </a:lnTo>
                <a:lnTo>
                  <a:pt x="32290" y="23190"/>
                </a:lnTo>
                <a:lnTo>
                  <a:pt x="32310" y="23160"/>
                </a:lnTo>
                <a:lnTo>
                  <a:pt x="32340" y="23120"/>
                </a:lnTo>
                <a:lnTo>
                  <a:pt x="32350" y="23110"/>
                </a:lnTo>
                <a:lnTo>
                  <a:pt x="32400" y="23040"/>
                </a:lnTo>
                <a:lnTo>
                  <a:pt x="32410" y="23040"/>
                </a:lnTo>
                <a:lnTo>
                  <a:pt x="32440" y="22980"/>
                </a:lnTo>
                <a:lnTo>
                  <a:pt x="32450" y="22950"/>
                </a:lnTo>
                <a:lnTo>
                  <a:pt x="32440" y="22870"/>
                </a:lnTo>
                <a:lnTo>
                  <a:pt x="32440" y="22860"/>
                </a:lnTo>
                <a:lnTo>
                  <a:pt x="32470" y="22770"/>
                </a:lnTo>
                <a:lnTo>
                  <a:pt x="32470" y="22760"/>
                </a:lnTo>
                <a:lnTo>
                  <a:pt x="32470" y="22710"/>
                </a:lnTo>
                <a:lnTo>
                  <a:pt x="32470" y="22670"/>
                </a:lnTo>
                <a:lnTo>
                  <a:pt x="32470" y="22620"/>
                </a:lnTo>
                <a:lnTo>
                  <a:pt x="32470" y="22610"/>
                </a:lnTo>
                <a:lnTo>
                  <a:pt x="32490" y="22570"/>
                </a:lnTo>
                <a:lnTo>
                  <a:pt x="32500" y="22490"/>
                </a:lnTo>
                <a:lnTo>
                  <a:pt x="32490" y="22450"/>
                </a:lnTo>
                <a:lnTo>
                  <a:pt x="32490" y="22420"/>
                </a:lnTo>
                <a:lnTo>
                  <a:pt x="32500" y="22320"/>
                </a:lnTo>
                <a:lnTo>
                  <a:pt x="32510" y="22300"/>
                </a:lnTo>
                <a:lnTo>
                  <a:pt x="32540" y="22260"/>
                </a:lnTo>
                <a:lnTo>
                  <a:pt x="32540" y="22200"/>
                </a:lnTo>
                <a:lnTo>
                  <a:pt x="32520" y="22080"/>
                </a:lnTo>
                <a:lnTo>
                  <a:pt x="32500" y="22020"/>
                </a:lnTo>
                <a:lnTo>
                  <a:pt x="32480" y="21960"/>
                </a:lnTo>
                <a:lnTo>
                  <a:pt x="32480" y="21940"/>
                </a:lnTo>
                <a:lnTo>
                  <a:pt x="32470" y="21890"/>
                </a:lnTo>
                <a:lnTo>
                  <a:pt x="32450" y="21840"/>
                </a:lnTo>
                <a:lnTo>
                  <a:pt x="32440" y="21800"/>
                </a:lnTo>
                <a:lnTo>
                  <a:pt x="32440" y="21790"/>
                </a:lnTo>
                <a:lnTo>
                  <a:pt x="32440" y="21760"/>
                </a:lnTo>
                <a:lnTo>
                  <a:pt x="32430" y="21700"/>
                </a:lnTo>
                <a:lnTo>
                  <a:pt x="32420" y="21670"/>
                </a:lnTo>
                <a:lnTo>
                  <a:pt x="32400" y="21600"/>
                </a:lnTo>
                <a:lnTo>
                  <a:pt x="32400" y="21590"/>
                </a:lnTo>
                <a:lnTo>
                  <a:pt x="32400" y="21520"/>
                </a:lnTo>
                <a:lnTo>
                  <a:pt x="32410" y="21390"/>
                </a:lnTo>
                <a:lnTo>
                  <a:pt x="32440" y="21350"/>
                </a:lnTo>
                <a:lnTo>
                  <a:pt x="32440" y="21340"/>
                </a:lnTo>
                <a:lnTo>
                  <a:pt x="32450" y="21270"/>
                </a:lnTo>
                <a:lnTo>
                  <a:pt x="32450" y="21240"/>
                </a:lnTo>
                <a:lnTo>
                  <a:pt x="32480" y="21140"/>
                </a:lnTo>
                <a:lnTo>
                  <a:pt x="32500" y="21050"/>
                </a:lnTo>
                <a:lnTo>
                  <a:pt x="32510" y="21000"/>
                </a:lnTo>
                <a:lnTo>
                  <a:pt x="32510" y="20970"/>
                </a:lnTo>
                <a:lnTo>
                  <a:pt x="32500" y="20910"/>
                </a:lnTo>
                <a:lnTo>
                  <a:pt x="32510" y="20890"/>
                </a:lnTo>
                <a:lnTo>
                  <a:pt x="32530" y="20850"/>
                </a:lnTo>
                <a:lnTo>
                  <a:pt x="32560" y="20820"/>
                </a:lnTo>
                <a:lnTo>
                  <a:pt x="3253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